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50" r:id="rId2"/>
  </p:sldMasterIdLst>
  <p:notesMasterIdLst>
    <p:notesMasterId r:id="rId11"/>
  </p:notesMasterIdLst>
  <p:sldIdLst>
    <p:sldId id="261" r:id="rId3"/>
    <p:sldId id="263" r:id="rId4"/>
    <p:sldId id="264" r:id="rId5"/>
    <p:sldId id="265" r:id="rId6"/>
    <p:sldId id="266" r:id="rId7"/>
    <p:sldId id="269" r:id="rId8"/>
    <p:sldId id="271" r:id="rId9"/>
    <p:sldId id="262" r:id="rId10"/>
  </p:sldIdLst>
  <p:sldSz cx="9144000" cy="5545138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4" autoAdjust="0"/>
    <p:restoredTop sz="86433" autoAdjust="0"/>
  </p:normalViewPr>
  <p:slideViewPr>
    <p:cSldViewPr>
      <p:cViewPr varScale="1">
        <p:scale>
          <a:sx n="117" d="100"/>
          <a:sy n="117" d="100"/>
        </p:scale>
        <p:origin x="900" y="102"/>
      </p:cViewPr>
      <p:guideLst>
        <p:guide orient="horz" pos="174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0FEB99-5924-476F-8A09-3D8DBA2BC1BF}" type="datetimeFigureOut">
              <a:rPr lang="da-DK"/>
              <a:pPr>
                <a:defRPr/>
              </a:pPr>
              <a:t>18-11-2019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3250" y="685800"/>
            <a:ext cx="5651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F3DBB6-887E-435A-B642-A3DD5507AEE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6972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3DBB6-887E-435A-B642-A3DD5507AEEC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216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2438"/>
            <a:ext cx="7772400" cy="11890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1663"/>
            <a:ext cx="6400800" cy="14176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94F2-5995-4AA0-8170-4E7B301C1139}" type="datetimeFigureOut">
              <a:rPr lang="da-DK"/>
              <a:pPr>
                <a:defRPr/>
              </a:pPr>
              <a:t>18-11-2019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0E96A-2583-4325-A8BF-4EDD88CFD10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459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9676"/>
            <a:ext cx="2949178" cy="129386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98398"/>
            <a:ext cx="4629150" cy="394064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63542"/>
            <a:ext cx="2949178" cy="308191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2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95227"/>
            <a:ext cx="1971675" cy="46992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95227"/>
            <a:ext cx="5800725" cy="46992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0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07503"/>
            <a:ext cx="6858000" cy="193053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12481"/>
            <a:ext cx="6858000" cy="133879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9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0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82435"/>
            <a:ext cx="7886700" cy="230662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10879"/>
            <a:ext cx="7886700" cy="1212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3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76136"/>
            <a:ext cx="3886200" cy="3518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76136"/>
            <a:ext cx="3886200" cy="3518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95228"/>
            <a:ext cx="7886700" cy="1071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59330"/>
            <a:ext cx="3868340" cy="6661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25516"/>
            <a:ext cx="3868340" cy="2979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59330"/>
            <a:ext cx="3887391" cy="6661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25516"/>
            <a:ext cx="3887391" cy="2979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1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3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9676"/>
            <a:ext cx="2949178" cy="129386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98398"/>
            <a:ext cx="4629150" cy="394064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63542"/>
            <a:ext cx="2949178" cy="308191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1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9750"/>
            <a:ext cx="82296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3813"/>
            <a:ext cx="8229600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138738"/>
            <a:ext cx="21336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fld id="{EBC23356-4BD5-4B72-BF48-6D597678E6F7}" type="datetimeFigureOut">
              <a:rPr lang="da-DK" smtClean="0"/>
              <a:pPr>
                <a:defRPr/>
              </a:pPr>
              <a:t>18-11-2019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138738"/>
            <a:ext cx="28956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138738"/>
            <a:ext cx="21336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fld id="{4C8123BF-FDE8-434A-B09E-8A667E339B5E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8" name="Rektangel 51" descr="cl_line"/>
          <p:cNvSpPr/>
          <p:nvPr/>
        </p:nvSpPr>
        <p:spPr bwMode="auto">
          <a:xfrm>
            <a:off x="0" y="655638"/>
            <a:ext cx="9144000" cy="58737"/>
          </a:xfrm>
          <a:prstGeom prst="rect">
            <a:avLst/>
          </a:prstGeom>
          <a:gradFill flip="none" rotWithShape="1">
            <a:gsLst>
              <a:gs pos="0">
                <a:srgbClr val="5D3187"/>
              </a:gs>
              <a:gs pos="50000">
                <a:srgbClr val="5D3187">
                  <a:lumMod val="50000"/>
                  <a:lumOff val="50000"/>
                </a:srgbClr>
              </a:gs>
              <a:gs pos="100000">
                <a:srgbClr val="5D3187">
                  <a:lumMod val="25000"/>
                  <a:lumOff val="7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B8E5C4-BCE4-8E4F-BE19-724CE13377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949"/>
            <a:ext cx="874440" cy="362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da-DK" sz="3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32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28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24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en-US" sz="20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Calibri" pitchFamily="34" charset="0"/>
        <a:buChar char="»"/>
        <a:defRPr lang="da-DK" sz="20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5228"/>
            <a:ext cx="7886700" cy="1071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76136"/>
            <a:ext cx="7886700" cy="3518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139522"/>
            <a:ext cx="2057400" cy="295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9F0E-1A5A-498D-96FB-0BD3CB3B85F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139522"/>
            <a:ext cx="3086100" cy="295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139522"/>
            <a:ext cx="2057400" cy="295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C62F2-E4A9-4E69-8FF6-CB7BC1DCE9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9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6B0BC67-D213-BA42-8D68-31903790E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265"/>
            <a:ext cx="9073008" cy="547260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7F129FD-6776-4F5C-BF0B-E661D566EEFE}"/>
              </a:ext>
            </a:extLst>
          </p:cNvPr>
          <p:cNvSpPr txBox="1">
            <a:spLocks/>
          </p:cNvSpPr>
          <p:nvPr/>
        </p:nvSpPr>
        <p:spPr>
          <a:xfrm>
            <a:off x="1143000" y="907503"/>
            <a:ext cx="6858000" cy="1930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Bijlage toevoegen bij verkoopfactuur</a:t>
            </a:r>
          </a:p>
        </p:txBody>
      </p:sp>
      <p:sp>
        <p:nvSpPr>
          <p:cNvPr id="9" name="Subtitle 7">
            <a:extLst>
              <a:ext uri="{FF2B5EF4-FFF2-40B4-BE49-F238E27FC236}">
                <a16:creationId xmlns:a16="http://schemas.microsoft.com/office/drawing/2014/main" id="{8F789788-06B3-4521-949C-8C5C1D8668C3}"/>
              </a:ext>
            </a:extLst>
          </p:cNvPr>
          <p:cNvSpPr txBox="1">
            <a:spLocks/>
          </p:cNvSpPr>
          <p:nvPr/>
        </p:nvSpPr>
        <p:spPr>
          <a:xfrm>
            <a:off x="1143000" y="2912481"/>
            <a:ext cx="6858000" cy="1338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Datum: </a:t>
            </a:r>
            <a:fld id="{B0EC3556-DE65-46BE-82FB-41393C973A4D}" type="datetime4">
              <a:rPr lang="nl-NL" smtClea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l" fontAlgn="auto">
                <a:spcAft>
                  <a:spcPts val="0"/>
                </a:spcAft>
                <a:defRPr/>
              </a:pPr>
              <a:t>18 november 2019</a:t>
            </a:fld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Auteur: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Versie: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9609A586-DBF6-4EFE-B45E-98FBFE9811C5}"/>
              </a:ext>
            </a:extLst>
          </p:cNvPr>
          <p:cNvSpPr txBox="1">
            <a:spLocks/>
          </p:cNvSpPr>
          <p:nvPr/>
        </p:nvSpPr>
        <p:spPr>
          <a:xfrm>
            <a:off x="2123728" y="2912481"/>
            <a:ext cx="6858000" cy="1338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BETA Support</a:t>
            </a:r>
          </a:p>
        </p:txBody>
      </p:sp>
      <p:sp>
        <p:nvSpPr>
          <p:cNvPr id="6" name="Subtitle 7">
            <a:extLst>
              <a:ext uri="{FF2B5EF4-FFF2-40B4-BE49-F238E27FC236}">
                <a16:creationId xmlns:a16="http://schemas.microsoft.com/office/drawing/2014/main" id="{1745E56A-0952-48B4-A4CA-9B893EF26849}"/>
              </a:ext>
            </a:extLst>
          </p:cNvPr>
          <p:cNvSpPr txBox="1">
            <a:spLocks/>
          </p:cNvSpPr>
          <p:nvPr/>
        </p:nvSpPr>
        <p:spPr>
          <a:xfrm>
            <a:off x="2123728" y="3276625"/>
            <a:ext cx="6858000" cy="1338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073D47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nl-NL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V1.0</a:t>
            </a:r>
          </a:p>
        </p:txBody>
      </p:sp>
    </p:spTree>
    <p:extLst>
      <p:ext uri="{BB962C8B-B14F-4D97-AF65-F5344CB8AC3E}">
        <p14:creationId xmlns:p14="http://schemas.microsoft.com/office/powerpoint/2010/main" val="18781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Bijlage toevoegen bij verkoopfactuur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Open de verkoopfactuur en klik op het veld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Documenten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Bijlage toevoegen bij verkoopfactuur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link in cel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Bijlage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Bijlage toevoegen bij verkoopfactuur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het veld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Kiezen…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Bijlage toevoegen bij verkoopfactuur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Selecteer de bestandsbijlage</a:t>
            </a:r>
            <a:endParaRPr lang="nl-NL" sz="1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Bijlage toevoegen bij verkoopfactuur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knop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Sluiten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##PICTURE##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6" y="900113"/>
            <a:ext cx="6451600" cy="403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2087562" y="0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 dirty="0">
                <a:solidFill>
                  <a:srgbClr val="5D3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Bijlage toevoegen bij verkoopfactuur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107950" y="4932363"/>
            <a:ext cx="8785225" cy="3603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Klik op de knop </a:t>
            </a:r>
            <a:r>
              <a:rPr lang="nl-NL" sz="1200" b="1" dirty="0">
                <a:latin typeface="Roboto" panose="02000000000000000000" pitchFamily="2" charset="0"/>
                <a:ea typeface="Roboto" panose="02000000000000000000" pitchFamily="2" charset="0"/>
              </a:rPr>
              <a:t>Sluiten. </a:t>
            </a:r>
            <a:r>
              <a:rPr lang="nl-NL" sz="1200" dirty="0">
                <a:latin typeface="Roboto" panose="02000000000000000000" pitchFamily="2" charset="0"/>
                <a:ea typeface="Roboto" panose="02000000000000000000" pitchFamily="2" charset="0"/>
              </a:rPr>
              <a:t>Bij het verzenden van de verkoopfactuur wordt de geselecteerde bijlage bijgevoegd bij het verstuurde mailbericht.</a:t>
            </a:r>
            <a:endParaRPr lang="nl-NL" sz="1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087562" y="25717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D1AE4C3-E079-DA49-A555-DBF44C610353}"/>
              </a:ext>
            </a:extLst>
          </p:cNvPr>
          <p:cNvSpPr txBox="1"/>
          <p:nvPr/>
        </p:nvSpPr>
        <p:spPr>
          <a:xfrm>
            <a:off x="304800" y="11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6B0BC67-D213-BA42-8D68-31903790ED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265"/>
            <a:ext cx="9073008" cy="54726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3F0EEE2-3AD4-4F5F-ACFF-EA16C4D3A1A8}"/>
              </a:ext>
            </a:extLst>
          </p:cNvPr>
          <p:cNvSpPr txBox="1">
            <a:spLocks/>
          </p:cNvSpPr>
          <p:nvPr/>
        </p:nvSpPr>
        <p:spPr bwMode="auto">
          <a:xfrm>
            <a:off x="685800" y="1836465"/>
            <a:ext cx="7772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a-DK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Dank voor uw aandacht</a:t>
            </a:r>
          </a:p>
        </p:txBody>
      </p:sp>
      <p:sp>
        <p:nvSpPr>
          <p:cNvPr id="12" name="Ondertitel 1">
            <a:extLst>
              <a:ext uri="{FF2B5EF4-FFF2-40B4-BE49-F238E27FC236}">
                <a16:creationId xmlns:a16="http://schemas.microsoft.com/office/drawing/2014/main" id="{2DA6F71E-DBB0-484F-B4E1-1042F3F5E594}"/>
              </a:ext>
            </a:extLst>
          </p:cNvPr>
          <p:cNvSpPr txBox="1">
            <a:spLocks/>
          </p:cNvSpPr>
          <p:nvPr/>
        </p:nvSpPr>
        <p:spPr bwMode="auto">
          <a:xfrm>
            <a:off x="972716" y="2980602"/>
            <a:ext cx="719856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da-DK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nl-NL" sz="1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Heeft u nog vragen? Neem dan gerust contact op met onze support afdeling.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Calibri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Calibri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Ondertitel 1">
            <a:extLst>
              <a:ext uri="{FF2B5EF4-FFF2-40B4-BE49-F238E27FC236}">
                <a16:creationId xmlns:a16="http://schemas.microsoft.com/office/drawing/2014/main" id="{E1153895-E819-4456-9C50-5DB68478FAA5}"/>
              </a:ext>
            </a:extLst>
          </p:cNvPr>
          <p:cNvSpPr txBox="1">
            <a:spLocks/>
          </p:cNvSpPr>
          <p:nvPr/>
        </p:nvSpPr>
        <p:spPr bwMode="auto">
          <a:xfrm>
            <a:off x="3563888" y="3558369"/>
            <a:ext cx="432048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Calibri" pitchFamily="34" charset="0"/>
              <a:buNone/>
              <a:defRPr lang="da-DK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50000"/>
              </a:lnSpc>
              <a:buClr>
                <a:srgbClr val="1F497D"/>
              </a:buClr>
              <a:defRPr/>
            </a:pPr>
            <a:r>
              <a:rPr lang="nl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support@beta365.nl</a:t>
            </a:r>
          </a:p>
          <a:p>
            <a:pPr lvl="0" algn="l">
              <a:lnSpc>
                <a:spcPct val="150000"/>
              </a:lnSpc>
              <a:buClr>
                <a:srgbClr val="1F497D"/>
              </a:buClr>
              <a:defRPr/>
            </a:pPr>
            <a:r>
              <a:rPr lang="nl-N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088 – 253 44 44</a:t>
            </a:r>
          </a:p>
        </p:txBody>
      </p:sp>
      <p:sp>
        <p:nvSpPr>
          <p:cNvPr id="14" name="Email">
            <a:extLst>
              <a:ext uri="{FF2B5EF4-FFF2-40B4-BE49-F238E27FC236}">
                <a16:creationId xmlns:a16="http://schemas.microsoft.com/office/drawing/2014/main" id="{C85A3311-12A0-47BC-AD61-7BE6952F14C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29394" y="3735781"/>
            <a:ext cx="314257" cy="200177"/>
          </a:xfrm>
          <a:custGeom>
            <a:avLst/>
            <a:gdLst>
              <a:gd name="T0" fmla="*/ 280 w 292"/>
              <a:gd name="T1" fmla="*/ 164 h 186"/>
              <a:gd name="T2" fmla="*/ 204 w 292"/>
              <a:gd name="T3" fmla="*/ 89 h 186"/>
              <a:gd name="T4" fmla="*/ 280 w 292"/>
              <a:gd name="T5" fmla="*/ 13 h 186"/>
              <a:gd name="T6" fmla="*/ 280 w 292"/>
              <a:gd name="T7" fmla="*/ 164 h 186"/>
              <a:gd name="T8" fmla="*/ 24 w 292"/>
              <a:gd name="T9" fmla="*/ 175 h 186"/>
              <a:gd name="T10" fmla="*/ 98 w 292"/>
              <a:gd name="T11" fmla="*/ 98 h 186"/>
              <a:gd name="T12" fmla="*/ 131 w 292"/>
              <a:gd name="T13" fmla="*/ 130 h 186"/>
              <a:gd name="T14" fmla="*/ 149 w 292"/>
              <a:gd name="T15" fmla="*/ 137 h 186"/>
              <a:gd name="T16" fmla="*/ 166 w 292"/>
              <a:gd name="T17" fmla="*/ 129 h 186"/>
              <a:gd name="T18" fmla="*/ 199 w 292"/>
              <a:gd name="T19" fmla="*/ 99 h 186"/>
              <a:gd name="T20" fmla="*/ 273 w 292"/>
              <a:gd name="T21" fmla="*/ 175 h 186"/>
              <a:gd name="T22" fmla="*/ 24 w 292"/>
              <a:gd name="T23" fmla="*/ 175 h 186"/>
              <a:gd name="T24" fmla="*/ 12 w 292"/>
              <a:gd name="T25" fmla="*/ 13 h 186"/>
              <a:gd name="T26" fmla="*/ 87 w 292"/>
              <a:gd name="T27" fmla="*/ 89 h 186"/>
              <a:gd name="T28" fmla="*/ 12 w 292"/>
              <a:gd name="T29" fmla="*/ 164 h 186"/>
              <a:gd name="T30" fmla="*/ 12 w 292"/>
              <a:gd name="T31" fmla="*/ 13 h 186"/>
              <a:gd name="T32" fmla="*/ 271 w 292"/>
              <a:gd name="T33" fmla="*/ 11 h 186"/>
              <a:gd name="T34" fmla="*/ 158 w 292"/>
              <a:gd name="T35" fmla="*/ 122 h 186"/>
              <a:gd name="T36" fmla="*/ 139 w 292"/>
              <a:gd name="T37" fmla="*/ 123 h 186"/>
              <a:gd name="T38" fmla="*/ 26 w 292"/>
              <a:gd name="T39" fmla="*/ 11 h 186"/>
              <a:gd name="T40" fmla="*/ 271 w 292"/>
              <a:gd name="T41" fmla="*/ 11 h 186"/>
              <a:gd name="T42" fmla="*/ 292 w 292"/>
              <a:gd name="T43" fmla="*/ 0 h 186"/>
              <a:gd name="T44" fmla="*/ 0 w 292"/>
              <a:gd name="T45" fmla="*/ 0 h 186"/>
              <a:gd name="T46" fmla="*/ 0 w 292"/>
              <a:gd name="T47" fmla="*/ 186 h 186"/>
              <a:gd name="T48" fmla="*/ 292 w 292"/>
              <a:gd name="T49" fmla="*/ 186 h 186"/>
              <a:gd name="T50" fmla="*/ 292 w 292"/>
              <a:gd name="T51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92" h="186">
                <a:moveTo>
                  <a:pt x="280" y="164"/>
                </a:moveTo>
                <a:cubicBezTo>
                  <a:pt x="204" y="89"/>
                  <a:pt x="204" y="89"/>
                  <a:pt x="204" y="89"/>
                </a:cubicBezTo>
                <a:cubicBezTo>
                  <a:pt x="280" y="13"/>
                  <a:pt x="280" y="13"/>
                  <a:pt x="280" y="13"/>
                </a:cubicBezTo>
                <a:lnTo>
                  <a:pt x="280" y="164"/>
                </a:lnTo>
                <a:close/>
                <a:moveTo>
                  <a:pt x="24" y="175"/>
                </a:moveTo>
                <a:cubicBezTo>
                  <a:pt x="98" y="98"/>
                  <a:pt x="98" y="98"/>
                  <a:pt x="98" y="98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36" y="135"/>
                  <a:pt x="142" y="137"/>
                  <a:pt x="149" y="137"/>
                </a:cubicBezTo>
                <a:cubicBezTo>
                  <a:pt x="155" y="137"/>
                  <a:pt x="162" y="134"/>
                  <a:pt x="166" y="129"/>
                </a:cubicBezTo>
                <a:cubicBezTo>
                  <a:pt x="199" y="99"/>
                  <a:pt x="199" y="99"/>
                  <a:pt x="199" y="99"/>
                </a:cubicBezTo>
                <a:cubicBezTo>
                  <a:pt x="273" y="175"/>
                  <a:pt x="273" y="175"/>
                  <a:pt x="273" y="175"/>
                </a:cubicBezTo>
                <a:lnTo>
                  <a:pt x="24" y="175"/>
                </a:lnTo>
                <a:close/>
                <a:moveTo>
                  <a:pt x="12" y="13"/>
                </a:moveTo>
                <a:cubicBezTo>
                  <a:pt x="87" y="89"/>
                  <a:pt x="87" y="89"/>
                  <a:pt x="87" y="89"/>
                </a:cubicBezTo>
                <a:cubicBezTo>
                  <a:pt x="12" y="164"/>
                  <a:pt x="12" y="164"/>
                  <a:pt x="12" y="164"/>
                </a:cubicBezTo>
                <a:lnTo>
                  <a:pt x="12" y="13"/>
                </a:lnTo>
                <a:close/>
                <a:moveTo>
                  <a:pt x="271" y="11"/>
                </a:moveTo>
                <a:cubicBezTo>
                  <a:pt x="158" y="122"/>
                  <a:pt x="158" y="122"/>
                  <a:pt x="158" y="122"/>
                </a:cubicBezTo>
                <a:cubicBezTo>
                  <a:pt x="153" y="128"/>
                  <a:pt x="144" y="128"/>
                  <a:pt x="139" y="123"/>
                </a:cubicBezTo>
                <a:cubicBezTo>
                  <a:pt x="26" y="11"/>
                  <a:pt x="26" y="11"/>
                  <a:pt x="26" y="11"/>
                </a:cubicBezTo>
                <a:lnTo>
                  <a:pt x="271" y="11"/>
                </a:lnTo>
                <a:close/>
                <a:moveTo>
                  <a:pt x="2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6"/>
                  <a:pt x="0" y="186"/>
                  <a:pt x="0" y="186"/>
                </a:cubicBezTo>
                <a:cubicBezTo>
                  <a:pt x="292" y="186"/>
                  <a:pt x="292" y="186"/>
                  <a:pt x="292" y="186"/>
                </a:cubicBezTo>
                <a:lnTo>
                  <a:pt x="29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Phone">
            <a:extLst>
              <a:ext uri="{FF2B5EF4-FFF2-40B4-BE49-F238E27FC236}">
                <a16:creationId xmlns:a16="http://schemas.microsoft.com/office/drawing/2014/main" id="{9C1AE61B-C5D8-4B3E-A22C-836483A8EE9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43170" y="4118677"/>
            <a:ext cx="286704" cy="279562"/>
          </a:xfrm>
          <a:custGeom>
            <a:avLst/>
            <a:gdLst>
              <a:gd name="T0" fmla="*/ 53 w 281"/>
              <a:gd name="T1" fmla="*/ 13 h 274"/>
              <a:gd name="T2" fmla="*/ 96 w 281"/>
              <a:gd name="T3" fmla="*/ 74 h 274"/>
              <a:gd name="T4" fmla="*/ 91 w 281"/>
              <a:gd name="T5" fmla="*/ 84 h 274"/>
              <a:gd name="T6" fmla="*/ 83 w 281"/>
              <a:gd name="T7" fmla="*/ 108 h 274"/>
              <a:gd name="T8" fmla="*/ 166 w 281"/>
              <a:gd name="T9" fmla="*/ 191 h 274"/>
              <a:gd name="T10" fmla="*/ 189 w 281"/>
              <a:gd name="T11" fmla="*/ 184 h 274"/>
              <a:gd name="T12" fmla="*/ 204 w 281"/>
              <a:gd name="T13" fmla="*/ 178 h 274"/>
              <a:gd name="T14" fmla="*/ 268 w 281"/>
              <a:gd name="T15" fmla="*/ 222 h 274"/>
              <a:gd name="T16" fmla="*/ 226 w 281"/>
              <a:gd name="T17" fmla="*/ 261 h 274"/>
              <a:gd name="T18" fmla="*/ 13 w 281"/>
              <a:gd name="T19" fmla="*/ 54 h 274"/>
              <a:gd name="T20" fmla="*/ 53 w 281"/>
              <a:gd name="T21" fmla="*/ 13 h 274"/>
              <a:gd name="T22" fmla="*/ 0 w 281"/>
              <a:gd name="T23" fmla="*/ 54 h 274"/>
              <a:gd name="T24" fmla="*/ 226 w 281"/>
              <a:gd name="T25" fmla="*/ 274 h 274"/>
              <a:gd name="T26" fmla="*/ 281 w 281"/>
              <a:gd name="T27" fmla="*/ 220 h 274"/>
              <a:gd name="T28" fmla="*/ 204 w 281"/>
              <a:gd name="T29" fmla="*/ 166 h 274"/>
              <a:gd name="T30" fmla="*/ 166 w 281"/>
              <a:gd name="T31" fmla="*/ 178 h 274"/>
              <a:gd name="T32" fmla="*/ 96 w 281"/>
              <a:gd name="T33" fmla="*/ 108 h 274"/>
              <a:gd name="T34" fmla="*/ 108 w 281"/>
              <a:gd name="T35" fmla="*/ 73 h 274"/>
              <a:gd name="T36" fmla="*/ 54 w 281"/>
              <a:gd name="T37" fmla="*/ 0 h 274"/>
              <a:gd name="T38" fmla="*/ 0 w 281"/>
              <a:gd name="T39" fmla="*/ 5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1" h="274">
                <a:moveTo>
                  <a:pt x="53" y="13"/>
                </a:moveTo>
                <a:cubicBezTo>
                  <a:pt x="64" y="18"/>
                  <a:pt x="93" y="62"/>
                  <a:pt x="96" y="74"/>
                </a:cubicBezTo>
                <a:cubicBezTo>
                  <a:pt x="95" y="77"/>
                  <a:pt x="94" y="80"/>
                  <a:pt x="91" y="84"/>
                </a:cubicBezTo>
                <a:cubicBezTo>
                  <a:pt x="87" y="90"/>
                  <a:pt x="83" y="98"/>
                  <a:pt x="83" y="108"/>
                </a:cubicBezTo>
                <a:cubicBezTo>
                  <a:pt x="83" y="128"/>
                  <a:pt x="146" y="191"/>
                  <a:pt x="166" y="191"/>
                </a:cubicBezTo>
                <a:cubicBezTo>
                  <a:pt x="175" y="191"/>
                  <a:pt x="183" y="187"/>
                  <a:pt x="189" y="184"/>
                </a:cubicBezTo>
                <a:cubicBezTo>
                  <a:pt x="195" y="181"/>
                  <a:pt x="200" y="178"/>
                  <a:pt x="204" y="178"/>
                </a:cubicBezTo>
                <a:cubicBezTo>
                  <a:pt x="214" y="180"/>
                  <a:pt x="259" y="211"/>
                  <a:pt x="268" y="222"/>
                </a:cubicBezTo>
                <a:cubicBezTo>
                  <a:pt x="266" y="242"/>
                  <a:pt x="243" y="261"/>
                  <a:pt x="226" y="261"/>
                </a:cubicBezTo>
                <a:cubicBezTo>
                  <a:pt x="145" y="261"/>
                  <a:pt x="13" y="122"/>
                  <a:pt x="13" y="54"/>
                </a:cubicBezTo>
                <a:cubicBezTo>
                  <a:pt x="13" y="36"/>
                  <a:pt x="43" y="14"/>
                  <a:pt x="53" y="13"/>
                </a:cubicBezTo>
                <a:moveTo>
                  <a:pt x="0" y="54"/>
                </a:moveTo>
                <a:cubicBezTo>
                  <a:pt x="0" y="130"/>
                  <a:pt x="139" y="274"/>
                  <a:pt x="226" y="274"/>
                </a:cubicBezTo>
                <a:cubicBezTo>
                  <a:pt x="250" y="274"/>
                  <a:pt x="281" y="249"/>
                  <a:pt x="281" y="220"/>
                </a:cubicBezTo>
                <a:cubicBezTo>
                  <a:pt x="281" y="210"/>
                  <a:pt x="218" y="166"/>
                  <a:pt x="204" y="166"/>
                </a:cubicBezTo>
                <a:cubicBezTo>
                  <a:pt x="189" y="166"/>
                  <a:pt x="179" y="178"/>
                  <a:pt x="166" y="178"/>
                </a:cubicBezTo>
                <a:cubicBezTo>
                  <a:pt x="153" y="178"/>
                  <a:pt x="96" y="122"/>
                  <a:pt x="96" y="108"/>
                </a:cubicBezTo>
                <a:cubicBezTo>
                  <a:pt x="96" y="94"/>
                  <a:pt x="108" y="88"/>
                  <a:pt x="108" y="73"/>
                </a:cubicBezTo>
                <a:cubicBezTo>
                  <a:pt x="108" y="63"/>
                  <a:pt x="70" y="0"/>
                  <a:pt x="54" y="0"/>
                </a:cubicBezTo>
                <a:cubicBezTo>
                  <a:pt x="38" y="0"/>
                  <a:pt x="0" y="28"/>
                  <a:pt x="0" y="5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202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d1fbb5224a3c140e0a0be721b211c625c1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</Words>
  <Application>Microsoft Office PowerPoint</Application>
  <PresentationFormat>Aangepast</PresentationFormat>
  <Paragraphs>23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Roboto</vt:lpstr>
      <vt:lpstr>Calibri</vt:lpstr>
      <vt:lpstr>Arial</vt:lpstr>
      <vt:lpstr>Calibri Light</vt:lpstr>
      <vt:lpstr>Office Theme</vt:lpstr>
      <vt:lpstr>1_Office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2018-05-15T11:00:49Z</dcterms:created>
  <dcterms:modified xsi:type="dcterms:W3CDTF">2019-11-18T14:35:14Z</dcterms:modified>
</cp:coreProperties>
</file>