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312" r:id="rId5"/>
    <p:sldId id="1106" r:id="rId6"/>
    <p:sldId id="978" r:id="rId7"/>
    <p:sldId id="956" r:id="rId8"/>
    <p:sldId id="1201" r:id="rId9"/>
    <p:sldId id="1207" r:id="rId10"/>
    <p:sldId id="1209" r:id="rId11"/>
    <p:sldId id="1211" r:id="rId12"/>
    <p:sldId id="1208" r:id="rId13"/>
    <p:sldId id="1210" r:id="rId14"/>
    <p:sldId id="1206" r:id="rId15"/>
    <p:sldId id="1213" r:id="rId16"/>
    <p:sldId id="1216" r:id="rId17"/>
    <p:sldId id="1214" r:id="rId18"/>
    <p:sldId id="1217" r:id="rId19"/>
    <p:sldId id="1218" r:id="rId20"/>
    <p:sldId id="1219" r:id="rId21"/>
    <p:sldId id="1223" r:id="rId22"/>
    <p:sldId id="1215" r:id="rId23"/>
    <p:sldId id="1212" r:id="rId24"/>
    <p:sldId id="1220" r:id="rId25"/>
    <p:sldId id="1222" r:id="rId26"/>
    <p:sldId id="1221" r:id="rId27"/>
    <p:sldId id="1169" r:id="rId28"/>
    <p:sldId id="323" r:id="rId29"/>
    <p:sldId id="1224" r:id="rId30"/>
  </p:sldIdLst>
  <p:sldSz cx="12192000" cy="6858000"/>
  <p:notesSz cx="6858000" cy="9144000"/>
  <p:custDataLst>
    <p:tags r:id="rId32"/>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eedback aanleveren" id="{A4305E18-15EB-4917-9B58-F540CD463327}">
          <p14:sldIdLst/>
        </p14:section>
        <p14:section name="DEMO" id="{81712BE0-D594-4CE2-8D1D-D69FA1721238}">
          <p14:sldIdLst>
            <p14:sldId id="312"/>
            <p14:sldId id="1106"/>
            <p14:sldId id="978"/>
            <p14:sldId id="956"/>
            <p14:sldId id="1201"/>
            <p14:sldId id="1207"/>
            <p14:sldId id="1209"/>
            <p14:sldId id="1211"/>
            <p14:sldId id="1208"/>
            <p14:sldId id="1210"/>
            <p14:sldId id="1206"/>
            <p14:sldId id="1213"/>
            <p14:sldId id="1216"/>
            <p14:sldId id="1214"/>
            <p14:sldId id="1217"/>
            <p14:sldId id="1218"/>
            <p14:sldId id="1219"/>
            <p14:sldId id="1223"/>
            <p14:sldId id="1215"/>
            <p14:sldId id="1212"/>
            <p14:sldId id="1220"/>
            <p14:sldId id="1222"/>
            <p14:sldId id="1221"/>
            <p14:sldId id="1169"/>
            <p14:sldId id="323"/>
            <p14:sldId id="122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onique Sneep" initials="MS" lastIdx="16" clrIdx="6">
    <p:extLst>
      <p:ext uri="{19B8F6BF-5375-455C-9EA6-DF929625EA0E}">
        <p15:presenceInfo xmlns:p15="http://schemas.microsoft.com/office/powerpoint/2012/main" userId="S-1-5-21-2798142763-346385311-1439225562-31065" providerId="AD"/>
      </p:ext>
    </p:extLst>
  </p:cmAuthor>
  <p:cmAuthor id="1" name="Jelle de Korte" initials="JdK" lastIdx="1" clrIdx="0">
    <p:extLst>
      <p:ext uri="{19B8F6BF-5375-455C-9EA6-DF929625EA0E}">
        <p15:presenceInfo xmlns:p15="http://schemas.microsoft.com/office/powerpoint/2012/main" userId="S-1-5-21-2890558824-3927818043-3374662254-1152" providerId="AD"/>
      </p:ext>
    </p:extLst>
  </p:cmAuthor>
  <p:cmAuthor id="8" name="Daisy van Tilborgh" initials="DvT" lastIdx="14" clrIdx="7">
    <p:extLst>
      <p:ext uri="{19B8F6BF-5375-455C-9EA6-DF929625EA0E}">
        <p15:presenceInfo xmlns:p15="http://schemas.microsoft.com/office/powerpoint/2012/main" userId="S-1-5-21-2890558824-3927818043-3374662254-1118" providerId="AD"/>
      </p:ext>
    </p:extLst>
  </p:cmAuthor>
  <p:cmAuthor id="2" name="Anouk Otse" initials="AO" lastIdx="21" clrIdx="1">
    <p:extLst>
      <p:ext uri="{19B8F6BF-5375-455C-9EA6-DF929625EA0E}">
        <p15:presenceInfo xmlns:p15="http://schemas.microsoft.com/office/powerpoint/2012/main" userId="S-1-5-21-2798142763-346385311-1439225562-42160" providerId="AD"/>
      </p:ext>
    </p:extLst>
  </p:cmAuthor>
  <p:cmAuthor id="9" name="Klaas-Jan Janse" initials="KJ" lastIdx="3" clrIdx="8">
    <p:extLst>
      <p:ext uri="{19B8F6BF-5375-455C-9EA6-DF929625EA0E}">
        <p15:presenceInfo xmlns:p15="http://schemas.microsoft.com/office/powerpoint/2012/main" userId="S::kjanse@alfa.nl::b1e9b013-c9fd-4651-95cc-9e2c33d2e997" providerId="AD"/>
      </p:ext>
    </p:extLst>
  </p:cmAuthor>
  <p:cmAuthor id="3" name="Annemiek Pelle" initials="AP" lastIdx="16" clrIdx="2">
    <p:extLst>
      <p:ext uri="{19B8F6BF-5375-455C-9EA6-DF929625EA0E}">
        <p15:presenceInfo xmlns:p15="http://schemas.microsoft.com/office/powerpoint/2012/main" userId="S-1-5-21-2798142763-346385311-1439225562-7483" providerId="AD"/>
      </p:ext>
    </p:extLst>
  </p:cmAuthor>
  <p:cmAuthor id="4" name="Elselien Roseboom" initials="ER" lastIdx="30" clrIdx="3">
    <p:extLst>
      <p:ext uri="{19B8F6BF-5375-455C-9EA6-DF929625EA0E}">
        <p15:presenceInfo xmlns:p15="http://schemas.microsoft.com/office/powerpoint/2012/main" userId="S-1-5-21-2798142763-346385311-1439225562-44297" providerId="AD"/>
      </p:ext>
    </p:extLst>
  </p:cmAuthor>
  <p:cmAuthor id="5" name="Michael Wolf Visser" initials="MWV" lastIdx="1" clrIdx="4">
    <p:extLst>
      <p:ext uri="{19B8F6BF-5375-455C-9EA6-DF929625EA0E}">
        <p15:presenceInfo xmlns:p15="http://schemas.microsoft.com/office/powerpoint/2012/main" userId="Michael Wolf Visser" providerId="None"/>
      </p:ext>
    </p:extLst>
  </p:cmAuthor>
  <p:cmAuthor id="6" name="June Keereweer" initials="JK" lastIdx="15" clrIdx="5">
    <p:extLst>
      <p:ext uri="{19B8F6BF-5375-455C-9EA6-DF929625EA0E}">
        <p15:presenceInfo xmlns:p15="http://schemas.microsoft.com/office/powerpoint/2012/main" userId="June Keerewe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6B501"/>
    <a:srgbClr val="662A8C"/>
    <a:srgbClr val="EEEEEE"/>
    <a:srgbClr val="00BCE7"/>
    <a:srgbClr val="FCB515"/>
    <a:srgbClr val="9FDBED"/>
    <a:srgbClr val="AA8855"/>
    <a:srgbClr val="F7F7F7"/>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424A80-74BA-483A-A332-95B8471C8291}" v="13" dt="2024-02-12T11:44:03.14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Stijl, gemiddeld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Stijl, gemiddeld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Stijl, gemiddeld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Stijl, gemiddeld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A107856-5554-42FB-B03E-39F5DBC370BA}" styleName="Stijl, gemiddeld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Stijl, gemiddeld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1EBBBCC-DAD2-459C-BE2E-F6DE35CF9A28}" styleName="Stijl, donker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Stijl, donker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Stijl, thema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Stijl, licht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C89EF96-8CEA-46FF-86C4-4CE0E7609802}" styleName="Stijl, licht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Stijl, gemiddeld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002" autoAdjust="0"/>
    <p:restoredTop sz="70379" autoAdjust="0"/>
  </p:normalViewPr>
  <p:slideViewPr>
    <p:cSldViewPr snapToGrid="0" showGuides="1">
      <p:cViewPr varScale="1">
        <p:scale>
          <a:sx n="78" d="100"/>
          <a:sy n="78" d="100"/>
        </p:scale>
        <p:origin x="1770" y="270"/>
      </p:cViewPr>
      <p:guideLst/>
    </p:cSldViewPr>
  </p:slideViewPr>
  <p:outlineViewPr>
    <p:cViewPr>
      <p:scale>
        <a:sx n="33" d="100"/>
        <a:sy n="33" d="100"/>
      </p:scale>
      <p:origin x="0" y="0"/>
    </p:cViewPr>
  </p:outlineViewPr>
  <p:notesTextViewPr>
    <p:cViewPr>
      <p:scale>
        <a:sx n="307" d="100"/>
        <a:sy n="307"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s Klompenhouwer" userId="ae377368-80db-44b1-9d9c-5a6c0a1f7f32" providerId="ADAL" clId="{71424A80-74BA-483A-A332-95B8471C8291}"/>
    <pc:docChg chg="custSel addSld delSld modSld modSection">
      <pc:chgData name="Bas Klompenhouwer" userId="ae377368-80db-44b1-9d9c-5a6c0a1f7f32" providerId="ADAL" clId="{71424A80-74BA-483A-A332-95B8471C8291}" dt="2024-02-12T11:44:03.141" v="683" actId="20577"/>
      <pc:docMkLst>
        <pc:docMk/>
      </pc:docMkLst>
      <pc:sldChg chg="del">
        <pc:chgData name="Bas Klompenhouwer" userId="ae377368-80db-44b1-9d9c-5a6c0a1f7f32" providerId="ADAL" clId="{71424A80-74BA-483A-A332-95B8471C8291}" dt="2024-02-08T13:26:53.930" v="1" actId="47"/>
        <pc:sldMkLst>
          <pc:docMk/>
          <pc:sldMk cId="170311276" sldId="309"/>
        </pc:sldMkLst>
      </pc:sldChg>
      <pc:sldChg chg="addSp delSp modSp mod">
        <pc:chgData name="Bas Klompenhouwer" userId="ae377368-80db-44b1-9d9c-5a6c0a1f7f32" providerId="ADAL" clId="{71424A80-74BA-483A-A332-95B8471C8291}" dt="2024-02-08T13:28:47.015" v="6" actId="14100"/>
        <pc:sldMkLst>
          <pc:docMk/>
          <pc:sldMk cId="1660046820" sldId="323"/>
        </pc:sldMkLst>
        <pc:picChg chg="add mod">
          <ac:chgData name="Bas Klompenhouwer" userId="ae377368-80db-44b1-9d9c-5a6c0a1f7f32" providerId="ADAL" clId="{71424A80-74BA-483A-A332-95B8471C8291}" dt="2024-02-08T13:28:47.015" v="6" actId="14100"/>
          <ac:picMkLst>
            <pc:docMk/>
            <pc:sldMk cId="1660046820" sldId="323"/>
            <ac:picMk id="4" creationId="{FD6CAB93-7A88-49BA-0106-AF2F931FA7CB}"/>
          </ac:picMkLst>
        </pc:picChg>
        <pc:picChg chg="del">
          <ac:chgData name="Bas Klompenhouwer" userId="ae377368-80db-44b1-9d9c-5a6c0a1f7f32" providerId="ADAL" clId="{71424A80-74BA-483A-A332-95B8471C8291}" dt="2024-02-08T13:28:39.833" v="2" actId="478"/>
          <ac:picMkLst>
            <pc:docMk/>
            <pc:sldMk cId="1660046820" sldId="323"/>
            <ac:picMk id="6" creationId="{2DE925CA-DE50-33E8-8762-38CA6875DF8B}"/>
          </ac:picMkLst>
        </pc:picChg>
      </pc:sldChg>
      <pc:sldChg chg="modSp mod">
        <pc:chgData name="Bas Klompenhouwer" userId="ae377368-80db-44b1-9d9c-5a6c0a1f7f32" providerId="ADAL" clId="{71424A80-74BA-483A-A332-95B8471C8291}" dt="2024-02-12T11:07:33.371" v="360" actId="20577"/>
        <pc:sldMkLst>
          <pc:docMk/>
          <pc:sldMk cId="3849501291" sldId="1106"/>
        </pc:sldMkLst>
        <pc:spChg chg="mod">
          <ac:chgData name="Bas Klompenhouwer" userId="ae377368-80db-44b1-9d9c-5a6c0a1f7f32" providerId="ADAL" clId="{71424A80-74BA-483A-A332-95B8471C8291}" dt="2024-02-12T11:07:33.371" v="360" actId="20577"/>
          <ac:spMkLst>
            <pc:docMk/>
            <pc:sldMk cId="3849501291" sldId="1106"/>
            <ac:spMk id="5" creationId="{5CF3C825-FFA9-4355-BDE7-595607AF4317}"/>
          </ac:spMkLst>
        </pc:spChg>
      </pc:sldChg>
      <pc:sldChg chg="addSp delSp modSp mod">
        <pc:chgData name="Bas Klompenhouwer" userId="ae377368-80db-44b1-9d9c-5a6c0a1f7f32" providerId="ADAL" clId="{71424A80-74BA-483A-A332-95B8471C8291}" dt="2024-02-08T13:33:01.663" v="43" actId="1076"/>
        <pc:sldMkLst>
          <pc:docMk/>
          <pc:sldMk cId="1742826500" sldId="1201"/>
        </pc:sldMkLst>
        <pc:spChg chg="del">
          <ac:chgData name="Bas Klompenhouwer" userId="ae377368-80db-44b1-9d9c-5a6c0a1f7f32" providerId="ADAL" clId="{71424A80-74BA-483A-A332-95B8471C8291}" dt="2024-02-08T13:32:48.417" v="16" actId="478"/>
          <ac:spMkLst>
            <pc:docMk/>
            <pc:sldMk cId="1742826500" sldId="1201"/>
            <ac:spMk id="2" creationId="{AF740B15-61AF-08C5-5374-50BA380A31C1}"/>
          </ac:spMkLst>
        </pc:spChg>
        <pc:spChg chg="mod">
          <ac:chgData name="Bas Klompenhouwer" userId="ae377368-80db-44b1-9d9c-5a6c0a1f7f32" providerId="ADAL" clId="{71424A80-74BA-483A-A332-95B8471C8291}" dt="2024-02-08T13:33:01.663" v="43" actId="1076"/>
          <ac:spMkLst>
            <pc:docMk/>
            <pc:sldMk cId="1742826500" sldId="1201"/>
            <ac:spMk id="3" creationId="{0A3BEF07-0976-B102-FA93-9F73C8D59EA4}"/>
          </ac:spMkLst>
        </pc:spChg>
        <pc:spChg chg="add mod">
          <ac:chgData name="Bas Klompenhouwer" userId="ae377368-80db-44b1-9d9c-5a6c0a1f7f32" providerId="ADAL" clId="{71424A80-74BA-483A-A332-95B8471C8291}" dt="2024-02-08T13:32:54.447" v="42" actId="20577"/>
          <ac:spMkLst>
            <pc:docMk/>
            <pc:sldMk cId="1742826500" sldId="1201"/>
            <ac:spMk id="5" creationId="{8DDEE0B3-59F6-4462-456A-CC76B34F4757}"/>
          </ac:spMkLst>
        </pc:spChg>
      </pc:sldChg>
      <pc:sldChg chg="addSp delSp modSp mod">
        <pc:chgData name="Bas Klompenhouwer" userId="ae377368-80db-44b1-9d9c-5a6c0a1f7f32" providerId="ADAL" clId="{71424A80-74BA-483A-A332-95B8471C8291}" dt="2024-02-12T11:07:00.146" v="339" actId="20577"/>
        <pc:sldMkLst>
          <pc:docMk/>
          <pc:sldMk cId="1085342626" sldId="1207"/>
        </pc:sldMkLst>
        <pc:spChg chg="del mod">
          <ac:chgData name="Bas Klompenhouwer" userId="ae377368-80db-44b1-9d9c-5a6c0a1f7f32" providerId="ADAL" clId="{71424A80-74BA-483A-A332-95B8471C8291}" dt="2024-02-08T13:32:13.461" v="9" actId="478"/>
          <ac:spMkLst>
            <pc:docMk/>
            <pc:sldMk cId="1085342626" sldId="1207"/>
            <ac:spMk id="2" creationId="{AF740B15-61AF-08C5-5374-50BA380A31C1}"/>
          </ac:spMkLst>
        </pc:spChg>
        <pc:spChg chg="add del mod">
          <ac:chgData name="Bas Klompenhouwer" userId="ae377368-80db-44b1-9d9c-5a6c0a1f7f32" providerId="ADAL" clId="{71424A80-74BA-483A-A332-95B8471C8291}" dt="2024-02-08T13:33:09.115" v="44" actId="478"/>
          <ac:spMkLst>
            <pc:docMk/>
            <pc:sldMk cId="1085342626" sldId="1207"/>
            <ac:spMk id="3" creationId="{45BDAEF1-489F-7FC3-61A0-B9782F80096E}"/>
          </ac:spMkLst>
        </pc:spChg>
        <pc:spChg chg="add mod">
          <ac:chgData name="Bas Klompenhouwer" userId="ae377368-80db-44b1-9d9c-5a6c0a1f7f32" providerId="ADAL" clId="{71424A80-74BA-483A-A332-95B8471C8291}" dt="2024-02-08T13:33:19.644" v="87" actId="20577"/>
          <ac:spMkLst>
            <pc:docMk/>
            <pc:sldMk cId="1085342626" sldId="1207"/>
            <ac:spMk id="5" creationId="{99D9872E-1B49-E9AE-C17C-39B61C116D8D}"/>
          </ac:spMkLst>
        </pc:spChg>
        <pc:spChg chg="mod">
          <ac:chgData name="Bas Klompenhouwer" userId="ae377368-80db-44b1-9d9c-5a6c0a1f7f32" providerId="ADAL" clId="{71424A80-74BA-483A-A332-95B8471C8291}" dt="2024-02-12T11:07:00.146" v="339" actId="20577"/>
          <ac:spMkLst>
            <pc:docMk/>
            <pc:sldMk cId="1085342626" sldId="1207"/>
            <ac:spMk id="7" creationId="{38194E88-0B36-45DF-8ECD-FC2EB9CBFE49}"/>
          </ac:spMkLst>
        </pc:spChg>
      </pc:sldChg>
      <pc:sldChg chg="addSp delSp modSp mod">
        <pc:chgData name="Bas Klompenhouwer" userId="ae377368-80db-44b1-9d9c-5a6c0a1f7f32" providerId="ADAL" clId="{71424A80-74BA-483A-A332-95B8471C8291}" dt="2024-02-12T11:22:20.497" v="413" actId="20577"/>
        <pc:sldMkLst>
          <pc:docMk/>
          <pc:sldMk cId="3354959811" sldId="1208"/>
        </pc:sldMkLst>
        <pc:spChg chg="del">
          <ac:chgData name="Bas Klompenhouwer" userId="ae377368-80db-44b1-9d9c-5a6c0a1f7f32" providerId="ADAL" clId="{71424A80-74BA-483A-A332-95B8471C8291}" dt="2024-02-08T13:34:19.789" v="162" actId="478"/>
          <ac:spMkLst>
            <pc:docMk/>
            <pc:sldMk cId="3354959811" sldId="1208"/>
            <ac:spMk id="2" creationId="{AF740B15-61AF-08C5-5374-50BA380A31C1}"/>
          </ac:spMkLst>
        </pc:spChg>
        <pc:spChg chg="add mod">
          <ac:chgData name="Bas Klompenhouwer" userId="ae377368-80db-44b1-9d9c-5a6c0a1f7f32" providerId="ADAL" clId="{71424A80-74BA-483A-A332-95B8471C8291}" dt="2024-02-08T13:34:32.043" v="218" actId="20577"/>
          <ac:spMkLst>
            <pc:docMk/>
            <pc:sldMk cId="3354959811" sldId="1208"/>
            <ac:spMk id="4" creationId="{BDA75CAC-9077-E3EA-CE10-70F0D78E66D7}"/>
          </ac:spMkLst>
        </pc:spChg>
        <pc:spChg chg="mod">
          <ac:chgData name="Bas Klompenhouwer" userId="ae377368-80db-44b1-9d9c-5a6c0a1f7f32" providerId="ADAL" clId="{71424A80-74BA-483A-A332-95B8471C8291}" dt="2024-02-12T11:22:20.497" v="413" actId="20577"/>
          <ac:spMkLst>
            <pc:docMk/>
            <pc:sldMk cId="3354959811" sldId="1208"/>
            <ac:spMk id="7" creationId="{38194E88-0B36-45DF-8ECD-FC2EB9CBFE49}"/>
          </ac:spMkLst>
        </pc:spChg>
      </pc:sldChg>
      <pc:sldChg chg="addSp delSp modSp mod">
        <pc:chgData name="Bas Klompenhouwer" userId="ae377368-80db-44b1-9d9c-5a6c0a1f7f32" providerId="ADAL" clId="{71424A80-74BA-483A-A332-95B8471C8291}" dt="2024-02-08T13:34:00.960" v="134" actId="1076"/>
        <pc:sldMkLst>
          <pc:docMk/>
          <pc:sldMk cId="3791510667" sldId="1209"/>
        </pc:sldMkLst>
        <pc:spChg chg="del">
          <ac:chgData name="Bas Klompenhouwer" userId="ae377368-80db-44b1-9d9c-5a6c0a1f7f32" providerId="ADAL" clId="{71424A80-74BA-483A-A332-95B8471C8291}" dt="2024-02-08T13:32:25.825" v="12" actId="478"/>
          <ac:spMkLst>
            <pc:docMk/>
            <pc:sldMk cId="3791510667" sldId="1209"/>
            <ac:spMk id="2" creationId="{AF740B15-61AF-08C5-5374-50BA380A31C1}"/>
          </ac:spMkLst>
        </pc:spChg>
        <pc:spChg chg="add mod">
          <ac:chgData name="Bas Klompenhouwer" userId="ae377368-80db-44b1-9d9c-5a6c0a1f7f32" providerId="ADAL" clId="{71424A80-74BA-483A-A332-95B8471C8291}" dt="2024-02-08T13:32:23.987" v="11"/>
          <ac:spMkLst>
            <pc:docMk/>
            <pc:sldMk cId="3791510667" sldId="1209"/>
            <ac:spMk id="4" creationId="{C63F3ACC-4371-D6DC-E8D8-19C8CF454CDE}"/>
          </ac:spMkLst>
        </pc:spChg>
        <pc:spChg chg="mod">
          <ac:chgData name="Bas Klompenhouwer" userId="ae377368-80db-44b1-9d9c-5a6c0a1f7f32" providerId="ADAL" clId="{71424A80-74BA-483A-A332-95B8471C8291}" dt="2024-02-08T13:34:00.960" v="134" actId="1076"/>
          <ac:spMkLst>
            <pc:docMk/>
            <pc:sldMk cId="3791510667" sldId="1209"/>
            <ac:spMk id="6" creationId="{C61D6666-443B-195E-92E8-7260C7C3A955}"/>
          </ac:spMkLst>
        </pc:spChg>
        <pc:spChg chg="add mod">
          <ac:chgData name="Bas Klompenhouwer" userId="ae377368-80db-44b1-9d9c-5a6c0a1f7f32" providerId="ADAL" clId="{71424A80-74BA-483A-A332-95B8471C8291}" dt="2024-02-08T13:33:39.675" v="130" actId="20577"/>
          <ac:spMkLst>
            <pc:docMk/>
            <pc:sldMk cId="3791510667" sldId="1209"/>
            <ac:spMk id="8" creationId="{EE733738-14D2-9B41-F656-25B9F4E10B9B}"/>
          </ac:spMkLst>
        </pc:spChg>
        <pc:spChg chg="add del mod">
          <ac:chgData name="Bas Klompenhouwer" userId="ae377368-80db-44b1-9d9c-5a6c0a1f7f32" providerId="ADAL" clId="{71424A80-74BA-483A-A332-95B8471C8291}" dt="2024-02-08T13:33:33.959" v="104" actId="478"/>
          <ac:spMkLst>
            <pc:docMk/>
            <pc:sldMk cId="3791510667" sldId="1209"/>
            <ac:spMk id="9" creationId="{969AD39A-AB82-2638-4B76-87DC8F4340F2}"/>
          </ac:spMkLst>
        </pc:spChg>
        <pc:picChg chg="mod">
          <ac:chgData name="Bas Klompenhouwer" userId="ae377368-80db-44b1-9d9c-5a6c0a1f7f32" providerId="ADAL" clId="{71424A80-74BA-483A-A332-95B8471C8291}" dt="2024-02-08T13:33:47.564" v="131" actId="14100"/>
          <ac:picMkLst>
            <pc:docMk/>
            <pc:sldMk cId="3791510667" sldId="1209"/>
            <ac:picMk id="3" creationId="{CADAD128-90F4-FC36-F8D1-F2789FAC8650}"/>
          </ac:picMkLst>
        </pc:picChg>
      </pc:sldChg>
      <pc:sldChg chg="addSp delSp modSp mod modNotesTx">
        <pc:chgData name="Bas Klompenhouwer" userId="ae377368-80db-44b1-9d9c-5a6c0a1f7f32" providerId="ADAL" clId="{71424A80-74BA-483A-A332-95B8471C8291}" dt="2024-02-12T11:25:21.632" v="498" actId="20577"/>
        <pc:sldMkLst>
          <pc:docMk/>
          <pc:sldMk cId="1068629647" sldId="1210"/>
        </pc:sldMkLst>
        <pc:spChg chg="del">
          <ac:chgData name="Bas Klompenhouwer" userId="ae377368-80db-44b1-9d9c-5a6c0a1f7f32" providerId="ADAL" clId="{71424A80-74BA-483A-A332-95B8471C8291}" dt="2024-02-08T13:34:47.302" v="246" actId="478"/>
          <ac:spMkLst>
            <pc:docMk/>
            <pc:sldMk cId="1068629647" sldId="1210"/>
            <ac:spMk id="2" creationId="{AF740B15-61AF-08C5-5374-50BA380A31C1}"/>
          </ac:spMkLst>
        </pc:spChg>
        <pc:spChg chg="mod">
          <ac:chgData name="Bas Klompenhouwer" userId="ae377368-80db-44b1-9d9c-5a6c0a1f7f32" providerId="ADAL" clId="{71424A80-74BA-483A-A332-95B8471C8291}" dt="2024-02-12T11:24:21.825" v="475" actId="20577"/>
          <ac:spMkLst>
            <pc:docMk/>
            <pc:sldMk cId="1068629647" sldId="1210"/>
            <ac:spMk id="4" creationId="{158D7AF9-F359-3696-D434-E177444DE567}"/>
          </ac:spMkLst>
        </pc:spChg>
        <pc:spChg chg="add mod">
          <ac:chgData name="Bas Klompenhouwer" userId="ae377368-80db-44b1-9d9c-5a6c0a1f7f32" providerId="ADAL" clId="{71424A80-74BA-483A-A332-95B8471C8291}" dt="2024-02-08T13:35:32.885" v="333" actId="20577"/>
          <ac:spMkLst>
            <pc:docMk/>
            <pc:sldMk cId="1068629647" sldId="1210"/>
            <ac:spMk id="5" creationId="{5B631FA5-A853-8A9A-3029-10FFEF231BFC}"/>
          </ac:spMkLst>
        </pc:spChg>
      </pc:sldChg>
      <pc:sldChg chg="addSp delSp modSp mod modAnim">
        <pc:chgData name="Bas Klompenhouwer" userId="ae377368-80db-44b1-9d9c-5a6c0a1f7f32" providerId="ADAL" clId="{71424A80-74BA-483A-A332-95B8471C8291}" dt="2024-02-12T11:17:23.153" v="361"/>
        <pc:sldMkLst>
          <pc:docMk/>
          <pc:sldMk cId="2178807884" sldId="1211"/>
        </pc:sldMkLst>
        <pc:spChg chg="del">
          <ac:chgData name="Bas Klompenhouwer" userId="ae377368-80db-44b1-9d9c-5a6c0a1f7f32" providerId="ADAL" clId="{71424A80-74BA-483A-A332-95B8471C8291}" dt="2024-02-08T13:32:31.357" v="14" actId="478"/>
          <ac:spMkLst>
            <pc:docMk/>
            <pc:sldMk cId="2178807884" sldId="1211"/>
            <ac:spMk id="2" creationId="{AF740B15-61AF-08C5-5374-50BA380A31C1}"/>
          </ac:spMkLst>
        </pc:spChg>
        <pc:spChg chg="add mod">
          <ac:chgData name="Bas Klompenhouwer" userId="ae377368-80db-44b1-9d9c-5a6c0a1f7f32" providerId="ADAL" clId="{71424A80-74BA-483A-A332-95B8471C8291}" dt="2024-02-08T13:34:14.887" v="161" actId="20577"/>
          <ac:spMkLst>
            <pc:docMk/>
            <pc:sldMk cId="2178807884" sldId="1211"/>
            <ac:spMk id="6" creationId="{37D3F910-D959-77B2-648E-DFD9E9563496}"/>
          </ac:spMkLst>
        </pc:spChg>
        <pc:spChg chg="add del mod">
          <ac:chgData name="Bas Klompenhouwer" userId="ae377368-80db-44b1-9d9c-5a6c0a1f7f32" providerId="ADAL" clId="{71424A80-74BA-483A-A332-95B8471C8291}" dt="2024-02-08T13:34:09.828" v="135" actId="478"/>
          <ac:spMkLst>
            <pc:docMk/>
            <pc:sldMk cId="2178807884" sldId="1211"/>
            <ac:spMk id="8" creationId="{02A15927-28FB-E53B-0471-B72398FC93EC}"/>
          </ac:spMkLst>
        </pc:spChg>
      </pc:sldChg>
      <pc:sldChg chg="modSp mod">
        <pc:chgData name="Bas Klompenhouwer" userId="ae377368-80db-44b1-9d9c-5a6c0a1f7f32" providerId="ADAL" clId="{71424A80-74BA-483A-A332-95B8471C8291}" dt="2024-02-08T13:36:16.895" v="336" actId="6549"/>
        <pc:sldMkLst>
          <pc:docMk/>
          <pc:sldMk cId="2684693493" sldId="1215"/>
        </pc:sldMkLst>
        <pc:spChg chg="mod">
          <ac:chgData name="Bas Klompenhouwer" userId="ae377368-80db-44b1-9d9c-5a6c0a1f7f32" providerId="ADAL" clId="{71424A80-74BA-483A-A332-95B8471C8291}" dt="2024-02-08T13:36:16.895" v="336" actId="6549"/>
          <ac:spMkLst>
            <pc:docMk/>
            <pc:sldMk cId="2684693493" sldId="1215"/>
            <ac:spMk id="4" creationId="{158D7AF9-F359-3696-D434-E177444DE567}"/>
          </ac:spMkLst>
        </pc:spChg>
      </pc:sldChg>
      <pc:sldChg chg="addSp modSp mod modAnim">
        <pc:chgData name="Bas Klompenhouwer" userId="ae377368-80db-44b1-9d9c-5a6c0a1f7f32" providerId="ADAL" clId="{71424A80-74BA-483A-A332-95B8471C8291}" dt="2024-02-12T11:44:03.141" v="683" actId="20577"/>
        <pc:sldMkLst>
          <pc:docMk/>
          <pc:sldMk cId="1426512648" sldId="1223"/>
        </pc:sldMkLst>
        <pc:spChg chg="mod">
          <ac:chgData name="Bas Klompenhouwer" userId="ae377368-80db-44b1-9d9c-5a6c0a1f7f32" providerId="ADAL" clId="{71424A80-74BA-483A-A332-95B8471C8291}" dt="2024-02-12T11:31:04.330" v="524" actId="20577"/>
          <ac:spMkLst>
            <pc:docMk/>
            <pc:sldMk cId="1426512648" sldId="1223"/>
            <ac:spMk id="3" creationId="{55F7E104-9989-8F10-010D-26988D40429E}"/>
          </ac:spMkLst>
        </pc:spChg>
        <pc:spChg chg="add mod">
          <ac:chgData name="Bas Klompenhouwer" userId="ae377368-80db-44b1-9d9c-5a6c0a1f7f32" providerId="ADAL" clId="{71424A80-74BA-483A-A332-95B8471C8291}" dt="2024-02-12T11:44:03.141" v="683" actId="20577"/>
          <ac:spMkLst>
            <pc:docMk/>
            <pc:sldMk cId="1426512648" sldId="1223"/>
            <ac:spMk id="4" creationId="{D262BB91-24E1-6731-1EDB-D147CB7BE86A}"/>
          </ac:spMkLst>
        </pc:spChg>
        <pc:spChg chg="add mod">
          <ac:chgData name="Bas Klompenhouwer" userId="ae377368-80db-44b1-9d9c-5a6c0a1f7f32" providerId="ADAL" clId="{71424A80-74BA-483A-A332-95B8471C8291}" dt="2024-02-12T11:35:21.153" v="679" actId="1076"/>
          <ac:spMkLst>
            <pc:docMk/>
            <pc:sldMk cId="1426512648" sldId="1223"/>
            <ac:spMk id="5" creationId="{D37A535E-70DC-43F4-D6D2-2F4772E1FB7E}"/>
          </ac:spMkLst>
        </pc:spChg>
      </pc:sldChg>
      <pc:sldChg chg="add">
        <pc:chgData name="Bas Klompenhouwer" userId="ae377368-80db-44b1-9d9c-5a6c0a1f7f32" providerId="ADAL" clId="{71424A80-74BA-483A-A332-95B8471C8291}" dt="2024-02-08T13:26:45.606" v="0"/>
        <pc:sldMkLst>
          <pc:docMk/>
          <pc:sldMk cId="1192303542" sldId="122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7E9904-312C-4E6F-8F31-48A38C65A6EC}" type="datetimeFigureOut">
              <a:rPr lang="nl-NL" smtClean="0"/>
              <a:t>12-2-2024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88A791-D8E8-4C23-A528-EAEB42DC40E7}" type="slidenum">
              <a:rPr lang="nl-NL" smtClean="0"/>
              <a:t>‹nr.›</a:t>
            </a:fld>
            <a:endParaRPr lang="nl-NL"/>
          </a:p>
        </p:txBody>
      </p:sp>
    </p:spTree>
    <p:extLst>
      <p:ext uri="{BB962C8B-B14F-4D97-AF65-F5344CB8AC3E}">
        <p14:creationId xmlns:p14="http://schemas.microsoft.com/office/powerpoint/2010/main" val="939037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A88A791-D8E8-4C23-A528-EAEB42DC40E7}" type="slidenum">
              <a:rPr lang="nl-NL" smtClean="0"/>
              <a:t>1</a:t>
            </a:fld>
            <a:endParaRPr lang="nl-NL"/>
          </a:p>
        </p:txBody>
      </p:sp>
    </p:spTree>
    <p:extLst>
      <p:ext uri="{BB962C8B-B14F-4D97-AF65-F5344CB8AC3E}">
        <p14:creationId xmlns:p14="http://schemas.microsoft.com/office/powerpoint/2010/main" val="349299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Derogatievrije zones zijn buffers met een straal van 250 meter rondom bepaalde Natura 2000-gebieden. OBV 50% </a:t>
            </a:r>
            <a:r>
              <a:rPr lang="nl-NL" dirty="0" err="1"/>
              <a:t>topo</a:t>
            </a:r>
            <a:r>
              <a:rPr lang="nl-NL" dirty="0"/>
              <a:t> perceel</a:t>
            </a:r>
          </a:p>
        </p:txBody>
      </p:sp>
      <p:sp>
        <p:nvSpPr>
          <p:cNvPr id="4" name="Tijdelijke aanduiding voor dianummer 3"/>
          <p:cNvSpPr>
            <a:spLocks noGrp="1"/>
          </p:cNvSpPr>
          <p:nvPr>
            <p:ph type="sldNum" sz="quarter" idx="5"/>
          </p:nvPr>
        </p:nvSpPr>
        <p:spPr/>
        <p:txBody>
          <a:bodyPr/>
          <a:lstStyle/>
          <a:p>
            <a:fld id="{EA88A791-D8E8-4C23-A528-EAEB42DC40E7}" type="slidenum">
              <a:rPr lang="nl-NL" smtClean="0"/>
              <a:t>10</a:t>
            </a:fld>
            <a:endParaRPr lang="nl-NL"/>
          </a:p>
        </p:txBody>
      </p:sp>
    </p:spTree>
    <p:extLst>
      <p:ext uri="{BB962C8B-B14F-4D97-AF65-F5344CB8AC3E}">
        <p14:creationId xmlns:p14="http://schemas.microsoft.com/office/powerpoint/2010/main" val="4059392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A88A791-D8E8-4C23-A528-EAEB42DC40E7}" type="slidenum">
              <a:rPr lang="nl-NL" smtClean="0"/>
              <a:t>11</a:t>
            </a:fld>
            <a:endParaRPr lang="nl-NL"/>
          </a:p>
        </p:txBody>
      </p:sp>
    </p:spTree>
    <p:extLst>
      <p:ext uri="{BB962C8B-B14F-4D97-AF65-F5344CB8AC3E}">
        <p14:creationId xmlns:p14="http://schemas.microsoft.com/office/powerpoint/2010/main" val="3309825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A88A791-D8E8-4C23-A528-EAEB42DC40E7}" type="slidenum">
              <a:rPr lang="nl-NL" smtClean="0"/>
              <a:t>12</a:t>
            </a:fld>
            <a:endParaRPr lang="nl-NL"/>
          </a:p>
        </p:txBody>
      </p:sp>
    </p:spTree>
    <p:extLst>
      <p:ext uri="{BB962C8B-B14F-4D97-AF65-F5344CB8AC3E}">
        <p14:creationId xmlns:p14="http://schemas.microsoft.com/office/powerpoint/2010/main" val="3775959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A88A791-D8E8-4C23-A528-EAEB42DC40E7}" type="slidenum">
              <a:rPr lang="nl-NL" smtClean="0"/>
              <a:t>13</a:t>
            </a:fld>
            <a:endParaRPr lang="nl-NL"/>
          </a:p>
        </p:txBody>
      </p:sp>
    </p:spTree>
    <p:extLst>
      <p:ext uri="{BB962C8B-B14F-4D97-AF65-F5344CB8AC3E}">
        <p14:creationId xmlns:p14="http://schemas.microsoft.com/office/powerpoint/2010/main" val="4224810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A88A791-D8E8-4C23-A528-EAEB42DC40E7}" type="slidenum">
              <a:rPr lang="nl-NL" smtClean="0"/>
              <a:t>14</a:t>
            </a:fld>
            <a:endParaRPr lang="nl-NL"/>
          </a:p>
        </p:txBody>
      </p:sp>
    </p:spTree>
    <p:extLst>
      <p:ext uri="{BB962C8B-B14F-4D97-AF65-F5344CB8AC3E}">
        <p14:creationId xmlns:p14="http://schemas.microsoft.com/office/powerpoint/2010/main" val="2471319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Effecten verlagen Ureum</a:t>
            </a:r>
          </a:p>
        </p:txBody>
      </p:sp>
      <p:sp>
        <p:nvSpPr>
          <p:cNvPr id="4" name="Tijdelijke aanduiding voor dianummer 3"/>
          <p:cNvSpPr>
            <a:spLocks noGrp="1"/>
          </p:cNvSpPr>
          <p:nvPr>
            <p:ph type="sldNum" sz="quarter" idx="5"/>
          </p:nvPr>
        </p:nvSpPr>
        <p:spPr/>
        <p:txBody>
          <a:bodyPr/>
          <a:lstStyle/>
          <a:p>
            <a:fld id="{EA88A791-D8E8-4C23-A528-EAEB42DC40E7}" type="slidenum">
              <a:rPr lang="nl-NL" smtClean="0"/>
              <a:t>15</a:t>
            </a:fld>
            <a:endParaRPr lang="nl-NL"/>
          </a:p>
        </p:txBody>
      </p:sp>
    </p:spTree>
    <p:extLst>
      <p:ext uri="{BB962C8B-B14F-4D97-AF65-F5344CB8AC3E}">
        <p14:creationId xmlns:p14="http://schemas.microsoft.com/office/powerpoint/2010/main" val="3024625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Kosten afvoer effecten ureum</a:t>
            </a:r>
          </a:p>
        </p:txBody>
      </p:sp>
      <p:sp>
        <p:nvSpPr>
          <p:cNvPr id="4" name="Tijdelijke aanduiding voor dianummer 3"/>
          <p:cNvSpPr>
            <a:spLocks noGrp="1"/>
          </p:cNvSpPr>
          <p:nvPr>
            <p:ph type="sldNum" sz="quarter" idx="5"/>
          </p:nvPr>
        </p:nvSpPr>
        <p:spPr/>
        <p:txBody>
          <a:bodyPr/>
          <a:lstStyle/>
          <a:p>
            <a:fld id="{EA88A791-D8E8-4C23-A528-EAEB42DC40E7}" type="slidenum">
              <a:rPr lang="nl-NL" smtClean="0"/>
              <a:t>16</a:t>
            </a:fld>
            <a:endParaRPr lang="nl-NL"/>
          </a:p>
        </p:txBody>
      </p:sp>
    </p:spTree>
    <p:extLst>
      <p:ext uri="{BB962C8B-B14F-4D97-AF65-F5344CB8AC3E}">
        <p14:creationId xmlns:p14="http://schemas.microsoft.com/office/powerpoint/2010/main" val="3144160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13.320 meer aan kosten</a:t>
            </a:r>
          </a:p>
        </p:txBody>
      </p:sp>
      <p:sp>
        <p:nvSpPr>
          <p:cNvPr id="4" name="Tijdelijke aanduiding voor dianummer 3"/>
          <p:cNvSpPr>
            <a:spLocks noGrp="1"/>
          </p:cNvSpPr>
          <p:nvPr>
            <p:ph type="sldNum" sz="quarter" idx="5"/>
          </p:nvPr>
        </p:nvSpPr>
        <p:spPr/>
        <p:txBody>
          <a:bodyPr/>
          <a:lstStyle/>
          <a:p>
            <a:fld id="{EA88A791-D8E8-4C23-A528-EAEB42DC40E7}" type="slidenum">
              <a:rPr lang="nl-NL" smtClean="0"/>
              <a:t>17</a:t>
            </a:fld>
            <a:endParaRPr lang="nl-NL"/>
          </a:p>
        </p:txBody>
      </p:sp>
    </p:spTree>
    <p:extLst>
      <p:ext uri="{BB962C8B-B14F-4D97-AF65-F5344CB8AC3E}">
        <p14:creationId xmlns:p14="http://schemas.microsoft.com/office/powerpoint/2010/main" val="122226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A88A791-D8E8-4C23-A528-EAEB42DC40E7}" type="slidenum">
              <a:rPr lang="nl-NL" smtClean="0"/>
              <a:t>19</a:t>
            </a:fld>
            <a:endParaRPr lang="nl-NL"/>
          </a:p>
        </p:txBody>
      </p:sp>
    </p:spTree>
    <p:extLst>
      <p:ext uri="{BB962C8B-B14F-4D97-AF65-F5344CB8AC3E}">
        <p14:creationId xmlns:p14="http://schemas.microsoft.com/office/powerpoint/2010/main" val="13344538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A88A791-D8E8-4C23-A528-EAEB42DC40E7}" type="slidenum">
              <a:rPr lang="nl-NL" smtClean="0"/>
              <a:t>20</a:t>
            </a:fld>
            <a:endParaRPr lang="nl-NL"/>
          </a:p>
        </p:txBody>
      </p:sp>
    </p:spTree>
    <p:extLst>
      <p:ext uri="{BB962C8B-B14F-4D97-AF65-F5344CB8AC3E}">
        <p14:creationId xmlns:p14="http://schemas.microsoft.com/office/powerpoint/2010/main" val="816859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A88A791-D8E8-4C23-A528-EAEB42DC40E7}" type="slidenum">
              <a:rPr lang="nl-NL" smtClean="0"/>
              <a:t>2</a:t>
            </a:fld>
            <a:endParaRPr lang="nl-NL"/>
          </a:p>
        </p:txBody>
      </p:sp>
    </p:spTree>
    <p:extLst>
      <p:ext uri="{BB962C8B-B14F-4D97-AF65-F5344CB8AC3E}">
        <p14:creationId xmlns:p14="http://schemas.microsoft.com/office/powerpoint/2010/main" val="1361138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Iets vertellen over innovatiemogelijkheden—&gt; mestkraker (kunstmestvervangers?), </a:t>
            </a:r>
            <a:r>
              <a:rPr lang="nl-NL" dirty="0" err="1"/>
              <a:t>koetoilet</a:t>
            </a:r>
            <a:r>
              <a:rPr lang="nl-NL" dirty="0"/>
              <a:t>, etc.</a:t>
            </a:r>
          </a:p>
        </p:txBody>
      </p:sp>
      <p:sp>
        <p:nvSpPr>
          <p:cNvPr id="4" name="Tijdelijke aanduiding voor dianummer 3"/>
          <p:cNvSpPr>
            <a:spLocks noGrp="1"/>
          </p:cNvSpPr>
          <p:nvPr>
            <p:ph type="sldNum" sz="quarter" idx="5"/>
          </p:nvPr>
        </p:nvSpPr>
        <p:spPr/>
        <p:txBody>
          <a:bodyPr/>
          <a:lstStyle/>
          <a:p>
            <a:fld id="{EA88A791-D8E8-4C23-A528-EAEB42DC40E7}" type="slidenum">
              <a:rPr lang="nl-NL" smtClean="0"/>
              <a:t>21</a:t>
            </a:fld>
            <a:endParaRPr lang="nl-NL"/>
          </a:p>
        </p:txBody>
      </p:sp>
    </p:spTree>
    <p:extLst>
      <p:ext uri="{BB962C8B-B14F-4D97-AF65-F5344CB8AC3E}">
        <p14:creationId xmlns:p14="http://schemas.microsoft.com/office/powerpoint/2010/main" val="20147166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Iets vertellen over innovatiemogelijkheden—&gt; mestkraker (kunstmestvervangers?), </a:t>
            </a:r>
            <a:r>
              <a:rPr lang="nl-NL" dirty="0" err="1"/>
              <a:t>koetoilet</a:t>
            </a:r>
            <a:r>
              <a:rPr lang="nl-NL" dirty="0"/>
              <a:t>, etc.</a:t>
            </a:r>
          </a:p>
        </p:txBody>
      </p:sp>
      <p:sp>
        <p:nvSpPr>
          <p:cNvPr id="4" name="Tijdelijke aanduiding voor dianummer 3"/>
          <p:cNvSpPr>
            <a:spLocks noGrp="1"/>
          </p:cNvSpPr>
          <p:nvPr>
            <p:ph type="sldNum" sz="quarter" idx="5"/>
          </p:nvPr>
        </p:nvSpPr>
        <p:spPr/>
        <p:txBody>
          <a:bodyPr/>
          <a:lstStyle/>
          <a:p>
            <a:fld id="{EA88A791-D8E8-4C23-A528-EAEB42DC40E7}" type="slidenum">
              <a:rPr lang="nl-NL" smtClean="0"/>
              <a:t>22</a:t>
            </a:fld>
            <a:endParaRPr lang="nl-NL"/>
          </a:p>
        </p:txBody>
      </p:sp>
    </p:spTree>
    <p:extLst>
      <p:ext uri="{BB962C8B-B14F-4D97-AF65-F5344CB8AC3E}">
        <p14:creationId xmlns:p14="http://schemas.microsoft.com/office/powerpoint/2010/main" val="2797299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A88A791-D8E8-4C23-A528-EAEB42DC40E7}" type="slidenum">
              <a:rPr lang="nl-NL" smtClean="0"/>
              <a:t>23</a:t>
            </a:fld>
            <a:endParaRPr lang="nl-NL"/>
          </a:p>
        </p:txBody>
      </p:sp>
    </p:spTree>
    <p:extLst>
      <p:ext uri="{BB962C8B-B14F-4D97-AF65-F5344CB8AC3E}">
        <p14:creationId xmlns:p14="http://schemas.microsoft.com/office/powerpoint/2010/main" val="6504137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A88A791-D8E8-4C23-A528-EAEB42DC40E7}" type="slidenum">
              <a:rPr lang="nl-NL" smtClean="0"/>
              <a:t>24</a:t>
            </a:fld>
            <a:endParaRPr lang="nl-NL"/>
          </a:p>
        </p:txBody>
      </p:sp>
    </p:spTree>
    <p:extLst>
      <p:ext uri="{BB962C8B-B14F-4D97-AF65-F5344CB8AC3E}">
        <p14:creationId xmlns:p14="http://schemas.microsoft.com/office/powerpoint/2010/main" val="35205196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A88A791-D8E8-4C23-A528-EAEB42DC40E7}" type="slidenum">
              <a:rPr lang="nl-NL" smtClean="0"/>
              <a:t>26</a:t>
            </a:fld>
            <a:endParaRPr lang="nl-NL"/>
          </a:p>
        </p:txBody>
      </p:sp>
    </p:spTree>
    <p:extLst>
      <p:ext uri="{BB962C8B-B14F-4D97-AF65-F5344CB8AC3E}">
        <p14:creationId xmlns:p14="http://schemas.microsoft.com/office/powerpoint/2010/main" val="3440278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A88A791-D8E8-4C23-A528-EAEB42DC40E7}" type="slidenum">
              <a:rPr lang="nl-NL" smtClean="0"/>
              <a:t>3</a:t>
            </a:fld>
            <a:endParaRPr lang="nl-NL"/>
          </a:p>
        </p:txBody>
      </p:sp>
    </p:spTree>
    <p:extLst>
      <p:ext uri="{BB962C8B-B14F-4D97-AF65-F5344CB8AC3E}">
        <p14:creationId xmlns:p14="http://schemas.microsoft.com/office/powerpoint/2010/main" val="1550586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A88A791-D8E8-4C23-A528-EAEB42DC40E7}" type="slidenum">
              <a:rPr lang="nl-NL" smtClean="0"/>
              <a:t>4</a:t>
            </a:fld>
            <a:endParaRPr lang="nl-NL"/>
          </a:p>
        </p:txBody>
      </p:sp>
    </p:spTree>
    <p:extLst>
      <p:ext uri="{BB962C8B-B14F-4D97-AF65-F5344CB8AC3E}">
        <p14:creationId xmlns:p14="http://schemas.microsoft.com/office/powerpoint/2010/main" val="2310987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100" dirty="0"/>
              <a:t>Geen discussie over het afschaffen voeren!</a:t>
            </a:r>
          </a:p>
        </p:txBody>
      </p:sp>
      <p:sp>
        <p:nvSpPr>
          <p:cNvPr id="4" name="Tijdelijke aanduiding voor dianummer 3"/>
          <p:cNvSpPr>
            <a:spLocks noGrp="1"/>
          </p:cNvSpPr>
          <p:nvPr>
            <p:ph type="sldNum" sz="quarter" idx="5"/>
          </p:nvPr>
        </p:nvSpPr>
        <p:spPr/>
        <p:txBody>
          <a:bodyPr/>
          <a:lstStyle/>
          <a:p>
            <a:fld id="{EA88A791-D8E8-4C23-A528-EAEB42DC40E7}" type="slidenum">
              <a:rPr lang="nl-NL" smtClean="0"/>
              <a:t>5</a:t>
            </a:fld>
            <a:endParaRPr lang="nl-NL"/>
          </a:p>
        </p:txBody>
      </p:sp>
    </p:spTree>
    <p:extLst>
      <p:ext uri="{BB962C8B-B14F-4D97-AF65-F5344CB8AC3E}">
        <p14:creationId xmlns:p14="http://schemas.microsoft.com/office/powerpoint/2010/main" val="1394401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A88A791-D8E8-4C23-A528-EAEB42DC40E7}" type="slidenum">
              <a:rPr lang="nl-NL" smtClean="0"/>
              <a:t>6</a:t>
            </a:fld>
            <a:endParaRPr lang="nl-NL"/>
          </a:p>
        </p:txBody>
      </p:sp>
    </p:spTree>
    <p:extLst>
      <p:ext uri="{BB962C8B-B14F-4D97-AF65-F5344CB8AC3E}">
        <p14:creationId xmlns:p14="http://schemas.microsoft.com/office/powerpoint/2010/main" val="1735418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Afbouw regeling</a:t>
            </a:r>
          </a:p>
        </p:txBody>
      </p:sp>
      <p:sp>
        <p:nvSpPr>
          <p:cNvPr id="4" name="Tijdelijke aanduiding voor dianummer 3"/>
          <p:cNvSpPr>
            <a:spLocks noGrp="1"/>
          </p:cNvSpPr>
          <p:nvPr>
            <p:ph type="sldNum" sz="quarter" idx="5"/>
          </p:nvPr>
        </p:nvSpPr>
        <p:spPr/>
        <p:txBody>
          <a:bodyPr/>
          <a:lstStyle/>
          <a:p>
            <a:fld id="{EA88A791-D8E8-4C23-A528-EAEB42DC40E7}" type="slidenum">
              <a:rPr lang="nl-NL" smtClean="0"/>
              <a:t>7</a:t>
            </a:fld>
            <a:endParaRPr lang="nl-NL"/>
          </a:p>
        </p:txBody>
      </p:sp>
    </p:spTree>
    <p:extLst>
      <p:ext uri="{BB962C8B-B14F-4D97-AF65-F5344CB8AC3E}">
        <p14:creationId xmlns:p14="http://schemas.microsoft.com/office/powerpoint/2010/main" val="1082851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Situatie voor 2024</a:t>
            </a:r>
          </a:p>
          <a:p>
            <a:r>
              <a:rPr lang="nl-NL" dirty="0"/>
              <a:t>Derogatie vrije zone </a:t>
            </a:r>
            <a:r>
              <a:rPr lang="nl-NL" dirty="0">
                <a:sym typeface="Wingdings" panose="05000000000000000000" pitchFamily="2" charset="2"/>
              </a:rPr>
              <a:t> waterwingebieden</a:t>
            </a:r>
            <a:endParaRPr lang="nl-NL" dirty="0"/>
          </a:p>
        </p:txBody>
      </p:sp>
      <p:sp>
        <p:nvSpPr>
          <p:cNvPr id="4" name="Tijdelijke aanduiding voor dianummer 3"/>
          <p:cNvSpPr>
            <a:spLocks noGrp="1"/>
          </p:cNvSpPr>
          <p:nvPr>
            <p:ph type="sldNum" sz="quarter" idx="5"/>
          </p:nvPr>
        </p:nvSpPr>
        <p:spPr/>
        <p:txBody>
          <a:bodyPr/>
          <a:lstStyle/>
          <a:p>
            <a:fld id="{EA88A791-D8E8-4C23-A528-EAEB42DC40E7}" type="slidenum">
              <a:rPr lang="nl-NL" smtClean="0"/>
              <a:t>8</a:t>
            </a:fld>
            <a:endParaRPr lang="nl-NL"/>
          </a:p>
        </p:txBody>
      </p:sp>
    </p:spTree>
    <p:extLst>
      <p:ext uri="{BB962C8B-B14F-4D97-AF65-F5344CB8AC3E}">
        <p14:creationId xmlns:p14="http://schemas.microsoft.com/office/powerpoint/2010/main" val="1378040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A88A791-D8E8-4C23-A528-EAEB42DC40E7}" type="slidenum">
              <a:rPr lang="nl-NL" smtClean="0"/>
              <a:t>9</a:t>
            </a:fld>
            <a:endParaRPr lang="nl-NL"/>
          </a:p>
        </p:txBody>
      </p:sp>
    </p:spTree>
    <p:extLst>
      <p:ext uri="{BB962C8B-B14F-4D97-AF65-F5344CB8AC3E}">
        <p14:creationId xmlns:p14="http://schemas.microsoft.com/office/powerpoint/2010/main" val="17045997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2.png"/><Relationship Id="rId7" Type="http://schemas.openxmlformats.org/officeDocument/2006/relationships/image" Target="../media/image14.png"/><Relationship Id="rId12" Type="http://schemas.microsoft.com/office/2007/relationships/hdphoto" Target="../media/hdphoto2.wdp"/><Relationship Id="rId2" Type="http://schemas.openxmlformats.org/officeDocument/2006/relationships/image" Target="../media/image11.png"/><Relationship Id="rId1" Type="http://schemas.openxmlformats.org/officeDocument/2006/relationships/slideMaster" Target="../slideMasters/slideMaster1.xml"/><Relationship Id="rId6" Type="http://schemas.microsoft.com/office/2007/relationships/hdphoto" Target="../media/hdphoto4.wdp"/><Relationship Id="rId11" Type="http://schemas.openxmlformats.org/officeDocument/2006/relationships/image" Target="../media/image6.png"/><Relationship Id="rId5" Type="http://schemas.openxmlformats.org/officeDocument/2006/relationships/image" Target="../media/image13.png"/><Relationship Id="rId10" Type="http://schemas.microsoft.com/office/2007/relationships/hdphoto" Target="../media/hdphoto1.wdp"/><Relationship Id="rId4" Type="http://schemas.microsoft.com/office/2007/relationships/hdphoto" Target="../media/hdphoto3.wdp"/><Relationship Id="rId9"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Layouts/_rels/slideLayout3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12"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audio" Target="../media/audio1.wav"/><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jpeg"/><Relationship Id="rId9" Type="http://schemas.openxmlformats.org/officeDocument/2006/relationships/image" Target="../media/image22.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10.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image" Target="../media/image25.jpeg"/><Relationship Id="rId1" Type="http://schemas.openxmlformats.org/officeDocument/2006/relationships/slideMaster" Target="../slideMasters/slideMaster1.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Master" Target="../slideMasters/slideMaster1.xml"/><Relationship Id="rId4" Type="http://schemas.openxmlformats.org/officeDocument/2006/relationships/image" Target="../media/image3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Logo animatie #1">
    <p:spTree>
      <p:nvGrpSpPr>
        <p:cNvPr id="1" name=""/>
        <p:cNvGrpSpPr/>
        <p:nvPr/>
      </p:nvGrpSpPr>
      <p:grpSpPr>
        <a:xfrm>
          <a:off x="0" y="0"/>
          <a:ext cx="0" cy="0"/>
          <a:chOff x="0" y="0"/>
          <a:chExt cx="0" cy="0"/>
        </a:xfrm>
      </p:grpSpPr>
      <p:pic>
        <p:nvPicPr>
          <p:cNvPr id="42" name="Tijdelijke aanduiding voor afbeelding 4">
            <a:extLst>
              <a:ext uri="{FF2B5EF4-FFF2-40B4-BE49-F238E27FC236}">
                <a16:creationId xmlns:a16="http://schemas.microsoft.com/office/drawing/2014/main" id="{46AF0161-B6CB-449E-97CC-5EC5DAEF87F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0981" b="2205"/>
          <a:stretch/>
        </p:blipFill>
        <p:spPr>
          <a:xfrm>
            <a:off x="0" y="1"/>
            <a:ext cx="13392000" cy="6858000"/>
          </a:xfrm>
          <a:prstGeom prst="rect">
            <a:avLst/>
          </a:prstGeom>
        </p:spPr>
      </p:pic>
      <p:sp>
        <p:nvSpPr>
          <p:cNvPr id="2" name="Tijdelijke aanduiding voor datum 1"/>
          <p:cNvSpPr>
            <a:spLocks noGrp="1"/>
          </p:cNvSpPr>
          <p:nvPr>
            <p:ph type="dt" sz="half" idx="10"/>
          </p:nvPr>
        </p:nvSpPr>
        <p:spPr/>
        <p:txBody>
          <a:bodyPr/>
          <a:lstStyle/>
          <a:p>
            <a:fld id="{DBC9A0D5-BA7A-4A8F-AC4E-D8498B5FCE42}" type="datetimeFigureOut">
              <a:rPr lang="nl-NL" smtClean="0"/>
              <a:t>12-2-2024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B502C9A5-716F-45E6-800B-D4D02CE26F90}" type="slidenum">
              <a:rPr lang="nl-NL" smtClean="0"/>
              <a:t>‹nr.›</a:t>
            </a:fld>
            <a:endParaRPr lang="nl-NL"/>
          </a:p>
        </p:txBody>
      </p:sp>
      <p:sp>
        <p:nvSpPr>
          <p:cNvPr id="5" name="Tekstvak 4"/>
          <p:cNvSpPr txBox="1"/>
          <p:nvPr userDrawn="1"/>
        </p:nvSpPr>
        <p:spPr>
          <a:xfrm>
            <a:off x="-10750" y="-662296"/>
            <a:ext cx="12192000" cy="461665"/>
          </a:xfrm>
          <a:prstGeom prst="rect">
            <a:avLst/>
          </a:prstGeom>
          <a:noFill/>
        </p:spPr>
        <p:txBody>
          <a:bodyPr wrap="square" rtlCol="0">
            <a:spAutoFit/>
          </a:bodyPr>
          <a:lstStyle/>
          <a:p>
            <a:pPr algn="ctr"/>
            <a:r>
              <a:rPr lang="nl-NL" sz="2400" b="0" i="0" spc="50" baseline="0" dirty="0">
                <a:solidFill>
                  <a:schemeClr val="tx1">
                    <a:lumMod val="50000"/>
                    <a:lumOff val="50000"/>
                  </a:schemeClr>
                </a:solidFill>
                <a:latin typeface="+mn-lt"/>
                <a:cs typeface="Calibri" panose="020F0502020204030204" pitchFamily="34" charset="0"/>
              </a:rPr>
              <a:t>LOGO-ANIMATIE</a:t>
            </a:r>
          </a:p>
        </p:txBody>
      </p:sp>
      <p:sp>
        <p:nvSpPr>
          <p:cNvPr id="39" name="Tekstvak 38"/>
          <p:cNvSpPr txBox="1"/>
          <p:nvPr userDrawn="1"/>
        </p:nvSpPr>
        <p:spPr>
          <a:xfrm>
            <a:off x="0" y="-912789"/>
            <a:ext cx="12192000" cy="338554"/>
          </a:xfrm>
          <a:prstGeom prst="rect">
            <a:avLst/>
          </a:prstGeom>
          <a:noFill/>
        </p:spPr>
        <p:txBody>
          <a:bodyPr wrap="square" rtlCol="0">
            <a:spAutoFit/>
          </a:bodyPr>
          <a:lstStyle/>
          <a:p>
            <a:pPr algn="ctr"/>
            <a:r>
              <a:rPr lang="nl-NL" sz="1600" b="0" dirty="0">
                <a:solidFill>
                  <a:schemeClr val="bg2"/>
                </a:solidFill>
                <a:latin typeface="+mj-lt"/>
                <a:cs typeface="Calibri" panose="020F0502020204030204" pitchFamily="34" charset="0"/>
              </a:rPr>
              <a:t>ALFA ACCOUNTANTS</a:t>
            </a:r>
          </a:p>
        </p:txBody>
      </p:sp>
      <p:sp>
        <p:nvSpPr>
          <p:cNvPr id="41" name="Rechthoek 40">
            <a:extLst>
              <a:ext uri="{FF2B5EF4-FFF2-40B4-BE49-F238E27FC236}">
                <a16:creationId xmlns:a16="http://schemas.microsoft.com/office/drawing/2014/main" id="{B57EA286-C191-41C2-94E8-2275C56D6F64}"/>
              </a:ext>
            </a:extLst>
          </p:cNvPr>
          <p:cNvSpPr/>
          <p:nvPr userDrawn="1"/>
        </p:nvSpPr>
        <p:spPr>
          <a:xfrm>
            <a:off x="0" y="0"/>
            <a:ext cx="12192000" cy="6858000"/>
          </a:xfrm>
          <a:prstGeom prst="rect">
            <a:avLst/>
          </a:prstGeom>
          <a:gradFill flip="none" rotWithShape="1">
            <a:gsLst>
              <a:gs pos="68000">
                <a:schemeClr val="tx1">
                  <a:lumMod val="75000"/>
                  <a:lumOff val="25000"/>
                  <a:alpha val="0"/>
                </a:schemeClr>
              </a:gs>
              <a:gs pos="0">
                <a:schemeClr val="tx1">
                  <a:lumMod val="90000"/>
                  <a:lumOff val="10000"/>
                  <a:alpha val="72000"/>
                </a:schemeClr>
              </a:gs>
            </a:gsLst>
            <a:lin ang="18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4"/>
          <p:cNvGrpSpPr>
            <a:grpSpLocks noChangeAspect="1"/>
          </p:cNvGrpSpPr>
          <p:nvPr userDrawn="1"/>
        </p:nvGrpSpPr>
        <p:grpSpPr bwMode="auto">
          <a:xfrm>
            <a:off x="3556000" y="2580927"/>
            <a:ext cx="5080000" cy="1696146"/>
            <a:chOff x="2636" y="1758"/>
            <a:chExt cx="2408" cy="804"/>
          </a:xfrm>
          <a:solidFill>
            <a:schemeClr val="bg1"/>
          </a:solidFill>
          <a:effectLst>
            <a:outerShdw blurRad="254000" dist="12700" dir="2700000" algn="tl" rotWithShape="0">
              <a:prstClr val="black">
                <a:alpha val="35000"/>
              </a:prstClr>
            </a:outerShdw>
          </a:effectLst>
        </p:grpSpPr>
        <p:sp>
          <p:nvSpPr>
            <p:cNvPr id="11" name="Freeform 5"/>
            <p:cNvSpPr>
              <a:spLocks noEditPoints="1"/>
            </p:cNvSpPr>
            <p:nvPr/>
          </p:nvSpPr>
          <p:spPr bwMode="auto">
            <a:xfrm>
              <a:off x="2636" y="2045"/>
              <a:ext cx="195" cy="232"/>
            </a:xfrm>
            <a:custGeom>
              <a:avLst/>
              <a:gdLst>
                <a:gd name="T0" fmla="*/ 37 w 93"/>
                <a:gd name="T1" fmla="*/ 97 h 110"/>
                <a:gd name="T2" fmla="*/ 17 w 93"/>
                <a:gd name="T3" fmla="*/ 90 h 110"/>
                <a:gd name="T4" fmla="*/ 13 w 93"/>
                <a:gd name="T5" fmla="*/ 75 h 110"/>
                <a:gd name="T6" fmla="*/ 60 w 93"/>
                <a:gd name="T7" fmla="*/ 55 h 110"/>
                <a:gd name="T8" fmla="*/ 70 w 93"/>
                <a:gd name="T9" fmla="*/ 55 h 110"/>
                <a:gd name="T10" fmla="*/ 37 w 93"/>
                <a:gd name="T11" fmla="*/ 97 h 110"/>
                <a:gd name="T12" fmla="*/ 82 w 93"/>
                <a:gd name="T13" fmla="*/ 39 h 110"/>
                <a:gd name="T14" fmla="*/ 73 w 93"/>
                <a:gd name="T15" fmla="*/ 9 h 110"/>
                <a:gd name="T16" fmla="*/ 47 w 93"/>
                <a:gd name="T17" fmla="*/ 0 h 110"/>
                <a:gd name="T18" fmla="*/ 8 w 93"/>
                <a:gd name="T19" fmla="*/ 14 h 110"/>
                <a:gd name="T20" fmla="*/ 15 w 93"/>
                <a:gd name="T21" fmla="*/ 24 h 110"/>
                <a:gd name="T22" fmla="*/ 46 w 93"/>
                <a:gd name="T23" fmla="*/ 12 h 110"/>
                <a:gd name="T24" fmla="*/ 64 w 93"/>
                <a:gd name="T25" fmla="*/ 18 h 110"/>
                <a:gd name="T26" fmla="*/ 70 w 93"/>
                <a:gd name="T27" fmla="*/ 39 h 110"/>
                <a:gd name="T28" fmla="*/ 70 w 93"/>
                <a:gd name="T29" fmla="*/ 42 h 110"/>
                <a:gd name="T30" fmla="*/ 60 w 93"/>
                <a:gd name="T31" fmla="*/ 42 h 110"/>
                <a:gd name="T32" fmla="*/ 1 w 93"/>
                <a:gd name="T33" fmla="*/ 73 h 110"/>
                <a:gd name="T34" fmla="*/ 8 w 93"/>
                <a:gd name="T35" fmla="*/ 99 h 110"/>
                <a:gd name="T36" fmla="*/ 36 w 93"/>
                <a:gd name="T37" fmla="*/ 110 h 110"/>
                <a:gd name="T38" fmla="*/ 69 w 93"/>
                <a:gd name="T39" fmla="*/ 89 h 110"/>
                <a:gd name="T40" fmla="*/ 69 w 93"/>
                <a:gd name="T41" fmla="*/ 108 h 110"/>
                <a:gd name="T42" fmla="*/ 93 w 93"/>
                <a:gd name="T43" fmla="*/ 108 h 110"/>
                <a:gd name="T44" fmla="*/ 93 w 93"/>
                <a:gd name="T45" fmla="*/ 96 h 110"/>
                <a:gd name="T46" fmla="*/ 81 w 93"/>
                <a:gd name="T47" fmla="*/ 96 h 110"/>
                <a:gd name="T48" fmla="*/ 82 w 93"/>
                <a:gd name="T49" fmla="*/ 3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3" h="110">
                  <a:moveTo>
                    <a:pt x="37" y="97"/>
                  </a:moveTo>
                  <a:cubicBezTo>
                    <a:pt x="28" y="97"/>
                    <a:pt x="21" y="95"/>
                    <a:pt x="17" y="90"/>
                  </a:cubicBezTo>
                  <a:cubicBezTo>
                    <a:pt x="14" y="87"/>
                    <a:pt x="12" y="81"/>
                    <a:pt x="13" y="75"/>
                  </a:cubicBezTo>
                  <a:cubicBezTo>
                    <a:pt x="15" y="61"/>
                    <a:pt x="30" y="55"/>
                    <a:pt x="60" y="55"/>
                  </a:cubicBezTo>
                  <a:cubicBezTo>
                    <a:pt x="70" y="55"/>
                    <a:pt x="70" y="55"/>
                    <a:pt x="70" y="55"/>
                  </a:cubicBezTo>
                  <a:cubicBezTo>
                    <a:pt x="69" y="83"/>
                    <a:pt x="50" y="97"/>
                    <a:pt x="37" y="97"/>
                  </a:cubicBezTo>
                  <a:moveTo>
                    <a:pt x="82" y="39"/>
                  </a:moveTo>
                  <a:cubicBezTo>
                    <a:pt x="82" y="26"/>
                    <a:pt x="79" y="16"/>
                    <a:pt x="73" y="9"/>
                  </a:cubicBezTo>
                  <a:cubicBezTo>
                    <a:pt x="65" y="1"/>
                    <a:pt x="54" y="0"/>
                    <a:pt x="47" y="0"/>
                  </a:cubicBezTo>
                  <a:cubicBezTo>
                    <a:pt x="31" y="0"/>
                    <a:pt x="16" y="8"/>
                    <a:pt x="8" y="14"/>
                  </a:cubicBezTo>
                  <a:cubicBezTo>
                    <a:pt x="15" y="24"/>
                    <a:pt x="15" y="24"/>
                    <a:pt x="15" y="24"/>
                  </a:cubicBezTo>
                  <a:cubicBezTo>
                    <a:pt x="22" y="19"/>
                    <a:pt x="33" y="12"/>
                    <a:pt x="46" y="12"/>
                  </a:cubicBezTo>
                  <a:cubicBezTo>
                    <a:pt x="54" y="12"/>
                    <a:pt x="60" y="14"/>
                    <a:pt x="64" y="18"/>
                  </a:cubicBezTo>
                  <a:cubicBezTo>
                    <a:pt x="68" y="22"/>
                    <a:pt x="70" y="29"/>
                    <a:pt x="70" y="39"/>
                  </a:cubicBezTo>
                  <a:cubicBezTo>
                    <a:pt x="70" y="42"/>
                    <a:pt x="70" y="42"/>
                    <a:pt x="70" y="42"/>
                  </a:cubicBezTo>
                  <a:cubicBezTo>
                    <a:pt x="60" y="42"/>
                    <a:pt x="60" y="42"/>
                    <a:pt x="60" y="42"/>
                  </a:cubicBezTo>
                  <a:cubicBezTo>
                    <a:pt x="37" y="42"/>
                    <a:pt x="5" y="46"/>
                    <a:pt x="1" y="73"/>
                  </a:cubicBezTo>
                  <a:cubicBezTo>
                    <a:pt x="0" y="83"/>
                    <a:pt x="2" y="92"/>
                    <a:pt x="8" y="99"/>
                  </a:cubicBezTo>
                  <a:cubicBezTo>
                    <a:pt x="14" y="106"/>
                    <a:pt x="24" y="110"/>
                    <a:pt x="36" y="110"/>
                  </a:cubicBezTo>
                  <a:cubicBezTo>
                    <a:pt x="50" y="110"/>
                    <a:pt x="63" y="101"/>
                    <a:pt x="69" y="89"/>
                  </a:cubicBezTo>
                  <a:cubicBezTo>
                    <a:pt x="69" y="108"/>
                    <a:pt x="69" y="108"/>
                    <a:pt x="69" y="108"/>
                  </a:cubicBezTo>
                  <a:cubicBezTo>
                    <a:pt x="93" y="108"/>
                    <a:pt x="93" y="108"/>
                    <a:pt x="93" y="108"/>
                  </a:cubicBezTo>
                  <a:cubicBezTo>
                    <a:pt x="93" y="96"/>
                    <a:pt x="93" y="96"/>
                    <a:pt x="93" y="96"/>
                  </a:cubicBezTo>
                  <a:cubicBezTo>
                    <a:pt x="81" y="96"/>
                    <a:pt x="81" y="96"/>
                    <a:pt x="81" y="96"/>
                  </a:cubicBezTo>
                  <a:lnTo>
                    <a:pt x="82"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6"/>
            <p:cNvSpPr>
              <a:spLocks noEditPoints="1"/>
            </p:cNvSpPr>
            <p:nvPr/>
          </p:nvSpPr>
          <p:spPr bwMode="auto">
            <a:xfrm>
              <a:off x="3082" y="2045"/>
              <a:ext cx="197" cy="232"/>
            </a:xfrm>
            <a:custGeom>
              <a:avLst/>
              <a:gdLst>
                <a:gd name="T0" fmla="*/ 37 w 94"/>
                <a:gd name="T1" fmla="*/ 97 h 110"/>
                <a:gd name="T2" fmla="*/ 18 w 94"/>
                <a:gd name="T3" fmla="*/ 90 h 110"/>
                <a:gd name="T4" fmla="*/ 14 w 94"/>
                <a:gd name="T5" fmla="*/ 75 h 110"/>
                <a:gd name="T6" fmla="*/ 61 w 94"/>
                <a:gd name="T7" fmla="*/ 55 h 110"/>
                <a:gd name="T8" fmla="*/ 70 w 94"/>
                <a:gd name="T9" fmla="*/ 55 h 110"/>
                <a:gd name="T10" fmla="*/ 37 w 94"/>
                <a:gd name="T11" fmla="*/ 97 h 110"/>
                <a:gd name="T12" fmla="*/ 83 w 94"/>
                <a:gd name="T13" fmla="*/ 39 h 110"/>
                <a:gd name="T14" fmla="*/ 73 w 94"/>
                <a:gd name="T15" fmla="*/ 9 h 110"/>
                <a:gd name="T16" fmla="*/ 47 w 94"/>
                <a:gd name="T17" fmla="*/ 0 h 110"/>
                <a:gd name="T18" fmla="*/ 9 w 94"/>
                <a:gd name="T19" fmla="*/ 14 h 110"/>
                <a:gd name="T20" fmla="*/ 15 w 94"/>
                <a:gd name="T21" fmla="*/ 24 h 110"/>
                <a:gd name="T22" fmla="*/ 47 w 94"/>
                <a:gd name="T23" fmla="*/ 12 h 110"/>
                <a:gd name="T24" fmla="*/ 64 w 94"/>
                <a:gd name="T25" fmla="*/ 18 h 110"/>
                <a:gd name="T26" fmla="*/ 70 w 94"/>
                <a:gd name="T27" fmla="*/ 39 h 110"/>
                <a:gd name="T28" fmla="*/ 70 w 94"/>
                <a:gd name="T29" fmla="*/ 42 h 110"/>
                <a:gd name="T30" fmla="*/ 61 w 94"/>
                <a:gd name="T31" fmla="*/ 42 h 110"/>
                <a:gd name="T32" fmla="*/ 2 w 94"/>
                <a:gd name="T33" fmla="*/ 73 h 110"/>
                <a:gd name="T34" fmla="*/ 8 w 94"/>
                <a:gd name="T35" fmla="*/ 99 h 110"/>
                <a:gd name="T36" fmla="*/ 37 w 94"/>
                <a:gd name="T37" fmla="*/ 110 h 110"/>
                <a:gd name="T38" fmla="*/ 69 w 94"/>
                <a:gd name="T39" fmla="*/ 89 h 110"/>
                <a:gd name="T40" fmla="*/ 69 w 94"/>
                <a:gd name="T41" fmla="*/ 108 h 110"/>
                <a:gd name="T42" fmla="*/ 94 w 94"/>
                <a:gd name="T43" fmla="*/ 108 h 110"/>
                <a:gd name="T44" fmla="*/ 94 w 94"/>
                <a:gd name="T45" fmla="*/ 96 h 110"/>
                <a:gd name="T46" fmla="*/ 82 w 94"/>
                <a:gd name="T47" fmla="*/ 96 h 110"/>
                <a:gd name="T48" fmla="*/ 83 w 94"/>
                <a:gd name="T49" fmla="*/ 3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 h="110">
                  <a:moveTo>
                    <a:pt x="37" y="97"/>
                  </a:moveTo>
                  <a:cubicBezTo>
                    <a:pt x="28" y="97"/>
                    <a:pt x="21" y="95"/>
                    <a:pt x="18" y="90"/>
                  </a:cubicBezTo>
                  <a:cubicBezTo>
                    <a:pt x="14" y="87"/>
                    <a:pt x="13" y="81"/>
                    <a:pt x="14" y="75"/>
                  </a:cubicBezTo>
                  <a:cubicBezTo>
                    <a:pt x="16" y="61"/>
                    <a:pt x="30" y="55"/>
                    <a:pt x="61" y="55"/>
                  </a:cubicBezTo>
                  <a:cubicBezTo>
                    <a:pt x="70" y="55"/>
                    <a:pt x="70" y="55"/>
                    <a:pt x="70" y="55"/>
                  </a:cubicBezTo>
                  <a:cubicBezTo>
                    <a:pt x="69" y="83"/>
                    <a:pt x="51" y="97"/>
                    <a:pt x="37" y="97"/>
                  </a:cubicBezTo>
                  <a:moveTo>
                    <a:pt x="83" y="39"/>
                  </a:moveTo>
                  <a:cubicBezTo>
                    <a:pt x="83" y="26"/>
                    <a:pt x="80" y="16"/>
                    <a:pt x="73" y="9"/>
                  </a:cubicBezTo>
                  <a:cubicBezTo>
                    <a:pt x="65" y="1"/>
                    <a:pt x="55" y="0"/>
                    <a:pt x="47" y="0"/>
                  </a:cubicBezTo>
                  <a:cubicBezTo>
                    <a:pt x="31" y="0"/>
                    <a:pt x="16" y="8"/>
                    <a:pt x="9" y="14"/>
                  </a:cubicBezTo>
                  <a:cubicBezTo>
                    <a:pt x="15" y="24"/>
                    <a:pt x="15" y="24"/>
                    <a:pt x="15" y="24"/>
                  </a:cubicBezTo>
                  <a:cubicBezTo>
                    <a:pt x="22" y="19"/>
                    <a:pt x="34" y="12"/>
                    <a:pt x="47" y="12"/>
                  </a:cubicBezTo>
                  <a:cubicBezTo>
                    <a:pt x="55" y="12"/>
                    <a:pt x="60" y="14"/>
                    <a:pt x="64" y="18"/>
                  </a:cubicBezTo>
                  <a:cubicBezTo>
                    <a:pt x="69" y="22"/>
                    <a:pt x="71" y="29"/>
                    <a:pt x="70" y="39"/>
                  </a:cubicBezTo>
                  <a:cubicBezTo>
                    <a:pt x="70" y="42"/>
                    <a:pt x="70" y="42"/>
                    <a:pt x="70" y="42"/>
                  </a:cubicBezTo>
                  <a:cubicBezTo>
                    <a:pt x="61" y="42"/>
                    <a:pt x="61" y="42"/>
                    <a:pt x="61" y="42"/>
                  </a:cubicBezTo>
                  <a:cubicBezTo>
                    <a:pt x="37" y="42"/>
                    <a:pt x="6" y="46"/>
                    <a:pt x="2" y="73"/>
                  </a:cubicBezTo>
                  <a:cubicBezTo>
                    <a:pt x="0" y="83"/>
                    <a:pt x="3" y="92"/>
                    <a:pt x="8" y="99"/>
                  </a:cubicBezTo>
                  <a:cubicBezTo>
                    <a:pt x="14" y="106"/>
                    <a:pt x="25" y="110"/>
                    <a:pt x="37" y="110"/>
                  </a:cubicBezTo>
                  <a:cubicBezTo>
                    <a:pt x="50" y="110"/>
                    <a:pt x="64" y="101"/>
                    <a:pt x="69" y="89"/>
                  </a:cubicBezTo>
                  <a:cubicBezTo>
                    <a:pt x="69" y="108"/>
                    <a:pt x="69" y="108"/>
                    <a:pt x="69" y="108"/>
                  </a:cubicBezTo>
                  <a:cubicBezTo>
                    <a:pt x="94" y="108"/>
                    <a:pt x="94" y="108"/>
                    <a:pt x="94" y="108"/>
                  </a:cubicBezTo>
                  <a:cubicBezTo>
                    <a:pt x="94" y="96"/>
                    <a:pt x="94" y="96"/>
                    <a:pt x="94" y="96"/>
                  </a:cubicBezTo>
                  <a:cubicBezTo>
                    <a:pt x="82" y="96"/>
                    <a:pt x="82" y="96"/>
                    <a:pt x="82" y="96"/>
                  </a:cubicBezTo>
                  <a:lnTo>
                    <a:pt x="83"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7"/>
            <p:cNvSpPr>
              <a:spLocks/>
            </p:cNvSpPr>
            <p:nvPr/>
          </p:nvSpPr>
          <p:spPr bwMode="auto">
            <a:xfrm>
              <a:off x="2913" y="1961"/>
              <a:ext cx="186" cy="400"/>
            </a:xfrm>
            <a:custGeom>
              <a:avLst/>
              <a:gdLst>
                <a:gd name="T0" fmla="*/ 58 w 89"/>
                <a:gd name="T1" fmla="*/ 27 h 190"/>
                <a:gd name="T2" fmla="*/ 73 w 89"/>
                <a:gd name="T3" fmla="*/ 12 h 190"/>
                <a:gd name="T4" fmla="*/ 85 w 89"/>
                <a:gd name="T5" fmla="*/ 15 h 190"/>
                <a:gd name="T6" fmla="*/ 89 w 89"/>
                <a:gd name="T7" fmla="*/ 4 h 190"/>
                <a:gd name="T8" fmla="*/ 74 w 89"/>
                <a:gd name="T9" fmla="*/ 0 h 190"/>
                <a:gd name="T10" fmla="*/ 46 w 89"/>
                <a:gd name="T11" fmla="*/ 27 h 190"/>
                <a:gd name="T12" fmla="*/ 44 w 89"/>
                <a:gd name="T13" fmla="*/ 41 h 190"/>
                <a:gd name="T14" fmla="*/ 30 w 89"/>
                <a:gd name="T15" fmla="*/ 41 h 190"/>
                <a:gd name="T16" fmla="*/ 28 w 89"/>
                <a:gd name="T17" fmla="*/ 53 h 190"/>
                <a:gd name="T18" fmla="*/ 43 w 89"/>
                <a:gd name="T19" fmla="*/ 53 h 190"/>
                <a:gd name="T20" fmla="*/ 32 w 89"/>
                <a:gd name="T21" fmla="*/ 163 h 190"/>
                <a:gd name="T22" fmla="*/ 17 w 89"/>
                <a:gd name="T23" fmla="*/ 177 h 190"/>
                <a:gd name="T24" fmla="*/ 5 w 89"/>
                <a:gd name="T25" fmla="*/ 174 h 190"/>
                <a:gd name="T26" fmla="*/ 0 w 89"/>
                <a:gd name="T27" fmla="*/ 185 h 190"/>
                <a:gd name="T28" fmla="*/ 16 w 89"/>
                <a:gd name="T29" fmla="*/ 190 h 190"/>
                <a:gd name="T30" fmla="*/ 44 w 89"/>
                <a:gd name="T31" fmla="*/ 163 h 190"/>
                <a:gd name="T32" fmla="*/ 55 w 89"/>
                <a:gd name="T33" fmla="*/ 53 h 190"/>
                <a:gd name="T34" fmla="*/ 77 w 89"/>
                <a:gd name="T35" fmla="*/ 53 h 190"/>
                <a:gd name="T36" fmla="*/ 79 w 89"/>
                <a:gd name="T37" fmla="*/ 41 h 190"/>
                <a:gd name="T38" fmla="*/ 57 w 89"/>
                <a:gd name="T39" fmla="*/ 41 h 190"/>
                <a:gd name="T40" fmla="*/ 58 w 89"/>
                <a:gd name="T41" fmla="*/ 2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9" h="190">
                  <a:moveTo>
                    <a:pt x="58" y="27"/>
                  </a:moveTo>
                  <a:cubicBezTo>
                    <a:pt x="59" y="17"/>
                    <a:pt x="64" y="12"/>
                    <a:pt x="73" y="12"/>
                  </a:cubicBezTo>
                  <a:cubicBezTo>
                    <a:pt x="78" y="12"/>
                    <a:pt x="85" y="15"/>
                    <a:pt x="85" y="15"/>
                  </a:cubicBezTo>
                  <a:cubicBezTo>
                    <a:pt x="89" y="4"/>
                    <a:pt x="89" y="4"/>
                    <a:pt x="89" y="4"/>
                  </a:cubicBezTo>
                  <a:cubicBezTo>
                    <a:pt x="89" y="4"/>
                    <a:pt x="82" y="0"/>
                    <a:pt x="74" y="0"/>
                  </a:cubicBezTo>
                  <a:cubicBezTo>
                    <a:pt x="59" y="0"/>
                    <a:pt x="48" y="10"/>
                    <a:pt x="46" y="27"/>
                  </a:cubicBezTo>
                  <a:cubicBezTo>
                    <a:pt x="44" y="41"/>
                    <a:pt x="44" y="41"/>
                    <a:pt x="44" y="41"/>
                  </a:cubicBezTo>
                  <a:cubicBezTo>
                    <a:pt x="30" y="41"/>
                    <a:pt x="30" y="41"/>
                    <a:pt x="30" y="41"/>
                  </a:cubicBezTo>
                  <a:cubicBezTo>
                    <a:pt x="28" y="53"/>
                    <a:pt x="28" y="53"/>
                    <a:pt x="28" y="53"/>
                  </a:cubicBezTo>
                  <a:cubicBezTo>
                    <a:pt x="43" y="53"/>
                    <a:pt x="43" y="53"/>
                    <a:pt x="43" y="53"/>
                  </a:cubicBezTo>
                  <a:cubicBezTo>
                    <a:pt x="32" y="163"/>
                    <a:pt x="32" y="163"/>
                    <a:pt x="32" y="163"/>
                  </a:cubicBezTo>
                  <a:cubicBezTo>
                    <a:pt x="31" y="172"/>
                    <a:pt x="25" y="177"/>
                    <a:pt x="17" y="177"/>
                  </a:cubicBezTo>
                  <a:cubicBezTo>
                    <a:pt x="12" y="177"/>
                    <a:pt x="5" y="174"/>
                    <a:pt x="5" y="174"/>
                  </a:cubicBezTo>
                  <a:cubicBezTo>
                    <a:pt x="0" y="185"/>
                    <a:pt x="0" y="185"/>
                    <a:pt x="0" y="185"/>
                  </a:cubicBezTo>
                  <a:cubicBezTo>
                    <a:pt x="0" y="185"/>
                    <a:pt x="9" y="190"/>
                    <a:pt x="16" y="190"/>
                  </a:cubicBezTo>
                  <a:cubicBezTo>
                    <a:pt x="31" y="190"/>
                    <a:pt x="42" y="179"/>
                    <a:pt x="44" y="163"/>
                  </a:cubicBezTo>
                  <a:cubicBezTo>
                    <a:pt x="55" y="53"/>
                    <a:pt x="55" y="53"/>
                    <a:pt x="55" y="53"/>
                  </a:cubicBezTo>
                  <a:cubicBezTo>
                    <a:pt x="77" y="53"/>
                    <a:pt x="77" y="53"/>
                    <a:pt x="77" y="53"/>
                  </a:cubicBezTo>
                  <a:cubicBezTo>
                    <a:pt x="79" y="41"/>
                    <a:pt x="79" y="41"/>
                    <a:pt x="79" y="41"/>
                  </a:cubicBezTo>
                  <a:cubicBezTo>
                    <a:pt x="57" y="41"/>
                    <a:pt x="57" y="41"/>
                    <a:pt x="57" y="41"/>
                  </a:cubicBezTo>
                  <a:lnTo>
                    <a:pt x="58"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8"/>
            <p:cNvSpPr>
              <a:spLocks/>
            </p:cNvSpPr>
            <p:nvPr/>
          </p:nvSpPr>
          <p:spPr bwMode="auto">
            <a:xfrm>
              <a:off x="2848" y="1963"/>
              <a:ext cx="100" cy="314"/>
            </a:xfrm>
            <a:custGeom>
              <a:avLst/>
              <a:gdLst>
                <a:gd name="T0" fmla="*/ 48 w 48"/>
                <a:gd name="T1" fmla="*/ 145 h 149"/>
                <a:gd name="T2" fmla="*/ 45 w 48"/>
                <a:gd name="T3" fmla="*/ 133 h 149"/>
                <a:gd name="T4" fmla="*/ 33 w 48"/>
                <a:gd name="T5" fmla="*/ 136 h 149"/>
                <a:gd name="T6" fmla="*/ 28 w 48"/>
                <a:gd name="T7" fmla="*/ 135 h 149"/>
                <a:gd name="T8" fmla="*/ 25 w 48"/>
                <a:gd name="T9" fmla="*/ 127 h 149"/>
                <a:gd name="T10" fmla="*/ 28 w 48"/>
                <a:gd name="T11" fmla="*/ 0 h 149"/>
                <a:gd name="T12" fmla="*/ 0 w 48"/>
                <a:gd name="T13" fmla="*/ 0 h 149"/>
                <a:gd name="T14" fmla="*/ 0 w 48"/>
                <a:gd name="T15" fmla="*/ 12 h 149"/>
                <a:gd name="T16" fmla="*/ 15 w 48"/>
                <a:gd name="T17" fmla="*/ 12 h 149"/>
                <a:gd name="T18" fmla="*/ 13 w 48"/>
                <a:gd name="T19" fmla="*/ 127 h 149"/>
                <a:gd name="T20" fmla="*/ 19 w 48"/>
                <a:gd name="T21" fmla="*/ 143 h 149"/>
                <a:gd name="T22" fmla="*/ 33 w 48"/>
                <a:gd name="T23" fmla="*/ 149 h 149"/>
                <a:gd name="T24" fmla="*/ 48 w 48"/>
                <a:gd name="T25" fmla="*/ 14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149">
                  <a:moveTo>
                    <a:pt x="48" y="145"/>
                  </a:moveTo>
                  <a:cubicBezTo>
                    <a:pt x="45" y="133"/>
                    <a:pt x="45" y="133"/>
                    <a:pt x="45" y="133"/>
                  </a:cubicBezTo>
                  <a:cubicBezTo>
                    <a:pt x="45" y="133"/>
                    <a:pt x="37" y="136"/>
                    <a:pt x="33" y="136"/>
                  </a:cubicBezTo>
                  <a:cubicBezTo>
                    <a:pt x="32" y="136"/>
                    <a:pt x="29" y="136"/>
                    <a:pt x="28" y="135"/>
                  </a:cubicBezTo>
                  <a:cubicBezTo>
                    <a:pt x="26" y="133"/>
                    <a:pt x="25" y="130"/>
                    <a:pt x="25" y="127"/>
                  </a:cubicBezTo>
                  <a:cubicBezTo>
                    <a:pt x="28" y="0"/>
                    <a:pt x="28" y="0"/>
                    <a:pt x="28" y="0"/>
                  </a:cubicBezTo>
                  <a:cubicBezTo>
                    <a:pt x="0" y="0"/>
                    <a:pt x="0" y="0"/>
                    <a:pt x="0" y="0"/>
                  </a:cubicBezTo>
                  <a:cubicBezTo>
                    <a:pt x="0" y="12"/>
                    <a:pt x="0" y="12"/>
                    <a:pt x="0" y="12"/>
                  </a:cubicBezTo>
                  <a:cubicBezTo>
                    <a:pt x="15" y="12"/>
                    <a:pt x="15" y="12"/>
                    <a:pt x="15" y="12"/>
                  </a:cubicBezTo>
                  <a:cubicBezTo>
                    <a:pt x="13" y="127"/>
                    <a:pt x="13" y="127"/>
                    <a:pt x="13" y="127"/>
                  </a:cubicBezTo>
                  <a:cubicBezTo>
                    <a:pt x="13" y="134"/>
                    <a:pt x="15" y="139"/>
                    <a:pt x="19" y="143"/>
                  </a:cubicBezTo>
                  <a:cubicBezTo>
                    <a:pt x="22" y="147"/>
                    <a:pt x="27" y="149"/>
                    <a:pt x="33" y="149"/>
                  </a:cubicBezTo>
                  <a:cubicBezTo>
                    <a:pt x="41" y="149"/>
                    <a:pt x="48" y="145"/>
                    <a:pt x="48" y="1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9"/>
            <p:cNvSpPr>
              <a:spLocks/>
            </p:cNvSpPr>
            <p:nvPr/>
          </p:nvSpPr>
          <p:spPr bwMode="auto">
            <a:xfrm>
              <a:off x="3858" y="1758"/>
              <a:ext cx="383" cy="804"/>
            </a:xfrm>
            <a:custGeom>
              <a:avLst/>
              <a:gdLst>
                <a:gd name="T0" fmla="*/ 183 w 183"/>
                <a:gd name="T1" fmla="*/ 191 h 381"/>
                <a:gd name="T2" fmla="*/ 0 w 183"/>
                <a:gd name="T3" fmla="*/ 0 h 381"/>
                <a:gd name="T4" fmla="*/ 6 w 183"/>
                <a:gd name="T5" fmla="*/ 3 h 381"/>
                <a:gd name="T6" fmla="*/ 11 w 183"/>
                <a:gd name="T7" fmla="*/ 6 h 381"/>
                <a:gd name="T8" fmla="*/ 16 w 183"/>
                <a:gd name="T9" fmla="*/ 11 h 381"/>
                <a:gd name="T10" fmla="*/ 15 w 183"/>
                <a:gd name="T11" fmla="*/ 21 h 381"/>
                <a:gd name="T12" fmla="*/ 19 w 183"/>
                <a:gd name="T13" fmla="*/ 31 h 381"/>
                <a:gd name="T14" fmla="*/ 12 w 183"/>
                <a:gd name="T15" fmla="*/ 54 h 381"/>
                <a:gd name="T16" fmla="*/ 3 w 183"/>
                <a:gd name="T17" fmla="*/ 58 h 381"/>
                <a:gd name="T18" fmla="*/ 3 w 183"/>
                <a:gd name="T19" fmla="*/ 67 h 381"/>
                <a:gd name="T20" fmla="*/ 35 w 183"/>
                <a:gd name="T21" fmla="*/ 78 h 381"/>
                <a:gd name="T22" fmla="*/ 49 w 183"/>
                <a:gd name="T23" fmla="*/ 149 h 381"/>
                <a:gd name="T24" fmla="*/ 39 w 183"/>
                <a:gd name="T25" fmla="*/ 205 h 381"/>
                <a:gd name="T26" fmla="*/ 28 w 183"/>
                <a:gd name="T27" fmla="*/ 211 h 381"/>
                <a:gd name="T28" fmla="*/ 27 w 183"/>
                <a:gd name="T29" fmla="*/ 218 h 381"/>
                <a:gd name="T30" fmla="*/ 14 w 183"/>
                <a:gd name="T31" fmla="*/ 286 h 381"/>
                <a:gd name="T32" fmla="*/ 10 w 183"/>
                <a:gd name="T33" fmla="*/ 374 h 381"/>
                <a:gd name="T34" fmla="*/ 10 w 183"/>
                <a:gd name="T35" fmla="*/ 381 h 381"/>
                <a:gd name="T36" fmla="*/ 183 w 183"/>
                <a:gd name="T37" fmla="*/ 19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3" h="381">
                  <a:moveTo>
                    <a:pt x="183" y="191"/>
                  </a:moveTo>
                  <a:cubicBezTo>
                    <a:pt x="183" y="88"/>
                    <a:pt x="102" y="4"/>
                    <a:pt x="0" y="0"/>
                  </a:cubicBezTo>
                  <a:cubicBezTo>
                    <a:pt x="6" y="3"/>
                    <a:pt x="6" y="3"/>
                    <a:pt x="6" y="3"/>
                  </a:cubicBezTo>
                  <a:cubicBezTo>
                    <a:pt x="11" y="6"/>
                    <a:pt x="11" y="6"/>
                    <a:pt x="11" y="6"/>
                  </a:cubicBezTo>
                  <a:cubicBezTo>
                    <a:pt x="16" y="11"/>
                    <a:pt x="16" y="11"/>
                    <a:pt x="16" y="11"/>
                  </a:cubicBezTo>
                  <a:cubicBezTo>
                    <a:pt x="15" y="21"/>
                    <a:pt x="15" y="21"/>
                    <a:pt x="15" y="21"/>
                  </a:cubicBezTo>
                  <a:cubicBezTo>
                    <a:pt x="19" y="31"/>
                    <a:pt x="19" y="31"/>
                    <a:pt x="19" y="31"/>
                  </a:cubicBezTo>
                  <a:cubicBezTo>
                    <a:pt x="12" y="54"/>
                    <a:pt x="12" y="54"/>
                    <a:pt x="12" y="54"/>
                  </a:cubicBezTo>
                  <a:cubicBezTo>
                    <a:pt x="3" y="58"/>
                    <a:pt x="3" y="58"/>
                    <a:pt x="3" y="58"/>
                  </a:cubicBezTo>
                  <a:cubicBezTo>
                    <a:pt x="3" y="67"/>
                    <a:pt x="3" y="67"/>
                    <a:pt x="3" y="67"/>
                  </a:cubicBezTo>
                  <a:cubicBezTo>
                    <a:pt x="35" y="78"/>
                    <a:pt x="35" y="78"/>
                    <a:pt x="35" y="78"/>
                  </a:cubicBezTo>
                  <a:cubicBezTo>
                    <a:pt x="49" y="149"/>
                    <a:pt x="49" y="149"/>
                    <a:pt x="49" y="149"/>
                  </a:cubicBezTo>
                  <a:cubicBezTo>
                    <a:pt x="39" y="205"/>
                    <a:pt x="39" y="205"/>
                    <a:pt x="39" y="205"/>
                  </a:cubicBezTo>
                  <a:cubicBezTo>
                    <a:pt x="28" y="211"/>
                    <a:pt x="28" y="211"/>
                    <a:pt x="28" y="211"/>
                  </a:cubicBezTo>
                  <a:cubicBezTo>
                    <a:pt x="27" y="218"/>
                    <a:pt x="27" y="218"/>
                    <a:pt x="27" y="218"/>
                  </a:cubicBezTo>
                  <a:cubicBezTo>
                    <a:pt x="14" y="286"/>
                    <a:pt x="14" y="286"/>
                    <a:pt x="14" y="286"/>
                  </a:cubicBezTo>
                  <a:cubicBezTo>
                    <a:pt x="10" y="374"/>
                    <a:pt x="10" y="374"/>
                    <a:pt x="10" y="374"/>
                  </a:cubicBezTo>
                  <a:cubicBezTo>
                    <a:pt x="10" y="381"/>
                    <a:pt x="10" y="381"/>
                    <a:pt x="10" y="381"/>
                  </a:cubicBezTo>
                  <a:cubicBezTo>
                    <a:pt x="107" y="372"/>
                    <a:pt x="183" y="291"/>
                    <a:pt x="183" y="19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0"/>
            <p:cNvSpPr>
              <a:spLocks/>
            </p:cNvSpPr>
            <p:nvPr/>
          </p:nvSpPr>
          <p:spPr bwMode="auto">
            <a:xfrm>
              <a:off x="3441" y="1758"/>
              <a:ext cx="383" cy="804"/>
            </a:xfrm>
            <a:custGeom>
              <a:avLst/>
              <a:gdLst>
                <a:gd name="T0" fmla="*/ 183 w 183"/>
                <a:gd name="T1" fmla="*/ 0 h 381"/>
                <a:gd name="T2" fmla="*/ 0 w 183"/>
                <a:gd name="T3" fmla="*/ 191 h 381"/>
                <a:gd name="T4" fmla="*/ 173 w 183"/>
                <a:gd name="T5" fmla="*/ 381 h 381"/>
                <a:gd name="T6" fmla="*/ 173 w 183"/>
                <a:gd name="T7" fmla="*/ 374 h 381"/>
                <a:gd name="T8" fmla="*/ 169 w 183"/>
                <a:gd name="T9" fmla="*/ 286 h 381"/>
                <a:gd name="T10" fmla="*/ 155 w 183"/>
                <a:gd name="T11" fmla="*/ 211 h 381"/>
                <a:gd name="T12" fmla="*/ 144 w 183"/>
                <a:gd name="T13" fmla="*/ 205 h 381"/>
                <a:gd name="T14" fmla="*/ 134 w 183"/>
                <a:gd name="T15" fmla="*/ 149 h 381"/>
                <a:gd name="T16" fmla="*/ 134 w 183"/>
                <a:gd name="T17" fmla="*/ 148 h 381"/>
                <a:gd name="T18" fmla="*/ 148 w 183"/>
                <a:gd name="T19" fmla="*/ 78 h 381"/>
                <a:gd name="T20" fmla="*/ 180 w 183"/>
                <a:gd name="T21" fmla="*/ 67 h 381"/>
                <a:gd name="T22" fmla="*/ 180 w 183"/>
                <a:gd name="T23" fmla="*/ 58 h 381"/>
                <a:gd name="T24" fmla="*/ 171 w 183"/>
                <a:gd name="T25" fmla="*/ 54 h 381"/>
                <a:gd name="T26" fmla="*/ 164 w 183"/>
                <a:gd name="T27" fmla="*/ 31 h 381"/>
                <a:gd name="T28" fmla="*/ 167 w 183"/>
                <a:gd name="T29" fmla="*/ 21 h 381"/>
                <a:gd name="T30" fmla="*/ 167 w 183"/>
                <a:gd name="T31" fmla="*/ 11 h 381"/>
                <a:gd name="T32" fmla="*/ 172 w 183"/>
                <a:gd name="T33" fmla="*/ 6 h 381"/>
                <a:gd name="T34" fmla="*/ 177 w 183"/>
                <a:gd name="T35" fmla="*/ 3 h 381"/>
                <a:gd name="T36" fmla="*/ 183 w 183"/>
                <a:gd name="T37" fmla="*/ 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3" h="381">
                  <a:moveTo>
                    <a:pt x="183" y="0"/>
                  </a:moveTo>
                  <a:cubicBezTo>
                    <a:pt x="81" y="4"/>
                    <a:pt x="0" y="88"/>
                    <a:pt x="0" y="191"/>
                  </a:cubicBezTo>
                  <a:cubicBezTo>
                    <a:pt x="0" y="291"/>
                    <a:pt x="76" y="372"/>
                    <a:pt x="173" y="381"/>
                  </a:cubicBezTo>
                  <a:cubicBezTo>
                    <a:pt x="173" y="374"/>
                    <a:pt x="173" y="374"/>
                    <a:pt x="173" y="374"/>
                  </a:cubicBezTo>
                  <a:cubicBezTo>
                    <a:pt x="169" y="286"/>
                    <a:pt x="169" y="286"/>
                    <a:pt x="169" y="286"/>
                  </a:cubicBezTo>
                  <a:cubicBezTo>
                    <a:pt x="155" y="211"/>
                    <a:pt x="155" y="211"/>
                    <a:pt x="155" y="211"/>
                  </a:cubicBezTo>
                  <a:cubicBezTo>
                    <a:pt x="144" y="205"/>
                    <a:pt x="144" y="205"/>
                    <a:pt x="144" y="205"/>
                  </a:cubicBezTo>
                  <a:cubicBezTo>
                    <a:pt x="134" y="149"/>
                    <a:pt x="134" y="149"/>
                    <a:pt x="134" y="149"/>
                  </a:cubicBezTo>
                  <a:cubicBezTo>
                    <a:pt x="134" y="148"/>
                    <a:pt x="134" y="148"/>
                    <a:pt x="134" y="148"/>
                  </a:cubicBezTo>
                  <a:cubicBezTo>
                    <a:pt x="148" y="78"/>
                    <a:pt x="148" y="78"/>
                    <a:pt x="148" y="78"/>
                  </a:cubicBezTo>
                  <a:cubicBezTo>
                    <a:pt x="180" y="67"/>
                    <a:pt x="180" y="67"/>
                    <a:pt x="180" y="67"/>
                  </a:cubicBezTo>
                  <a:cubicBezTo>
                    <a:pt x="180" y="58"/>
                    <a:pt x="180" y="58"/>
                    <a:pt x="180" y="58"/>
                  </a:cubicBezTo>
                  <a:cubicBezTo>
                    <a:pt x="171" y="54"/>
                    <a:pt x="171" y="54"/>
                    <a:pt x="171" y="54"/>
                  </a:cubicBezTo>
                  <a:cubicBezTo>
                    <a:pt x="164" y="31"/>
                    <a:pt x="164" y="31"/>
                    <a:pt x="164" y="31"/>
                  </a:cubicBezTo>
                  <a:cubicBezTo>
                    <a:pt x="167" y="21"/>
                    <a:pt x="167" y="21"/>
                    <a:pt x="167" y="21"/>
                  </a:cubicBezTo>
                  <a:cubicBezTo>
                    <a:pt x="167" y="11"/>
                    <a:pt x="167" y="11"/>
                    <a:pt x="167" y="11"/>
                  </a:cubicBezTo>
                  <a:cubicBezTo>
                    <a:pt x="172" y="6"/>
                    <a:pt x="172" y="6"/>
                    <a:pt x="172" y="6"/>
                  </a:cubicBezTo>
                  <a:cubicBezTo>
                    <a:pt x="177" y="3"/>
                    <a:pt x="177" y="3"/>
                    <a:pt x="177" y="3"/>
                  </a:cubicBezTo>
                  <a:lnTo>
                    <a:pt x="18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1"/>
            <p:cNvSpPr>
              <a:spLocks noEditPoints="1"/>
            </p:cNvSpPr>
            <p:nvPr/>
          </p:nvSpPr>
          <p:spPr bwMode="auto">
            <a:xfrm>
              <a:off x="4403" y="2062"/>
              <a:ext cx="46" cy="57"/>
            </a:xfrm>
            <a:custGeom>
              <a:avLst/>
              <a:gdLst>
                <a:gd name="T0" fmla="*/ 16 w 22"/>
                <a:gd name="T1" fmla="*/ 10 h 27"/>
                <a:gd name="T2" fmla="*/ 17 w 22"/>
                <a:gd name="T3" fmla="*/ 10 h 27"/>
                <a:gd name="T4" fmla="*/ 17 w 22"/>
                <a:gd name="T5" fmla="*/ 10 h 27"/>
                <a:gd name="T6" fmla="*/ 11 w 22"/>
                <a:gd name="T7" fmla="*/ 4 h 27"/>
                <a:gd name="T8" fmla="*/ 4 w 22"/>
                <a:gd name="T9" fmla="*/ 7 h 27"/>
                <a:gd name="T10" fmla="*/ 2 w 22"/>
                <a:gd name="T11" fmla="*/ 3 h 27"/>
                <a:gd name="T12" fmla="*/ 12 w 22"/>
                <a:gd name="T13" fmla="*/ 0 h 27"/>
                <a:gd name="T14" fmla="*/ 22 w 22"/>
                <a:gd name="T15" fmla="*/ 10 h 27"/>
                <a:gd name="T16" fmla="*/ 22 w 22"/>
                <a:gd name="T17" fmla="*/ 27 h 27"/>
                <a:gd name="T18" fmla="*/ 17 w 22"/>
                <a:gd name="T19" fmla="*/ 27 h 27"/>
                <a:gd name="T20" fmla="*/ 17 w 22"/>
                <a:gd name="T21" fmla="*/ 24 h 27"/>
                <a:gd name="T22" fmla="*/ 17 w 22"/>
                <a:gd name="T23" fmla="*/ 22 h 27"/>
                <a:gd name="T24" fmla="*/ 17 w 22"/>
                <a:gd name="T25" fmla="*/ 22 h 27"/>
                <a:gd name="T26" fmla="*/ 9 w 22"/>
                <a:gd name="T27" fmla="*/ 27 h 27"/>
                <a:gd name="T28" fmla="*/ 0 w 22"/>
                <a:gd name="T29" fmla="*/ 19 h 27"/>
                <a:gd name="T30" fmla="*/ 16 w 22"/>
                <a:gd name="T31" fmla="*/ 10 h 27"/>
                <a:gd name="T32" fmla="*/ 10 w 22"/>
                <a:gd name="T33" fmla="*/ 23 h 27"/>
                <a:gd name="T34" fmla="*/ 17 w 22"/>
                <a:gd name="T35" fmla="*/ 15 h 27"/>
                <a:gd name="T36" fmla="*/ 17 w 22"/>
                <a:gd name="T37" fmla="*/ 14 h 27"/>
                <a:gd name="T38" fmla="*/ 16 w 22"/>
                <a:gd name="T39" fmla="*/ 14 h 27"/>
                <a:gd name="T40" fmla="*/ 5 w 22"/>
                <a:gd name="T41" fmla="*/ 19 h 27"/>
                <a:gd name="T42" fmla="*/ 10 w 22"/>
                <a:gd name="T43"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7">
                  <a:moveTo>
                    <a:pt x="16" y="10"/>
                  </a:moveTo>
                  <a:cubicBezTo>
                    <a:pt x="17" y="10"/>
                    <a:pt x="17" y="10"/>
                    <a:pt x="17" y="10"/>
                  </a:cubicBezTo>
                  <a:cubicBezTo>
                    <a:pt x="17" y="10"/>
                    <a:pt x="17" y="10"/>
                    <a:pt x="17" y="10"/>
                  </a:cubicBezTo>
                  <a:cubicBezTo>
                    <a:pt x="17" y="5"/>
                    <a:pt x="14" y="4"/>
                    <a:pt x="11" y="4"/>
                  </a:cubicBezTo>
                  <a:cubicBezTo>
                    <a:pt x="7" y="4"/>
                    <a:pt x="4" y="7"/>
                    <a:pt x="4" y="7"/>
                  </a:cubicBezTo>
                  <a:cubicBezTo>
                    <a:pt x="2" y="3"/>
                    <a:pt x="2" y="3"/>
                    <a:pt x="2" y="3"/>
                  </a:cubicBezTo>
                  <a:cubicBezTo>
                    <a:pt x="2" y="3"/>
                    <a:pt x="5" y="0"/>
                    <a:pt x="12" y="0"/>
                  </a:cubicBezTo>
                  <a:cubicBezTo>
                    <a:pt x="18" y="0"/>
                    <a:pt x="22" y="3"/>
                    <a:pt x="22" y="10"/>
                  </a:cubicBezTo>
                  <a:cubicBezTo>
                    <a:pt x="22" y="27"/>
                    <a:pt x="22" y="27"/>
                    <a:pt x="22" y="27"/>
                  </a:cubicBezTo>
                  <a:cubicBezTo>
                    <a:pt x="17" y="27"/>
                    <a:pt x="17" y="27"/>
                    <a:pt x="17" y="27"/>
                  </a:cubicBezTo>
                  <a:cubicBezTo>
                    <a:pt x="17" y="24"/>
                    <a:pt x="17" y="24"/>
                    <a:pt x="17" y="24"/>
                  </a:cubicBezTo>
                  <a:cubicBezTo>
                    <a:pt x="17" y="23"/>
                    <a:pt x="17" y="22"/>
                    <a:pt x="17" y="22"/>
                  </a:cubicBezTo>
                  <a:cubicBezTo>
                    <a:pt x="17" y="22"/>
                    <a:pt x="17" y="22"/>
                    <a:pt x="17" y="22"/>
                  </a:cubicBezTo>
                  <a:cubicBezTo>
                    <a:pt x="17" y="22"/>
                    <a:pt x="15" y="27"/>
                    <a:pt x="9" y="27"/>
                  </a:cubicBezTo>
                  <a:cubicBezTo>
                    <a:pt x="4" y="27"/>
                    <a:pt x="0" y="25"/>
                    <a:pt x="0" y="19"/>
                  </a:cubicBezTo>
                  <a:cubicBezTo>
                    <a:pt x="0" y="11"/>
                    <a:pt x="11" y="10"/>
                    <a:pt x="16" y="10"/>
                  </a:cubicBezTo>
                  <a:close/>
                  <a:moveTo>
                    <a:pt x="10" y="23"/>
                  </a:moveTo>
                  <a:cubicBezTo>
                    <a:pt x="14" y="23"/>
                    <a:pt x="17" y="19"/>
                    <a:pt x="17" y="15"/>
                  </a:cubicBezTo>
                  <a:cubicBezTo>
                    <a:pt x="17" y="14"/>
                    <a:pt x="17" y="14"/>
                    <a:pt x="17" y="14"/>
                  </a:cubicBezTo>
                  <a:cubicBezTo>
                    <a:pt x="16" y="14"/>
                    <a:pt x="16" y="14"/>
                    <a:pt x="16" y="14"/>
                  </a:cubicBezTo>
                  <a:cubicBezTo>
                    <a:pt x="12" y="14"/>
                    <a:pt x="5" y="14"/>
                    <a:pt x="5" y="19"/>
                  </a:cubicBezTo>
                  <a:cubicBezTo>
                    <a:pt x="5" y="21"/>
                    <a:pt x="7" y="23"/>
                    <a:pt x="1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2"/>
            <p:cNvSpPr>
              <a:spLocks/>
            </p:cNvSpPr>
            <p:nvPr/>
          </p:nvSpPr>
          <p:spPr bwMode="auto">
            <a:xfrm>
              <a:off x="4463" y="2062"/>
              <a:ext cx="51" cy="57"/>
            </a:xfrm>
            <a:custGeom>
              <a:avLst/>
              <a:gdLst>
                <a:gd name="T0" fmla="*/ 14 w 24"/>
                <a:gd name="T1" fmla="*/ 0 h 27"/>
                <a:gd name="T2" fmla="*/ 24 w 24"/>
                <a:gd name="T3" fmla="*/ 4 h 27"/>
                <a:gd name="T4" fmla="*/ 21 w 24"/>
                <a:gd name="T5" fmla="*/ 7 h 27"/>
                <a:gd name="T6" fmla="*/ 14 w 24"/>
                <a:gd name="T7" fmla="*/ 4 h 27"/>
                <a:gd name="T8" fmla="*/ 5 w 24"/>
                <a:gd name="T9" fmla="*/ 13 h 27"/>
                <a:gd name="T10" fmla="*/ 14 w 24"/>
                <a:gd name="T11" fmla="*/ 23 h 27"/>
                <a:gd name="T12" fmla="*/ 22 w 24"/>
                <a:gd name="T13" fmla="*/ 19 h 27"/>
                <a:gd name="T14" fmla="*/ 24 w 24"/>
                <a:gd name="T15" fmla="*/ 23 h 27"/>
                <a:gd name="T16" fmla="*/ 14 w 24"/>
                <a:gd name="T17" fmla="*/ 27 h 27"/>
                <a:gd name="T18" fmla="*/ 0 w 24"/>
                <a:gd name="T19" fmla="*/ 14 h 27"/>
                <a:gd name="T20" fmla="*/ 14 w 24"/>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7">
                  <a:moveTo>
                    <a:pt x="14" y="0"/>
                  </a:moveTo>
                  <a:cubicBezTo>
                    <a:pt x="20" y="0"/>
                    <a:pt x="24" y="4"/>
                    <a:pt x="24" y="4"/>
                  </a:cubicBezTo>
                  <a:cubicBezTo>
                    <a:pt x="21" y="7"/>
                    <a:pt x="21" y="7"/>
                    <a:pt x="21" y="7"/>
                  </a:cubicBezTo>
                  <a:cubicBezTo>
                    <a:pt x="21" y="7"/>
                    <a:pt x="19" y="4"/>
                    <a:pt x="14" y="4"/>
                  </a:cubicBezTo>
                  <a:cubicBezTo>
                    <a:pt x="9" y="4"/>
                    <a:pt x="5" y="8"/>
                    <a:pt x="5" y="13"/>
                  </a:cubicBezTo>
                  <a:cubicBezTo>
                    <a:pt x="5" y="19"/>
                    <a:pt x="9" y="23"/>
                    <a:pt x="14" y="23"/>
                  </a:cubicBezTo>
                  <a:cubicBezTo>
                    <a:pt x="19" y="23"/>
                    <a:pt x="22" y="19"/>
                    <a:pt x="22" y="19"/>
                  </a:cubicBezTo>
                  <a:cubicBezTo>
                    <a:pt x="24" y="23"/>
                    <a:pt x="24" y="23"/>
                    <a:pt x="24" y="23"/>
                  </a:cubicBezTo>
                  <a:cubicBezTo>
                    <a:pt x="24" y="23"/>
                    <a:pt x="21" y="27"/>
                    <a:pt x="14" y="27"/>
                  </a:cubicBezTo>
                  <a:cubicBezTo>
                    <a:pt x="6" y="27"/>
                    <a:pt x="0" y="21"/>
                    <a:pt x="0" y="14"/>
                  </a:cubicBezTo>
                  <a:cubicBezTo>
                    <a:pt x="0" y="6"/>
                    <a:pt x="6" y="0"/>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3"/>
            <p:cNvSpPr>
              <a:spLocks/>
            </p:cNvSpPr>
            <p:nvPr/>
          </p:nvSpPr>
          <p:spPr bwMode="auto">
            <a:xfrm>
              <a:off x="4524" y="2062"/>
              <a:ext cx="53" cy="57"/>
            </a:xfrm>
            <a:custGeom>
              <a:avLst/>
              <a:gdLst>
                <a:gd name="T0" fmla="*/ 14 w 25"/>
                <a:gd name="T1" fmla="*/ 0 h 27"/>
                <a:gd name="T2" fmla="*/ 24 w 25"/>
                <a:gd name="T3" fmla="*/ 4 h 27"/>
                <a:gd name="T4" fmla="*/ 22 w 25"/>
                <a:gd name="T5" fmla="*/ 7 h 27"/>
                <a:gd name="T6" fmla="*/ 15 w 25"/>
                <a:gd name="T7" fmla="*/ 4 h 27"/>
                <a:gd name="T8" fmla="*/ 5 w 25"/>
                <a:gd name="T9" fmla="*/ 13 h 27"/>
                <a:gd name="T10" fmla="*/ 15 w 25"/>
                <a:gd name="T11" fmla="*/ 23 h 27"/>
                <a:gd name="T12" fmla="*/ 23 w 25"/>
                <a:gd name="T13" fmla="*/ 19 h 27"/>
                <a:gd name="T14" fmla="*/ 25 w 25"/>
                <a:gd name="T15" fmla="*/ 23 h 27"/>
                <a:gd name="T16" fmla="*/ 14 w 25"/>
                <a:gd name="T17" fmla="*/ 27 h 27"/>
                <a:gd name="T18" fmla="*/ 0 w 25"/>
                <a:gd name="T19" fmla="*/ 14 h 27"/>
                <a:gd name="T20" fmla="*/ 14 w 25"/>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7">
                  <a:moveTo>
                    <a:pt x="14" y="0"/>
                  </a:moveTo>
                  <a:cubicBezTo>
                    <a:pt x="21" y="0"/>
                    <a:pt x="24" y="4"/>
                    <a:pt x="24" y="4"/>
                  </a:cubicBezTo>
                  <a:cubicBezTo>
                    <a:pt x="22" y="7"/>
                    <a:pt x="22" y="7"/>
                    <a:pt x="22" y="7"/>
                  </a:cubicBezTo>
                  <a:cubicBezTo>
                    <a:pt x="22" y="7"/>
                    <a:pt x="19" y="4"/>
                    <a:pt x="15" y="4"/>
                  </a:cubicBezTo>
                  <a:cubicBezTo>
                    <a:pt x="9" y="4"/>
                    <a:pt x="5" y="8"/>
                    <a:pt x="5" y="13"/>
                  </a:cubicBezTo>
                  <a:cubicBezTo>
                    <a:pt x="5" y="19"/>
                    <a:pt x="9" y="23"/>
                    <a:pt x="15" y="23"/>
                  </a:cubicBezTo>
                  <a:cubicBezTo>
                    <a:pt x="20" y="23"/>
                    <a:pt x="23" y="19"/>
                    <a:pt x="23" y="19"/>
                  </a:cubicBezTo>
                  <a:cubicBezTo>
                    <a:pt x="25" y="23"/>
                    <a:pt x="25" y="23"/>
                    <a:pt x="25" y="23"/>
                  </a:cubicBezTo>
                  <a:cubicBezTo>
                    <a:pt x="25" y="23"/>
                    <a:pt x="21" y="27"/>
                    <a:pt x="14" y="27"/>
                  </a:cubicBezTo>
                  <a:cubicBezTo>
                    <a:pt x="6" y="27"/>
                    <a:pt x="0" y="21"/>
                    <a:pt x="0" y="14"/>
                  </a:cubicBezTo>
                  <a:cubicBezTo>
                    <a:pt x="0" y="6"/>
                    <a:pt x="6" y="0"/>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4"/>
            <p:cNvSpPr>
              <a:spLocks noEditPoints="1"/>
            </p:cNvSpPr>
            <p:nvPr/>
          </p:nvSpPr>
          <p:spPr bwMode="auto">
            <a:xfrm>
              <a:off x="4587" y="2062"/>
              <a:ext cx="59" cy="57"/>
            </a:xfrm>
            <a:custGeom>
              <a:avLst/>
              <a:gdLst>
                <a:gd name="T0" fmla="*/ 14 w 28"/>
                <a:gd name="T1" fmla="*/ 0 h 27"/>
                <a:gd name="T2" fmla="*/ 28 w 28"/>
                <a:gd name="T3" fmla="*/ 13 h 27"/>
                <a:gd name="T4" fmla="*/ 14 w 28"/>
                <a:gd name="T5" fmla="*/ 27 h 27"/>
                <a:gd name="T6" fmla="*/ 0 w 28"/>
                <a:gd name="T7" fmla="*/ 13 h 27"/>
                <a:gd name="T8" fmla="*/ 14 w 28"/>
                <a:gd name="T9" fmla="*/ 0 h 27"/>
                <a:gd name="T10" fmla="*/ 14 w 28"/>
                <a:gd name="T11" fmla="*/ 23 h 27"/>
                <a:gd name="T12" fmla="*/ 23 w 28"/>
                <a:gd name="T13" fmla="*/ 13 h 27"/>
                <a:gd name="T14" fmla="*/ 14 w 28"/>
                <a:gd name="T15" fmla="*/ 4 h 27"/>
                <a:gd name="T16" fmla="*/ 5 w 28"/>
                <a:gd name="T17" fmla="*/ 13 h 27"/>
                <a:gd name="T18" fmla="*/ 14 w 28"/>
                <a:gd name="T19"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7">
                  <a:moveTo>
                    <a:pt x="14" y="0"/>
                  </a:moveTo>
                  <a:cubicBezTo>
                    <a:pt x="22" y="0"/>
                    <a:pt x="28" y="6"/>
                    <a:pt x="28" y="13"/>
                  </a:cubicBezTo>
                  <a:cubicBezTo>
                    <a:pt x="28" y="22"/>
                    <a:pt x="22" y="27"/>
                    <a:pt x="14" y="27"/>
                  </a:cubicBezTo>
                  <a:cubicBezTo>
                    <a:pt x="6" y="27"/>
                    <a:pt x="0" y="22"/>
                    <a:pt x="0" y="13"/>
                  </a:cubicBezTo>
                  <a:cubicBezTo>
                    <a:pt x="0" y="6"/>
                    <a:pt x="6" y="0"/>
                    <a:pt x="14" y="0"/>
                  </a:cubicBezTo>
                  <a:close/>
                  <a:moveTo>
                    <a:pt x="14" y="23"/>
                  </a:moveTo>
                  <a:cubicBezTo>
                    <a:pt x="19" y="23"/>
                    <a:pt x="23" y="19"/>
                    <a:pt x="23" y="13"/>
                  </a:cubicBezTo>
                  <a:cubicBezTo>
                    <a:pt x="23" y="8"/>
                    <a:pt x="19" y="4"/>
                    <a:pt x="14" y="4"/>
                  </a:cubicBezTo>
                  <a:cubicBezTo>
                    <a:pt x="9" y="4"/>
                    <a:pt x="5" y="8"/>
                    <a:pt x="5" y="13"/>
                  </a:cubicBezTo>
                  <a:cubicBezTo>
                    <a:pt x="5" y="19"/>
                    <a:pt x="9" y="23"/>
                    <a:pt x="14"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5"/>
            <p:cNvSpPr>
              <a:spLocks/>
            </p:cNvSpPr>
            <p:nvPr/>
          </p:nvSpPr>
          <p:spPr bwMode="auto">
            <a:xfrm>
              <a:off x="4660" y="2062"/>
              <a:ext cx="51" cy="57"/>
            </a:xfrm>
            <a:custGeom>
              <a:avLst/>
              <a:gdLst>
                <a:gd name="T0" fmla="*/ 0 w 24"/>
                <a:gd name="T1" fmla="*/ 0 h 27"/>
                <a:gd name="T2" fmla="*/ 5 w 24"/>
                <a:gd name="T3" fmla="*/ 0 h 27"/>
                <a:gd name="T4" fmla="*/ 5 w 24"/>
                <a:gd name="T5" fmla="*/ 16 h 27"/>
                <a:gd name="T6" fmla="*/ 10 w 24"/>
                <a:gd name="T7" fmla="*/ 23 h 27"/>
                <a:gd name="T8" fmla="*/ 18 w 24"/>
                <a:gd name="T9" fmla="*/ 13 h 27"/>
                <a:gd name="T10" fmla="*/ 18 w 24"/>
                <a:gd name="T11" fmla="*/ 0 h 27"/>
                <a:gd name="T12" fmla="*/ 24 w 24"/>
                <a:gd name="T13" fmla="*/ 0 h 27"/>
                <a:gd name="T14" fmla="*/ 24 w 24"/>
                <a:gd name="T15" fmla="*/ 27 h 27"/>
                <a:gd name="T16" fmla="*/ 19 w 24"/>
                <a:gd name="T17" fmla="*/ 27 h 27"/>
                <a:gd name="T18" fmla="*/ 19 w 24"/>
                <a:gd name="T19" fmla="*/ 23 h 27"/>
                <a:gd name="T20" fmla="*/ 19 w 24"/>
                <a:gd name="T21" fmla="*/ 21 h 27"/>
                <a:gd name="T22" fmla="*/ 19 w 24"/>
                <a:gd name="T23" fmla="*/ 21 h 27"/>
                <a:gd name="T24" fmla="*/ 9 w 24"/>
                <a:gd name="T25" fmla="*/ 27 h 27"/>
                <a:gd name="T26" fmla="*/ 0 w 24"/>
                <a:gd name="T27" fmla="*/ 17 h 27"/>
                <a:gd name="T28" fmla="*/ 0 w 24"/>
                <a:gd name="T2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27">
                  <a:moveTo>
                    <a:pt x="0" y="0"/>
                  </a:moveTo>
                  <a:cubicBezTo>
                    <a:pt x="5" y="0"/>
                    <a:pt x="5" y="0"/>
                    <a:pt x="5" y="0"/>
                  </a:cubicBezTo>
                  <a:cubicBezTo>
                    <a:pt x="5" y="16"/>
                    <a:pt x="5" y="16"/>
                    <a:pt x="5" y="16"/>
                  </a:cubicBezTo>
                  <a:cubicBezTo>
                    <a:pt x="5" y="20"/>
                    <a:pt x="6" y="23"/>
                    <a:pt x="10" y="23"/>
                  </a:cubicBezTo>
                  <a:cubicBezTo>
                    <a:pt x="15" y="23"/>
                    <a:pt x="18" y="18"/>
                    <a:pt x="18" y="13"/>
                  </a:cubicBezTo>
                  <a:cubicBezTo>
                    <a:pt x="18" y="0"/>
                    <a:pt x="18" y="0"/>
                    <a:pt x="18" y="0"/>
                  </a:cubicBezTo>
                  <a:cubicBezTo>
                    <a:pt x="24" y="0"/>
                    <a:pt x="24" y="0"/>
                    <a:pt x="24" y="0"/>
                  </a:cubicBezTo>
                  <a:cubicBezTo>
                    <a:pt x="24" y="27"/>
                    <a:pt x="24" y="27"/>
                    <a:pt x="24" y="27"/>
                  </a:cubicBezTo>
                  <a:cubicBezTo>
                    <a:pt x="19" y="27"/>
                    <a:pt x="19" y="27"/>
                    <a:pt x="19" y="27"/>
                  </a:cubicBezTo>
                  <a:cubicBezTo>
                    <a:pt x="19" y="23"/>
                    <a:pt x="19" y="23"/>
                    <a:pt x="19" y="23"/>
                  </a:cubicBezTo>
                  <a:cubicBezTo>
                    <a:pt x="19" y="22"/>
                    <a:pt x="19" y="21"/>
                    <a:pt x="19" y="21"/>
                  </a:cubicBezTo>
                  <a:cubicBezTo>
                    <a:pt x="19" y="21"/>
                    <a:pt x="19" y="21"/>
                    <a:pt x="19" y="21"/>
                  </a:cubicBezTo>
                  <a:cubicBezTo>
                    <a:pt x="18" y="24"/>
                    <a:pt x="14" y="27"/>
                    <a:pt x="9" y="27"/>
                  </a:cubicBezTo>
                  <a:cubicBezTo>
                    <a:pt x="3" y="27"/>
                    <a:pt x="0" y="24"/>
                    <a:pt x="0" y="1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6"/>
            <p:cNvSpPr>
              <a:spLocks/>
            </p:cNvSpPr>
            <p:nvPr/>
          </p:nvSpPr>
          <p:spPr bwMode="auto">
            <a:xfrm>
              <a:off x="4730" y="2062"/>
              <a:ext cx="48" cy="57"/>
            </a:xfrm>
            <a:custGeom>
              <a:avLst/>
              <a:gdLst>
                <a:gd name="T0" fmla="*/ 0 w 23"/>
                <a:gd name="T1" fmla="*/ 0 h 27"/>
                <a:gd name="T2" fmla="*/ 4 w 23"/>
                <a:gd name="T3" fmla="*/ 0 h 27"/>
                <a:gd name="T4" fmla="*/ 4 w 23"/>
                <a:gd name="T5" fmla="*/ 4 h 27"/>
                <a:gd name="T6" fmla="*/ 4 w 23"/>
                <a:gd name="T7" fmla="*/ 6 h 27"/>
                <a:gd name="T8" fmla="*/ 4 w 23"/>
                <a:gd name="T9" fmla="*/ 6 h 27"/>
                <a:gd name="T10" fmla="*/ 14 w 23"/>
                <a:gd name="T11" fmla="*/ 0 h 27"/>
                <a:gd name="T12" fmla="*/ 23 w 23"/>
                <a:gd name="T13" fmla="*/ 10 h 27"/>
                <a:gd name="T14" fmla="*/ 23 w 23"/>
                <a:gd name="T15" fmla="*/ 27 h 27"/>
                <a:gd name="T16" fmla="*/ 18 w 23"/>
                <a:gd name="T17" fmla="*/ 27 h 27"/>
                <a:gd name="T18" fmla="*/ 18 w 23"/>
                <a:gd name="T19" fmla="*/ 11 h 27"/>
                <a:gd name="T20" fmla="*/ 13 w 23"/>
                <a:gd name="T21" fmla="*/ 4 h 27"/>
                <a:gd name="T22" fmla="*/ 5 w 23"/>
                <a:gd name="T23" fmla="*/ 11 h 27"/>
                <a:gd name="T24" fmla="*/ 5 w 23"/>
                <a:gd name="T25" fmla="*/ 14 h 27"/>
                <a:gd name="T26" fmla="*/ 5 w 23"/>
                <a:gd name="T27" fmla="*/ 27 h 27"/>
                <a:gd name="T28" fmla="*/ 0 w 23"/>
                <a:gd name="T29" fmla="*/ 27 h 27"/>
                <a:gd name="T30" fmla="*/ 0 w 23"/>
                <a:gd name="T3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27">
                  <a:moveTo>
                    <a:pt x="0" y="0"/>
                  </a:moveTo>
                  <a:cubicBezTo>
                    <a:pt x="4" y="0"/>
                    <a:pt x="4" y="0"/>
                    <a:pt x="4" y="0"/>
                  </a:cubicBezTo>
                  <a:cubicBezTo>
                    <a:pt x="4" y="4"/>
                    <a:pt x="4" y="4"/>
                    <a:pt x="4" y="4"/>
                  </a:cubicBezTo>
                  <a:cubicBezTo>
                    <a:pt x="4" y="5"/>
                    <a:pt x="4" y="6"/>
                    <a:pt x="4" y="6"/>
                  </a:cubicBezTo>
                  <a:cubicBezTo>
                    <a:pt x="4" y="6"/>
                    <a:pt x="4" y="6"/>
                    <a:pt x="4" y="6"/>
                  </a:cubicBezTo>
                  <a:cubicBezTo>
                    <a:pt x="5" y="3"/>
                    <a:pt x="9" y="0"/>
                    <a:pt x="14" y="0"/>
                  </a:cubicBezTo>
                  <a:cubicBezTo>
                    <a:pt x="21" y="0"/>
                    <a:pt x="23" y="3"/>
                    <a:pt x="23" y="10"/>
                  </a:cubicBezTo>
                  <a:cubicBezTo>
                    <a:pt x="23" y="27"/>
                    <a:pt x="23" y="27"/>
                    <a:pt x="23" y="27"/>
                  </a:cubicBezTo>
                  <a:cubicBezTo>
                    <a:pt x="18" y="27"/>
                    <a:pt x="18" y="27"/>
                    <a:pt x="18" y="27"/>
                  </a:cubicBezTo>
                  <a:cubicBezTo>
                    <a:pt x="18" y="11"/>
                    <a:pt x="18" y="11"/>
                    <a:pt x="18" y="11"/>
                  </a:cubicBezTo>
                  <a:cubicBezTo>
                    <a:pt x="18" y="7"/>
                    <a:pt x="18" y="4"/>
                    <a:pt x="13" y="4"/>
                  </a:cubicBezTo>
                  <a:cubicBezTo>
                    <a:pt x="9" y="4"/>
                    <a:pt x="6" y="7"/>
                    <a:pt x="5" y="11"/>
                  </a:cubicBezTo>
                  <a:cubicBezTo>
                    <a:pt x="5" y="12"/>
                    <a:pt x="5" y="13"/>
                    <a:pt x="5" y="14"/>
                  </a:cubicBezTo>
                  <a:cubicBezTo>
                    <a:pt x="5" y="27"/>
                    <a:pt x="5" y="27"/>
                    <a:pt x="5" y="27"/>
                  </a:cubicBezTo>
                  <a:cubicBezTo>
                    <a:pt x="0" y="27"/>
                    <a:pt x="0" y="27"/>
                    <a:pt x="0" y="2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7"/>
            <p:cNvSpPr>
              <a:spLocks/>
            </p:cNvSpPr>
            <p:nvPr/>
          </p:nvSpPr>
          <p:spPr bwMode="auto">
            <a:xfrm>
              <a:off x="4792" y="2047"/>
              <a:ext cx="32" cy="72"/>
            </a:xfrm>
            <a:custGeom>
              <a:avLst/>
              <a:gdLst>
                <a:gd name="T0" fmla="*/ 3 w 15"/>
                <a:gd name="T1" fmla="*/ 12 h 34"/>
                <a:gd name="T2" fmla="*/ 0 w 15"/>
                <a:gd name="T3" fmla="*/ 12 h 34"/>
                <a:gd name="T4" fmla="*/ 0 w 15"/>
                <a:gd name="T5" fmla="*/ 8 h 34"/>
                <a:gd name="T6" fmla="*/ 3 w 15"/>
                <a:gd name="T7" fmla="*/ 8 h 34"/>
                <a:gd name="T8" fmla="*/ 3 w 15"/>
                <a:gd name="T9" fmla="*/ 0 h 34"/>
                <a:gd name="T10" fmla="*/ 8 w 15"/>
                <a:gd name="T11" fmla="*/ 0 h 34"/>
                <a:gd name="T12" fmla="*/ 8 w 15"/>
                <a:gd name="T13" fmla="*/ 8 h 34"/>
                <a:gd name="T14" fmla="*/ 15 w 15"/>
                <a:gd name="T15" fmla="*/ 8 h 34"/>
                <a:gd name="T16" fmla="*/ 15 w 15"/>
                <a:gd name="T17" fmla="*/ 12 h 34"/>
                <a:gd name="T18" fmla="*/ 8 w 15"/>
                <a:gd name="T19" fmla="*/ 12 h 34"/>
                <a:gd name="T20" fmla="*/ 8 w 15"/>
                <a:gd name="T21" fmla="*/ 24 h 34"/>
                <a:gd name="T22" fmla="*/ 14 w 15"/>
                <a:gd name="T23" fmla="*/ 29 h 34"/>
                <a:gd name="T24" fmla="*/ 15 w 15"/>
                <a:gd name="T25" fmla="*/ 29 h 34"/>
                <a:gd name="T26" fmla="*/ 15 w 15"/>
                <a:gd name="T27" fmla="*/ 34 h 34"/>
                <a:gd name="T28" fmla="*/ 13 w 15"/>
                <a:gd name="T29" fmla="*/ 34 h 34"/>
                <a:gd name="T30" fmla="*/ 3 w 15"/>
                <a:gd name="T31" fmla="*/ 24 h 34"/>
                <a:gd name="T32" fmla="*/ 3 w 15"/>
                <a:gd name="T33"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34">
                  <a:moveTo>
                    <a:pt x="3" y="12"/>
                  </a:moveTo>
                  <a:cubicBezTo>
                    <a:pt x="0" y="12"/>
                    <a:pt x="0" y="12"/>
                    <a:pt x="0" y="12"/>
                  </a:cubicBezTo>
                  <a:cubicBezTo>
                    <a:pt x="0" y="8"/>
                    <a:pt x="0" y="8"/>
                    <a:pt x="0" y="8"/>
                  </a:cubicBezTo>
                  <a:cubicBezTo>
                    <a:pt x="3" y="8"/>
                    <a:pt x="3" y="8"/>
                    <a:pt x="3" y="8"/>
                  </a:cubicBezTo>
                  <a:cubicBezTo>
                    <a:pt x="3" y="0"/>
                    <a:pt x="3" y="0"/>
                    <a:pt x="3" y="0"/>
                  </a:cubicBezTo>
                  <a:cubicBezTo>
                    <a:pt x="8" y="0"/>
                    <a:pt x="8" y="0"/>
                    <a:pt x="8" y="0"/>
                  </a:cubicBezTo>
                  <a:cubicBezTo>
                    <a:pt x="8" y="8"/>
                    <a:pt x="8" y="8"/>
                    <a:pt x="8" y="8"/>
                  </a:cubicBezTo>
                  <a:cubicBezTo>
                    <a:pt x="15" y="8"/>
                    <a:pt x="15" y="8"/>
                    <a:pt x="15" y="8"/>
                  </a:cubicBezTo>
                  <a:cubicBezTo>
                    <a:pt x="15" y="12"/>
                    <a:pt x="15" y="12"/>
                    <a:pt x="15" y="12"/>
                  </a:cubicBezTo>
                  <a:cubicBezTo>
                    <a:pt x="8" y="12"/>
                    <a:pt x="8" y="12"/>
                    <a:pt x="8" y="12"/>
                  </a:cubicBezTo>
                  <a:cubicBezTo>
                    <a:pt x="8" y="24"/>
                    <a:pt x="8" y="24"/>
                    <a:pt x="8" y="24"/>
                  </a:cubicBezTo>
                  <a:cubicBezTo>
                    <a:pt x="8" y="29"/>
                    <a:pt x="12" y="29"/>
                    <a:pt x="14" y="29"/>
                  </a:cubicBezTo>
                  <a:cubicBezTo>
                    <a:pt x="15" y="29"/>
                    <a:pt x="15" y="29"/>
                    <a:pt x="15" y="29"/>
                  </a:cubicBezTo>
                  <a:cubicBezTo>
                    <a:pt x="15" y="34"/>
                    <a:pt x="15" y="34"/>
                    <a:pt x="15" y="34"/>
                  </a:cubicBezTo>
                  <a:cubicBezTo>
                    <a:pt x="15" y="34"/>
                    <a:pt x="14" y="34"/>
                    <a:pt x="13" y="34"/>
                  </a:cubicBezTo>
                  <a:cubicBezTo>
                    <a:pt x="10" y="34"/>
                    <a:pt x="3" y="33"/>
                    <a:pt x="3" y="24"/>
                  </a:cubicBezTo>
                  <a:lnTo>
                    <a:pt x="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8"/>
            <p:cNvSpPr>
              <a:spLocks noEditPoints="1"/>
            </p:cNvSpPr>
            <p:nvPr/>
          </p:nvSpPr>
          <p:spPr bwMode="auto">
            <a:xfrm>
              <a:off x="4834" y="2062"/>
              <a:ext cx="47" cy="57"/>
            </a:xfrm>
            <a:custGeom>
              <a:avLst/>
              <a:gdLst>
                <a:gd name="T0" fmla="*/ 16 w 22"/>
                <a:gd name="T1" fmla="*/ 10 h 27"/>
                <a:gd name="T2" fmla="*/ 17 w 22"/>
                <a:gd name="T3" fmla="*/ 10 h 27"/>
                <a:gd name="T4" fmla="*/ 17 w 22"/>
                <a:gd name="T5" fmla="*/ 10 h 27"/>
                <a:gd name="T6" fmla="*/ 11 w 22"/>
                <a:gd name="T7" fmla="*/ 4 h 27"/>
                <a:gd name="T8" fmla="*/ 4 w 22"/>
                <a:gd name="T9" fmla="*/ 7 h 27"/>
                <a:gd name="T10" fmla="*/ 1 w 22"/>
                <a:gd name="T11" fmla="*/ 3 h 27"/>
                <a:gd name="T12" fmla="*/ 11 w 22"/>
                <a:gd name="T13" fmla="*/ 0 h 27"/>
                <a:gd name="T14" fmla="*/ 22 w 22"/>
                <a:gd name="T15" fmla="*/ 10 h 27"/>
                <a:gd name="T16" fmla="*/ 22 w 22"/>
                <a:gd name="T17" fmla="*/ 27 h 27"/>
                <a:gd name="T18" fmla="*/ 17 w 22"/>
                <a:gd name="T19" fmla="*/ 27 h 27"/>
                <a:gd name="T20" fmla="*/ 17 w 22"/>
                <a:gd name="T21" fmla="*/ 24 h 27"/>
                <a:gd name="T22" fmla="*/ 17 w 22"/>
                <a:gd name="T23" fmla="*/ 22 h 27"/>
                <a:gd name="T24" fmla="*/ 17 w 22"/>
                <a:gd name="T25" fmla="*/ 22 h 27"/>
                <a:gd name="T26" fmla="*/ 9 w 22"/>
                <a:gd name="T27" fmla="*/ 27 h 27"/>
                <a:gd name="T28" fmla="*/ 0 w 22"/>
                <a:gd name="T29" fmla="*/ 19 h 27"/>
                <a:gd name="T30" fmla="*/ 16 w 22"/>
                <a:gd name="T31" fmla="*/ 10 h 27"/>
                <a:gd name="T32" fmla="*/ 10 w 22"/>
                <a:gd name="T33" fmla="*/ 23 h 27"/>
                <a:gd name="T34" fmla="*/ 17 w 22"/>
                <a:gd name="T35" fmla="*/ 15 h 27"/>
                <a:gd name="T36" fmla="*/ 17 w 22"/>
                <a:gd name="T37" fmla="*/ 14 h 27"/>
                <a:gd name="T38" fmla="*/ 15 w 22"/>
                <a:gd name="T39" fmla="*/ 14 h 27"/>
                <a:gd name="T40" fmla="*/ 5 w 22"/>
                <a:gd name="T41" fmla="*/ 19 h 27"/>
                <a:gd name="T42" fmla="*/ 10 w 22"/>
                <a:gd name="T43"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7">
                  <a:moveTo>
                    <a:pt x="16" y="10"/>
                  </a:moveTo>
                  <a:cubicBezTo>
                    <a:pt x="17" y="10"/>
                    <a:pt x="17" y="10"/>
                    <a:pt x="17" y="10"/>
                  </a:cubicBezTo>
                  <a:cubicBezTo>
                    <a:pt x="17" y="10"/>
                    <a:pt x="17" y="10"/>
                    <a:pt x="17" y="10"/>
                  </a:cubicBezTo>
                  <a:cubicBezTo>
                    <a:pt x="17" y="5"/>
                    <a:pt x="14" y="4"/>
                    <a:pt x="11" y="4"/>
                  </a:cubicBezTo>
                  <a:cubicBezTo>
                    <a:pt x="7" y="4"/>
                    <a:pt x="4" y="7"/>
                    <a:pt x="4" y="7"/>
                  </a:cubicBezTo>
                  <a:cubicBezTo>
                    <a:pt x="1" y="3"/>
                    <a:pt x="1" y="3"/>
                    <a:pt x="1" y="3"/>
                  </a:cubicBezTo>
                  <a:cubicBezTo>
                    <a:pt x="1" y="3"/>
                    <a:pt x="5" y="0"/>
                    <a:pt x="11" y="0"/>
                  </a:cubicBezTo>
                  <a:cubicBezTo>
                    <a:pt x="18" y="0"/>
                    <a:pt x="22" y="3"/>
                    <a:pt x="22" y="10"/>
                  </a:cubicBezTo>
                  <a:cubicBezTo>
                    <a:pt x="22" y="27"/>
                    <a:pt x="22" y="27"/>
                    <a:pt x="22" y="27"/>
                  </a:cubicBezTo>
                  <a:cubicBezTo>
                    <a:pt x="17" y="27"/>
                    <a:pt x="17" y="27"/>
                    <a:pt x="17" y="27"/>
                  </a:cubicBezTo>
                  <a:cubicBezTo>
                    <a:pt x="17" y="24"/>
                    <a:pt x="17" y="24"/>
                    <a:pt x="17" y="24"/>
                  </a:cubicBezTo>
                  <a:cubicBezTo>
                    <a:pt x="17" y="23"/>
                    <a:pt x="17" y="22"/>
                    <a:pt x="17" y="22"/>
                  </a:cubicBezTo>
                  <a:cubicBezTo>
                    <a:pt x="17" y="22"/>
                    <a:pt x="17" y="22"/>
                    <a:pt x="17" y="22"/>
                  </a:cubicBezTo>
                  <a:cubicBezTo>
                    <a:pt x="17" y="22"/>
                    <a:pt x="15" y="27"/>
                    <a:pt x="9" y="27"/>
                  </a:cubicBezTo>
                  <a:cubicBezTo>
                    <a:pt x="4" y="27"/>
                    <a:pt x="0" y="25"/>
                    <a:pt x="0" y="19"/>
                  </a:cubicBezTo>
                  <a:cubicBezTo>
                    <a:pt x="0" y="11"/>
                    <a:pt x="11" y="10"/>
                    <a:pt x="16" y="10"/>
                  </a:cubicBezTo>
                  <a:close/>
                  <a:moveTo>
                    <a:pt x="10" y="23"/>
                  </a:moveTo>
                  <a:cubicBezTo>
                    <a:pt x="14" y="23"/>
                    <a:pt x="17" y="19"/>
                    <a:pt x="17" y="15"/>
                  </a:cubicBezTo>
                  <a:cubicBezTo>
                    <a:pt x="17" y="14"/>
                    <a:pt x="17" y="14"/>
                    <a:pt x="17" y="14"/>
                  </a:cubicBezTo>
                  <a:cubicBezTo>
                    <a:pt x="15" y="14"/>
                    <a:pt x="15" y="14"/>
                    <a:pt x="15" y="14"/>
                  </a:cubicBezTo>
                  <a:cubicBezTo>
                    <a:pt x="12" y="14"/>
                    <a:pt x="5" y="14"/>
                    <a:pt x="5" y="19"/>
                  </a:cubicBezTo>
                  <a:cubicBezTo>
                    <a:pt x="5" y="21"/>
                    <a:pt x="6" y="23"/>
                    <a:pt x="1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9"/>
            <p:cNvSpPr>
              <a:spLocks/>
            </p:cNvSpPr>
            <p:nvPr/>
          </p:nvSpPr>
          <p:spPr bwMode="auto">
            <a:xfrm>
              <a:off x="4897" y="2062"/>
              <a:ext cx="51" cy="57"/>
            </a:xfrm>
            <a:custGeom>
              <a:avLst/>
              <a:gdLst>
                <a:gd name="T0" fmla="*/ 0 w 24"/>
                <a:gd name="T1" fmla="*/ 0 h 27"/>
                <a:gd name="T2" fmla="*/ 5 w 24"/>
                <a:gd name="T3" fmla="*/ 0 h 27"/>
                <a:gd name="T4" fmla="*/ 5 w 24"/>
                <a:gd name="T5" fmla="*/ 4 h 27"/>
                <a:gd name="T6" fmla="*/ 5 w 24"/>
                <a:gd name="T7" fmla="*/ 6 h 27"/>
                <a:gd name="T8" fmla="*/ 5 w 24"/>
                <a:gd name="T9" fmla="*/ 6 h 27"/>
                <a:gd name="T10" fmla="*/ 15 w 24"/>
                <a:gd name="T11" fmla="*/ 0 h 27"/>
                <a:gd name="T12" fmla="*/ 24 w 24"/>
                <a:gd name="T13" fmla="*/ 10 h 27"/>
                <a:gd name="T14" fmla="*/ 24 w 24"/>
                <a:gd name="T15" fmla="*/ 27 h 27"/>
                <a:gd name="T16" fmla="*/ 19 w 24"/>
                <a:gd name="T17" fmla="*/ 27 h 27"/>
                <a:gd name="T18" fmla="*/ 19 w 24"/>
                <a:gd name="T19" fmla="*/ 11 h 27"/>
                <a:gd name="T20" fmla="*/ 14 w 24"/>
                <a:gd name="T21" fmla="*/ 4 h 27"/>
                <a:gd name="T22" fmla="*/ 6 w 24"/>
                <a:gd name="T23" fmla="*/ 11 h 27"/>
                <a:gd name="T24" fmla="*/ 5 w 24"/>
                <a:gd name="T25" fmla="*/ 14 h 27"/>
                <a:gd name="T26" fmla="*/ 5 w 24"/>
                <a:gd name="T27" fmla="*/ 27 h 27"/>
                <a:gd name="T28" fmla="*/ 0 w 24"/>
                <a:gd name="T29" fmla="*/ 27 h 27"/>
                <a:gd name="T30" fmla="*/ 0 w 24"/>
                <a:gd name="T3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27">
                  <a:moveTo>
                    <a:pt x="0" y="0"/>
                  </a:moveTo>
                  <a:cubicBezTo>
                    <a:pt x="5" y="0"/>
                    <a:pt x="5" y="0"/>
                    <a:pt x="5" y="0"/>
                  </a:cubicBezTo>
                  <a:cubicBezTo>
                    <a:pt x="5" y="4"/>
                    <a:pt x="5" y="4"/>
                    <a:pt x="5" y="4"/>
                  </a:cubicBezTo>
                  <a:cubicBezTo>
                    <a:pt x="5" y="5"/>
                    <a:pt x="5" y="6"/>
                    <a:pt x="5" y="6"/>
                  </a:cubicBezTo>
                  <a:cubicBezTo>
                    <a:pt x="5" y="6"/>
                    <a:pt x="5" y="6"/>
                    <a:pt x="5" y="6"/>
                  </a:cubicBezTo>
                  <a:cubicBezTo>
                    <a:pt x="6" y="3"/>
                    <a:pt x="9" y="0"/>
                    <a:pt x="15" y="0"/>
                  </a:cubicBezTo>
                  <a:cubicBezTo>
                    <a:pt x="21" y="0"/>
                    <a:pt x="24" y="3"/>
                    <a:pt x="24" y="10"/>
                  </a:cubicBezTo>
                  <a:cubicBezTo>
                    <a:pt x="24" y="27"/>
                    <a:pt x="24" y="27"/>
                    <a:pt x="24" y="27"/>
                  </a:cubicBezTo>
                  <a:cubicBezTo>
                    <a:pt x="19" y="27"/>
                    <a:pt x="19" y="27"/>
                    <a:pt x="19" y="27"/>
                  </a:cubicBezTo>
                  <a:cubicBezTo>
                    <a:pt x="19" y="11"/>
                    <a:pt x="19" y="11"/>
                    <a:pt x="19" y="11"/>
                  </a:cubicBezTo>
                  <a:cubicBezTo>
                    <a:pt x="19" y="7"/>
                    <a:pt x="18" y="4"/>
                    <a:pt x="14" y="4"/>
                  </a:cubicBezTo>
                  <a:cubicBezTo>
                    <a:pt x="10" y="4"/>
                    <a:pt x="7" y="7"/>
                    <a:pt x="6" y="11"/>
                  </a:cubicBezTo>
                  <a:cubicBezTo>
                    <a:pt x="6" y="12"/>
                    <a:pt x="5" y="13"/>
                    <a:pt x="5" y="14"/>
                  </a:cubicBezTo>
                  <a:cubicBezTo>
                    <a:pt x="5" y="27"/>
                    <a:pt x="5" y="27"/>
                    <a:pt x="5" y="27"/>
                  </a:cubicBezTo>
                  <a:cubicBezTo>
                    <a:pt x="0" y="27"/>
                    <a:pt x="0" y="27"/>
                    <a:pt x="0" y="2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0"/>
            <p:cNvSpPr>
              <a:spLocks/>
            </p:cNvSpPr>
            <p:nvPr/>
          </p:nvSpPr>
          <p:spPr bwMode="auto">
            <a:xfrm>
              <a:off x="4962" y="2047"/>
              <a:ext cx="32" cy="72"/>
            </a:xfrm>
            <a:custGeom>
              <a:avLst/>
              <a:gdLst>
                <a:gd name="T0" fmla="*/ 3 w 15"/>
                <a:gd name="T1" fmla="*/ 12 h 34"/>
                <a:gd name="T2" fmla="*/ 0 w 15"/>
                <a:gd name="T3" fmla="*/ 12 h 34"/>
                <a:gd name="T4" fmla="*/ 0 w 15"/>
                <a:gd name="T5" fmla="*/ 8 h 34"/>
                <a:gd name="T6" fmla="*/ 3 w 15"/>
                <a:gd name="T7" fmla="*/ 8 h 34"/>
                <a:gd name="T8" fmla="*/ 3 w 15"/>
                <a:gd name="T9" fmla="*/ 0 h 34"/>
                <a:gd name="T10" fmla="*/ 8 w 15"/>
                <a:gd name="T11" fmla="*/ 0 h 34"/>
                <a:gd name="T12" fmla="*/ 8 w 15"/>
                <a:gd name="T13" fmla="*/ 8 h 34"/>
                <a:gd name="T14" fmla="*/ 14 w 15"/>
                <a:gd name="T15" fmla="*/ 8 h 34"/>
                <a:gd name="T16" fmla="*/ 14 w 15"/>
                <a:gd name="T17" fmla="*/ 12 h 34"/>
                <a:gd name="T18" fmla="*/ 8 w 15"/>
                <a:gd name="T19" fmla="*/ 12 h 34"/>
                <a:gd name="T20" fmla="*/ 8 w 15"/>
                <a:gd name="T21" fmla="*/ 24 h 34"/>
                <a:gd name="T22" fmla="*/ 14 w 15"/>
                <a:gd name="T23" fmla="*/ 29 h 34"/>
                <a:gd name="T24" fmla="*/ 15 w 15"/>
                <a:gd name="T25" fmla="*/ 29 h 34"/>
                <a:gd name="T26" fmla="*/ 15 w 15"/>
                <a:gd name="T27" fmla="*/ 34 h 34"/>
                <a:gd name="T28" fmla="*/ 13 w 15"/>
                <a:gd name="T29" fmla="*/ 34 h 34"/>
                <a:gd name="T30" fmla="*/ 3 w 15"/>
                <a:gd name="T31" fmla="*/ 24 h 34"/>
                <a:gd name="T32" fmla="*/ 3 w 15"/>
                <a:gd name="T33"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34">
                  <a:moveTo>
                    <a:pt x="3" y="12"/>
                  </a:moveTo>
                  <a:cubicBezTo>
                    <a:pt x="0" y="12"/>
                    <a:pt x="0" y="12"/>
                    <a:pt x="0" y="12"/>
                  </a:cubicBezTo>
                  <a:cubicBezTo>
                    <a:pt x="0" y="8"/>
                    <a:pt x="0" y="8"/>
                    <a:pt x="0" y="8"/>
                  </a:cubicBezTo>
                  <a:cubicBezTo>
                    <a:pt x="3" y="8"/>
                    <a:pt x="3" y="8"/>
                    <a:pt x="3" y="8"/>
                  </a:cubicBezTo>
                  <a:cubicBezTo>
                    <a:pt x="3" y="0"/>
                    <a:pt x="3" y="0"/>
                    <a:pt x="3" y="0"/>
                  </a:cubicBezTo>
                  <a:cubicBezTo>
                    <a:pt x="8" y="0"/>
                    <a:pt x="8" y="0"/>
                    <a:pt x="8" y="0"/>
                  </a:cubicBezTo>
                  <a:cubicBezTo>
                    <a:pt x="8" y="8"/>
                    <a:pt x="8" y="8"/>
                    <a:pt x="8" y="8"/>
                  </a:cubicBezTo>
                  <a:cubicBezTo>
                    <a:pt x="14" y="8"/>
                    <a:pt x="14" y="8"/>
                    <a:pt x="14" y="8"/>
                  </a:cubicBezTo>
                  <a:cubicBezTo>
                    <a:pt x="14" y="12"/>
                    <a:pt x="14" y="12"/>
                    <a:pt x="14" y="12"/>
                  </a:cubicBezTo>
                  <a:cubicBezTo>
                    <a:pt x="8" y="12"/>
                    <a:pt x="8" y="12"/>
                    <a:pt x="8" y="12"/>
                  </a:cubicBezTo>
                  <a:cubicBezTo>
                    <a:pt x="8" y="24"/>
                    <a:pt x="8" y="24"/>
                    <a:pt x="8" y="24"/>
                  </a:cubicBezTo>
                  <a:cubicBezTo>
                    <a:pt x="8" y="29"/>
                    <a:pt x="12" y="29"/>
                    <a:pt x="14" y="29"/>
                  </a:cubicBezTo>
                  <a:cubicBezTo>
                    <a:pt x="14" y="29"/>
                    <a:pt x="15" y="29"/>
                    <a:pt x="15" y="29"/>
                  </a:cubicBezTo>
                  <a:cubicBezTo>
                    <a:pt x="15" y="34"/>
                    <a:pt x="15" y="34"/>
                    <a:pt x="15" y="34"/>
                  </a:cubicBezTo>
                  <a:cubicBezTo>
                    <a:pt x="15" y="34"/>
                    <a:pt x="14" y="34"/>
                    <a:pt x="13" y="34"/>
                  </a:cubicBezTo>
                  <a:cubicBezTo>
                    <a:pt x="10" y="34"/>
                    <a:pt x="3" y="33"/>
                    <a:pt x="3" y="24"/>
                  </a:cubicBezTo>
                  <a:lnTo>
                    <a:pt x="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1"/>
            <p:cNvSpPr>
              <a:spLocks/>
            </p:cNvSpPr>
            <p:nvPr/>
          </p:nvSpPr>
          <p:spPr bwMode="auto">
            <a:xfrm>
              <a:off x="5002" y="2062"/>
              <a:ext cx="42" cy="57"/>
            </a:xfrm>
            <a:custGeom>
              <a:avLst/>
              <a:gdLst>
                <a:gd name="T0" fmla="*/ 3 w 20"/>
                <a:gd name="T1" fmla="*/ 20 h 27"/>
                <a:gd name="T2" fmla="*/ 10 w 20"/>
                <a:gd name="T3" fmla="*/ 23 h 27"/>
                <a:gd name="T4" fmla="*/ 15 w 20"/>
                <a:gd name="T5" fmla="*/ 20 h 27"/>
                <a:gd name="T6" fmla="*/ 1 w 20"/>
                <a:gd name="T7" fmla="*/ 7 h 27"/>
                <a:gd name="T8" fmla="*/ 11 w 20"/>
                <a:gd name="T9" fmla="*/ 0 h 27"/>
                <a:gd name="T10" fmla="*/ 19 w 20"/>
                <a:gd name="T11" fmla="*/ 3 h 27"/>
                <a:gd name="T12" fmla="*/ 17 w 20"/>
                <a:gd name="T13" fmla="*/ 6 h 27"/>
                <a:gd name="T14" fmla="*/ 11 w 20"/>
                <a:gd name="T15" fmla="*/ 4 h 27"/>
                <a:gd name="T16" fmla="*/ 6 w 20"/>
                <a:gd name="T17" fmla="*/ 7 h 27"/>
                <a:gd name="T18" fmla="*/ 20 w 20"/>
                <a:gd name="T19" fmla="*/ 20 h 27"/>
                <a:gd name="T20" fmla="*/ 10 w 20"/>
                <a:gd name="T21" fmla="*/ 27 h 27"/>
                <a:gd name="T22" fmla="*/ 0 w 20"/>
                <a:gd name="T23" fmla="*/ 23 h 27"/>
                <a:gd name="T24" fmla="*/ 3 w 20"/>
                <a:gd name="T25"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7">
                  <a:moveTo>
                    <a:pt x="3" y="20"/>
                  </a:moveTo>
                  <a:cubicBezTo>
                    <a:pt x="3" y="20"/>
                    <a:pt x="6" y="23"/>
                    <a:pt x="10" y="23"/>
                  </a:cubicBezTo>
                  <a:cubicBezTo>
                    <a:pt x="13" y="23"/>
                    <a:pt x="15" y="22"/>
                    <a:pt x="15" y="20"/>
                  </a:cubicBezTo>
                  <a:cubicBezTo>
                    <a:pt x="15" y="15"/>
                    <a:pt x="1" y="16"/>
                    <a:pt x="1" y="7"/>
                  </a:cubicBezTo>
                  <a:cubicBezTo>
                    <a:pt x="1" y="2"/>
                    <a:pt x="6" y="0"/>
                    <a:pt x="11" y="0"/>
                  </a:cubicBezTo>
                  <a:cubicBezTo>
                    <a:pt x="17" y="0"/>
                    <a:pt x="19" y="3"/>
                    <a:pt x="19" y="3"/>
                  </a:cubicBezTo>
                  <a:cubicBezTo>
                    <a:pt x="17" y="6"/>
                    <a:pt x="17" y="6"/>
                    <a:pt x="17" y="6"/>
                  </a:cubicBezTo>
                  <a:cubicBezTo>
                    <a:pt x="17" y="6"/>
                    <a:pt x="15" y="4"/>
                    <a:pt x="11" y="4"/>
                  </a:cubicBezTo>
                  <a:cubicBezTo>
                    <a:pt x="9" y="4"/>
                    <a:pt x="6" y="5"/>
                    <a:pt x="6" y="7"/>
                  </a:cubicBezTo>
                  <a:cubicBezTo>
                    <a:pt x="6" y="12"/>
                    <a:pt x="20" y="11"/>
                    <a:pt x="20" y="20"/>
                  </a:cubicBezTo>
                  <a:cubicBezTo>
                    <a:pt x="20" y="24"/>
                    <a:pt x="16" y="27"/>
                    <a:pt x="10" y="27"/>
                  </a:cubicBezTo>
                  <a:cubicBezTo>
                    <a:pt x="4" y="27"/>
                    <a:pt x="0" y="23"/>
                    <a:pt x="0" y="23"/>
                  </a:cubicBezTo>
                  <a:lnTo>
                    <a:pt x="3"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2"/>
            <p:cNvSpPr>
              <a:spLocks noEditPoints="1"/>
            </p:cNvSpPr>
            <p:nvPr/>
          </p:nvSpPr>
          <p:spPr bwMode="auto">
            <a:xfrm>
              <a:off x="4403" y="2201"/>
              <a:ext cx="52" cy="57"/>
            </a:xfrm>
            <a:custGeom>
              <a:avLst/>
              <a:gdLst>
                <a:gd name="T0" fmla="*/ 13 w 25"/>
                <a:gd name="T1" fmla="*/ 0 h 27"/>
                <a:gd name="T2" fmla="*/ 25 w 25"/>
                <a:gd name="T3" fmla="*/ 12 h 27"/>
                <a:gd name="T4" fmla="*/ 25 w 25"/>
                <a:gd name="T5" fmla="*/ 14 h 27"/>
                <a:gd name="T6" fmla="*/ 5 w 25"/>
                <a:gd name="T7" fmla="*/ 14 h 27"/>
                <a:gd name="T8" fmla="*/ 14 w 25"/>
                <a:gd name="T9" fmla="*/ 23 h 27"/>
                <a:gd name="T10" fmla="*/ 22 w 25"/>
                <a:gd name="T11" fmla="*/ 20 h 27"/>
                <a:gd name="T12" fmla="*/ 24 w 25"/>
                <a:gd name="T13" fmla="*/ 23 h 27"/>
                <a:gd name="T14" fmla="*/ 14 w 25"/>
                <a:gd name="T15" fmla="*/ 27 h 27"/>
                <a:gd name="T16" fmla="*/ 0 w 25"/>
                <a:gd name="T17" fmla="*/ 13 h 27"/>
                <a:gd name="T18" fmla="*/ 13 w 25"/>
                <a:gd name="T19" fmla="*/ 0 h 27"/>
                <a:gd name="T20" fmla="*/ 20 w 25"/>
                <a:gd name="T21" fmla="*/ 10 h 27"/>
                <a:gd name="T22" fmla="*/ 13 w 25"/>
                <a:gd name="T23" fmla="*/ 4 h 27"/>
                <a:gd name="T24" fmla="*/ 6 w 25"/>
                <a:gd name="T25" fmla="*/ 10 h 27"/>
                <a:gd name="T26" fmla="*/ 20 w 25"/>
                <a:gd name="T27"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27">
                  <a:moveTo>
                    <a:pt x="13" y="0"/>
                  </a:moveTo>
                  <a:cubicBezTo>
                    <a:pt x="21" y="0"/>
                    <a:pt x="25" y="5"/>
                    <a:pt x="25" y="12"/>
                  </a:cubicBezTo>
                  <a:cubicBezTo>
                    <a:pt x="25" y="13"/>
                    <a:pt x="25" y="14"/>
                    <a:pt x="25" y="14"/>
                  </a:cubicBezTo>
                  <a:cubicBezTo>
                    <a:pt x="5" y="14"/>
                    <a:pt x="5" y="14"/>
                    <a:pt x="5" y="14"/>
                  </a:cubicBezTo>
                  <a:cubicBezTo>
                    <a:pt x="6" y="20"/>
                    <a:pt x="10" y="23"/>
                    <a:pt x="14" y="23"/>
                  </a:cubicBezTo>
                  <a:cubicBezTo>
                    <a:pt x="19" y="23"/>
                    <a:pt x="22" y="20"/>
                    <a:pt x="22" y="20"/>
                  </a:cubicBezTo>
                  <a:cubicBezTo>
                    <a:pt x="24" y="23"/>
                    <a:pt x="24" y="23"/>
                    <a:pt x="24" y="23"/>
                  </a:cubicBezTo>
                  <a:cubicBezTo>
                    <a:pt x="24" y="23"/>
                    <a:pt x="20" y="27"/>
                    <a:pt x="14" y="27"/>
                  </a:cubicBezTo>
                  <a:cubicBezTo>
                    <a:pt x="6" y="27"/>
                    <a:pt x="0" y="21"/>
                    <a:pt x="0" y="13"/>
                  </a:cubicBezTo>
                  <a:cubicBezTo>
                    <a:pt x="0" y="5"/>
                    <a:pt x="6" y="0"/>
                    <a:pt x="13" y="0"/>
                  </a:cubicBezTo>
                  <a:close/>
                  <a:moveTo>
                    <a:pt x="20" y="10"/>
                  </a:moveTo>
                  <a:cubicBezTo>
                    <a:pt x="19" y="6"/>
                    <a:pt x="17" y="4"/>
                    <a:pt x="13" y="4"/>
                  </a:cubicBezTo>
                  <a:cubicBezTo>
                    <a:pt x="9" y="4"/>
                    <a:pt x="6" y="6"/>
                    <a:pt x="6" y="10"/>
                  </a:cubicBezTo>
                  <a:lnTo>
                    <a:pt x="2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3"/>
            <p:cNvSpPr>
              <a:spLocks/>
            </p:cNvSpPr>
            <p:nvPr/>
          </p:nvSpPr>
          <p:spPr bwMode="auto">
            <a:xfrm>
              <a:off x="4470" y="2201"/>
              <a:ext cx="50" cy="57"/>
            </a:xfrm>
            <a:custGeom>
              <a:avLst/>
              <a:gdLst>
                <a:gd name="T0" fmla="*/ 0 w 24"/>
                <a:gd name="T1" fmla="*/ 0 h 27"/>
                <a:gd name="T2" fmla="*/ 5 w 24"/>
                <a:gd name="T3" fmla="*/ 0 h 27"/>
                <a:gd name="T4" fmla="*/ 5 w 24"/>
                <a:gd name="T5" fmla="*/ 4 h 27"/>
                <a:gd name="T6" fmla="*/ 5 w 24"/>
                <a:gd name="T7" fmla="*/ 6 h 27"/>
                <a:gd name="T8" fmla="*/ 5 w 24"/>
                <a:gd name="T9" fmla="*/ 6 h 27"/>
                <a:gd name="T10" fmla="*/ 15 w 24"/>
                <a:gd name="T11" fmla="*/ 0 h 27"/>
                <a:gd name="T12" fmla="*/ 24 w 24"/>
                <a:gd name="T13" fmla="*/ 10 h 27"/>
                <a:gd name="T14" fmla="*/ 24 w 24"/>
                <a:gd name="T15" fmla="*/ 27 h 27"/>
                <a:gd name="T16" fmla="*/ 19 w 24"/>
                <a:gd name="T17" fmla="*/ 27 h 27"/>
                <a:gd name="T18" fmla="*/ 19 w 24"/>
                <a:gd name="T19" fmla="*/ 11 h 27"/>
                <a:gd name="T20" fmla="*/ 14 w 24"/>
                <a:gd name="T21" fmla="*/ 4 h 27"/>
                <a:gd name="T22" fmla="*/ 5 w 24"/>
                <a:gd name="T23" fmla="*/ 11 h 27"/>
                <a:gd name="T24" fmla="*/ 5 w 24"/>
                <a:gd name="T25" fmla="*/ 14 h 27"/>
                <a:gd name="T26" fmla="*/ 5 w 24"/>
                <a:gd name="T27" fmla="*/ 27 h 27"/>
                <a:gd name="T28" fmla="*/ 0 w 24"/>
                <a:gd name="T29" fmla="*/ 27 h 27"/>
                <a:gd name="T30" fmla="*/ 0 w 24"/>
                <a:gd name="T3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27">
                  <a:moveTo>
                    <a:pt x="0" y="0"/>
                  </a:moveTo>
                  <a:cubicBezTo>
                    <a:pt x="5" y="0"/>
                    <a:pt x="5" y="0"/>
                    <a:pt x="5" y="0"/>
                  </a:cubicBezTo>
                  <a:cubicBezTo>
                    <a:pt x="5" y="4"/>
                    <a:pt x="5" y="4"/>
                    <a:pt x="5" y="4"/>
                  </a:cubicBezTo>
                  <a:cubicBezTo>
                    <a:pt x="5" y="5"/>
                    <a:pt x="5" y="6"/>
                    <a:pt x="5" y="6"/>
                  </a:cubicBezTo>
                  <a:cubicBezTo>
                    <a:pt x="5" y="6"/>
                    <a:pt x="5" y="6"/>
                    <a:pt x="5" y="6"/>
                  </a:cubicBezTo>
                  <a:cubicBezTo>
                    <a:pt x="6" y="3"/>
                    <a:pt x="9" y="0"/>
                    <a:pt x="15" y="0"/>
                  </a:cubicBezTo>
                  <a:cubicBezTo>
                    <a:pt x="21" y="0"/>
                    <a:pt x="24" y="3"/>
                    <a:pt x="24" y="10"/>
                  </a:cubicBezTo>
                  <a:cubicBezTo>
                    <a:pt x="24" y="27"/>
                    <a:pt x="24" y="27"/>
                    <a:pt x="24" y="27"/>
                  </a:cubicBezTo>
                  <a:cubicBezTo>
                    <a:pt x="19" y="27"/>
                    <a:pt x="19" y="27"/>
                    <a:pt x="19" y="27"/>
                  </a:cubicBezTo>
                  <a:cubicBezTo>
                    <a:pt x="19" y="11"/>
                    <a:pt x="19" y="11"/>
                    <a:pt x="19" y="11"/>
                  </a:cubicBezTo>
                  <a:cubicBezTo>
                    <a:pt x="19" y="7"/>
                    <a:pt x="18" y="4"/>
                    <a:pt x="14" y="4"/>
                  </a:cubicBezTo>
                  <a:cubicBezTo>
                    <a:pt x="10" y="4"/>
                    <a:pt x="7" y="7"/>
                    <a:pt x="5" y="11"/>
                  </a:cubicBezTo>
                  <a:cubicBezTo>
                    <a:pt x="5" y="12"/>
                    <a:pt x="5" y="13"/>
                    <a:pt x="5" y="14"/>
                  </a:cubicBezTo>
                  <a:cubicBezTo>
                    <a:pt x="5" y="27"/>
                    <a:pt x="5" y="27"/>
                    <a:pt x="5" y="27"/>
                  </a:cubicBezTo>
                  <a:cubicBezTo>
                    <a:pt x="0" y="27"/>
                    <a:pt x="0" y="27"/>
                    <a:pt x="0" y="2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4"/>
            <p:cNvSpPr>
              <a:spLocks noEditPoints="1"/>
            </p:cNvSpPr>
            <p:nvPr/>
          </p:nvSpPr>
          <p:spPr bwMode="auto">
            <a:xfrm>
              <a:off x="4564" y="2201"/>
              <a:ext cx="46" cy="57"/>
            </a:xfrm>
            <a:custGeom>
              <a:avLst/>
              <a:gdLst>
                <a:gd name="T0" fmla="*/ 16 w 22"/>
                <a:gd name="T1" fmla="*/ 10 h 27"/>
                <a:gd name="T2" fmla="*/ 17 w 22"/>
                <a:gd name="T3" fmla="*/ 10 h 27"/>
                <a:gd name="T4" fmla="*/ 17 w 22"/>
                <a:gd name="T5" fmla="*/ 10 h 27"/>
                <a:gd name="T6" fmla="*/ 11 w 22"/>
                <a:gd name="T7" fmla="*/ 4 h 27"/>
                <a:gd name="T8" fmla="*/ 4 w 22"/>
                <a:gd name="T9" fmla="*/ 6 h 27"/>
                <a:gd name="T10" fmla="*/ 2 w 22"/>
                <a:gd name="T11" fmla="*/ 3 h 27"/>
                <a:gd name="T12" fmla="*/ 11 w 22"/>
                <a:gd name="T13" fmla="*/ 0 h 27"/>
                <a:gd name="T14" fmla="*/ 22 w 22"/>
                <a:gd name="T15" fmla="*/ 10 h 27"/>
                <a:gd name="T16" fmla="*/ 22 w 22"/>
                <a:gd name="T17" fmla="*/ 27 h 27"/>
                <a:gd name="T18" fmla="*/ 17 w 22"/>
                <a:gd name="T19" fmla="*/ 27 h 27"/>
                <a:gd name="T20" fmla="*/ 17 w 22"/>
                <a:gd name="T21" fmla="*/ 24 h 27"/>
                <a:gd name="T22" fmla="*/ 17 w 22"/>
                <a:gd name="T23" fmla="*/ 22 h 27"/>
                <a:gd name="T24" fmla="*/ 17 w 22"/>
                <a:gd name="T25" fmla="*/ 22 h 27"/>
                <a:gd name="T26" fmla="*/ 9 w 22"/>
                <a:gd name="T27" fmla="*/ 27 h 27"/>
                <a:gd name="T28" fmla="*/ 0 w 22"/>
                <a:gd name="T29" fmla="*/ 19 h 27"/>
                <a:gd name="T30" fmla="*/ 16 w 22"/>
                <a:gd name="T31" fmla="*/ 10 h 27"/>
                <a:gd name="T32" fmla="*/ 10 w 22"/>
                <a:gd name="T33" fmla="*/ 23 h 27"/>
                <a:gd name="T34" fmla="*/ 17 w 22"/>
                <a:gd name="T35" fmla="*/ 15 h 27"/>
                <a:gd name="T36" fmla="*/ 17 w 22"/>
                <a:gd name="T37" fmla="*/ 14 h 27"/>
                <a:gd name="T38" fmla="*/ 16 w 22"/>
                <a:gd name="T39" fmla="*/ 14 h 27"/>
                <a:gd name="T40" fmla="*/ 5 w 22"/>
                <a:gd name="T41" fmla="*/ 19 h 27"/>
                <a:gd name="T42" fmla="*/ 10 w 22"/>
                <a:gd name="T43"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7">
                  <a:moveTo>
                    <a:pt x="16" y="10"/>
                  </a:moveTo>
                  <a:cubicBezTo>
                    <a:pt x="17" y="10"/>
                    <a:pt x="17" y="10"/>
                    <a:pt x="17" y="10"/>
                  </a:cubicBezTo>
                  <a:cubicBezTo>
                    <a:pt x="17" y="10"/>
                    <a:pt x="17" y="10"/>
                    <a:pt x="17" y="10"/>
                  </a:cubicBezTo>
                  <a:cubicBezTo>
                    <a:pt x="17" y="5"/>
                    <a:pt x="14" y="4"/>
                    <a:pt x="11" y="4"/>
                  </a:cubicBezTo>
                  <a:cubicBezTo>
                    <a:pt x="7" y="4"/>
                    <a:pt x="4" y="6"/>
                    <a:pt x="4" y="6"/>
                  </a:cubicBezTo>
                  <a:cubicBezTo>
                    <a:pt x="2" y="3"/>
                    <a:pt x="2" y="3"/>
                    <a:pt x="2" y="3"/>
                  </a:cubicBezTo>
                  <a:cubicBezTo>
                    <a:pt x="2" y="3"/>
                    <a:pt x="5" y="0"/>
                    <a:pt x="11" y="0"/>
                  </a:cubicBezTo>
                  <a:cubicBezTo>
                    <a:pt x="18" y="0"/>
                    <a:pt x="22" y="3"/>
                    <a:pt x="22" y="10"/>
                  </a:cubicBezTo>
                  <a:cubicBezTo>
                    <a:pt x="22" y="27"/>
                    <a:pt x="22" y="27"/>
                    <a:pt x="22" y="27"/>
                  </a:cubicBezTo>
                  <a:cubicBezTo>
                    <a:pt x="17" y="27"/>
                    <a:pt x="17" y="27"/>
                    <a:pt x="17" y="27"/>
                  </a:cubicBezTo>
                  <a:cubicBezTo>
                    <a:pt x="17" y="24"/>
                    <a:pt x="17" y="24"/>
                    <a:pt x="17" y="24"/>
                  </a:cubicBezTo>
                  <a:cubicBezTo>
                    <a:pt x="17" y="23"/>
                    <a:pt x="17" y="22"/>
                    <a:pt x="17" y="22"/>
                  </a:cubicBezTo>
                  <a:cubicBezTo>
                    <a:pt x="17" y="22"/>
                    <a:pt x="17" y="22"/>
                    <a:pt x="17" y="22"/>
                  </a:cubicBezTo>
                  <a:cubicBezTo>
                    <a:pt x="17" y="22"/>
                    <a:pt x="15" y="27"/>
                    <a:pt x="9" y="27"/>
                  </a:cubicBezTo>
                  <a:cubicBezTo>
                    <a:pt x="4" y="27"/>
                    <a:pt x="0" y="24"/>
                    <a:pt x="0" y="19"/>
                  </a:cubicBezTo>
                  <a:cubicBezTo>
                    <a:pt x="0" y="11"/>
                    <a:pt x="11" y="10"/>
                    <a:pt x="16" y="10"/>
                  </a:cubicBezTo>
                  <a:close/>
                  <a:moveTo>
                    <a:pt x="10" y="23"/>
                  </a:moveTo>
                  <a:cubicBezTo>
                    <a:pt x="14" y="23"/>
                    <a:pt x="17" y="19"/>
                    <a:pt x="17" y="15"/>
                  </a:cubicBezTo>
                  <a:cubicBezTo>
                    <a:pt x="17" y="14"/>
                    <a:pt x="17" y="14"/>
                    <a:pt x="17" y="14"/>
                  </a:cubicBezTo>
                  <a:cubicBezTo>
                    <a:pt x="16" y="14"/>
                    <a:pt x="16" y="14"/>
                    <a:pt x="16" y="14"/>
                  </a:cubicBezTo>
                  <a:cubicBezTo>
                    <a:pt x="12" y="14"/>
                    <a:pt x="5" y="14"/>
                    <a:pt x="5" y="19"/>
                  </a:cubicBezTo>
                  <a:cubicBezTo>
                    <a:pt x="5" y="21"/>
                    <a:pt x="7" y="23"/>
                    <a:pt x="1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5"/>
            <p:cNvSpPr>
              <a:spLocks noEditPoints="1"/>
            </p:cNvSpPr>
            <p:nvPr/>
          </p:nvSpPr>
          <p:spPr bwMode="auto">
            <a:xfrm>
              <a:off x="4625" y="2180"/>
              <a:ext cx="52" cy="78"/>
            </a:xfrm>
            <a:custGeom>
              <a:avLst/>
              <a:gdLst>
                <a:gd name="T0" fmla="*/ 12 w 25"/>
                <a:gd name="T1" fmla="*/ 10 h 37"/>
                <a:gd name="T2" fmla="*/ 20 w 25"/>
                <a:gd name="T3" fmla="*/ 14 h 37"/>
                <a:gd name="T4" fmla="*/ 20 w 25"/>
                <a:gd name="T5" fmla="*/ 14 h 37"/>
                <a:gd name="T6" fmla="*/ 20 w 25"/>
                <a:gd name="T7" fmla="*/ 12 h 37"/>
                <a:gd name="T8" fmla="*/ 20 w 25"/>
                <a:gd name="T9" fmla="*/ 0 h 37"/>
                <a:gd name="T10" fmla="*/ 25 w 25"/>
                <a:gd name="T11" fmla="*/ 0 h 37"/>
                <a:gd name="T12" fmla="*/ 25 w 25"/>
                <a:gd name="T13" fmla="*/ 37 h 37"/>
                <a:gd name="T14" fmla="*/ 20 w 25"/>
                <a:gd name="T15" fmla="*/ 37 h 37"/>
                <a:gd name="T16" fmla="*/ 20 w 25"/>
                <a:gd name="T17" fmla="*/ 34 h 37"/>
                <a:gd name="T18" fmla="*/ 20 w 25"/>
                <a:gd name="T19" fmla="*/ 32 h 37"/>
                <a:gd name="T20" fmla="*/ 20 w 25"/>
                <a:gd name="T21" fmla="*/ 32 h 37"/>
                <a:gd name="T22" fmla="*/ 11 w 25"/>
                <a:gd name="T23" fmla="*/ 37 h 37"/>
                <a:gd name="T24" fmla="*/ 0 w 25"/>
                <a:gd name="T25" fmla="*/ 23 h 37"/>
                <a:gd name="T26" fmla="*/ 12 w 25"/>
                <a:gd name="T27" fmla="*/ 10 h 37"/>
                <a:gd name="T28" fmla="*/ 12 w 25"/>
                <a:gd name="T29" fmla="*/ 33 h 37"/>
                <a:gd name="T30" fmla="*/ 20 w 25"/>
                <a:gd name="T31" fmla="*/ 23 h 37"/>
                <a:gd name="T32" fmla="*/ 13 w 25"/>
                <a:gd name="T33" fmla="*/ 14 h 37"/>
                <a:gd name="T34" fmla="*/ 5 w 25"/>
                <a:gd name="T35" fmla="*/ 23 h 37"/>
                <a:gd name="T36" fmla="*/ 12 w 25"/>
                <a:gd name="T37" fmla="*/ 3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37">
                  <a:moveTo>
                    <a:pt x="12" y="10"/>
                  </a:moveTo>
                  <a:cubicBezTo>
                    <a:pt x="18" y="10"/>
                    <a:pt x="20" y="14"/>
                    <a:pt x="20" y="14"/>
                  </a:cubicBezTo>
                  <a:cubicBezTo>
                    <a:pt x="20" y="14"/>
                    <a:pt x="20" y="14"/>
                    <a:pt x="20" y="14"/>
                  </a:cubicBezTo>
                  <a:cubicBezTo>
                    <a:pt x="20" y="14"/>
                    <a:pt x="20" y="13"/>
                    <a:pt x="20" y="12"/>
                  </a:cubicBezTo>
                  <a:cubicBezTo>
                    <a:pt x="20" y="0"/>
                    <a:pt x="20" y="0"/>
                    <a:pt x="20" y="0"/>
                  </a:cubicBezTo>
                  <a:cubicBezTo>
                    <a:pt x="25" y="0"/>
                    <a:pt x="25" y="0"/>
                    <a:pt x="25" y="0"/>
                  </a:cubicBezTo>
                  <a:cubicBezTo>
                    <a:pt x="25" y="37"/>
                    <a:pt x="25" y="37"/>
                    <a:pt x="25" y="37"/>
                  </a:cubicBezTo>
                  <a:cubicBezTo>
                    <a:pt x="20" y="37"/>
                    <a:pt x="20" y="37"/>
                    <a:pt x="20" y="37"/>
                  </a:cubicBezTo>
                  <a:cubicBezTo>
                    <a:pt x="20" y="34"/>
                    <a:pt x="20" y="34"/>
                    <a:pt x="20" y="34"/>
                  </a:cubicBezTo>
                  <a:cubicBezTo>
                    <a:pt x="20" y="33"/>
                    <a:pt x="20" y="32"/>
                    <a:pt x="20" y="32"/>
                  </a:cubicBezTo>
                  <a:cubicBezTo>
                    <a:pt x="20" y="32"/>
                    <a:pt x="20" y="32"/>
                    <a:pt x="20" y="32"/>
                  </a:cubicBezTo>
                  <a:cubicBezTo>
                    <a:pt x="20" y="32"/>
                    <a:pt x="18" y="37"/>
                    <a:pt x="11" y="37"/>
                  </a:cubicBezTo>
                  <a:cubicBezTo>
                    <a:pt x="4" y="37"/>
                    <a:pt x="0" y="32"/>
                    <a:pt x="0" y="23"/>
                  </a:cubicBezTo>
                  <a:cubicBezTo>
                    <a:pt x="0" y="15"/>
                    <a:pt x="5" y="10"/>
                    <a:pt x="12" y="10"/>
                  </a:cubicBezTo>
                  <a:close/>
                  <a:moveTo>
                    <a:pt x="12" y="33"/>
                  </a:moveTo>
                  <a:cubicBezTo>
                    <a:pt x="16" y="33"/>
                    <a:pt x="20" y="30"/>
                    <a:pt x="20" y="23"/>
                  </a:cubicBezTo>
                  <a:cubicBezTo>
                    <a:pt x="20" y="19"/>
                    <a:pt x="18" y="14"/>
                    <a:pt x="13" y="14"/>
                  </a:cubicBezTo>
                  <a:cubicBezTo>
                    <a:pt x="8" y="14"/>
                    <a:pt x="5" y="17"/>
                    <a:pt x="5" y="23"/>
                  </a:cubicBezTo>
                  <a:cubicBezTo>
                    <a:pt x="5" y="29"/>
                    <a:pt x="8" y="33"/>
                    <a:pt x="12"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6"/>
            <p:cNvSpPr>
              <a:spLocks/>
            </p:cNvSpPr>
            <p:nvPr/>
          </p:nvSpPr>
          <p:spPr bwMode="auto">
            <a:xfrm>
              <a:off x="4688" y="2201"/>
              <a:ext cx="54" cy="57"/>
            </a:xfrm>
            <a:custGeom>
              <a:avLst/>
              <a:gdLst>
                <a:gd name="T0" fmla="*/ 0 w 26"/>
                <a:gd name="T1" fmla="*/ 0 h 27"/>
                <a:gd name="T2" fmla="*/ 6 w 26"/>
                <a:gd name="T3" fmla="*/ 0 h 27"/>
                <a:gd name="T4" fmla="*/ 12 w 26"/>
                <a:gd name="T5" fmla="*/ 18 h 27"/>
                <a:gd name="T6" fmla="*/ 13 w 26"/>
                <a:gd name="T7" fmla="*/ 22 h 27"/>
                <a:gd name="T8" fmla="*/ 13 w 26"/>
                <a:gd name="T9" fmla="*/ 22 h 27"/>
                <a:gd name="T10" fmla="*/ 14 w 26"/>
                <a:gd name="T11" fmla="*/ 18 h 27"/>
                <a:gd name="T12" fmla="*/ 20 w 26"/>
                <a:gd name="T13" fmla="*/ 0 h 27"/>
                <a:gd name="T14" fmla="*/ 26 w 26"/>
                <a:gd name="T15" fmla="*/ 0 h 27"/>
                <a:gd name="T16" fmla="*/ 16 w 26"/>
                <a:gd name="T17" fmla="*/ 27 h 27"/>
                <a:gd name="T18" fmla="*/ 10 w 26"/>
                <a:gd name="T19" fmla="*/ 27 h 27"/>
                <a:gd name="T20" fmla="*/ 0 w 26"/>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7">
                  <a:moveTo>
                    <a:pt x="0" y="0"/>
                  </a:moveTo>
                  <a:cubicBezTo>
                    <a:pt x="6" y="0"/>
                    <a:pt x="6" y="0"/>
                    <a:pt x="6" y="0"/>
                  </a:cubicBezTo>
                  <a:cubicBezTo>
                    <a:pt x="12" y="18"/>
                    <a:pt x="12" y="18"/>
                    <a:pt x="12" y="18"/>
                  </a:cubicBezTo>
                  <a:cubicBezTo>
                    <a:pt x="13" y="20"/>
                    <a:pt x="13" y="22"/>
                    <a:pt x="13" y="22"/>
                  </a:cubicBezTo>
                  <a:cubicBezTo>
                    <a:pt x="13" y="22"/>
                    <a:pt x="13" y="22"/>
                    <a:pt x="13" y="22"/>
                  </a:cubicBezTo>
                  <a:cubicBezTo>
                    <a:pt x="13" y="22"/>
                    <a:pt x="14" y="20"/>
                    <a:pt x="14" y="18"/>
                  </a:cubicBezTo>
                  <a:cubicBezTo>
                    <a:pt x="20" y="0"/>
                    <a:pt x="20" y="0"/>
                    <a:pt x="20" y="0"/>
                  </a:cubicBezTo>
                  <a:cubicBezTo>
                    <a:pt x="26" y="0"/>
                    <a:pt x="26" y="0"/>
                    <a:pt x="26" y="0"/>
                  </a:cubicBezTo>
                  <a:cubicBezTo>
                    <a:pt x="16" y="27"/>
                    <a:pt x="16" y="27"/>
                    <a:pt x="16" y="27"/>
                  </a:cubicBezTo>
                  <a:cubicBezTo>
                    <a:pt x="10" y="27"/>
                    <a:pt x="10" y="27"/>
                    <a:pt x="10" y="2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7"/>
            <p:cNvSpPr>
              <a:spLocks noEditPoints="1"/>
            </p:cNvSpPr>
            <p:nvPr/>
          </p:nvSpPr>
          <p:spPr bwMode="auto">
            <a:xfrm>
              <a:off x="4753" y="2180"/>
              <a:ext cx="10" cy="78"/>
            </a:xfrm>
            <a:custGeom>
              <a:avLst/>
              <a:gdLst>
                <a:gd name="T0" fmla="*/ 0 w 10"/>
                <a:gd name="T1" fmla="*/ 0 h 78"/>
                <a:gd name="T2" fmla="*/ 10 w 10"/>
                <a:gd name="T3" fmla="*/ 0 h 78"/>
                <a:gd name="T4" fmla="*/ 10 w 10"/>
                <a:gd name="T5" fmla="*/ 11 h 78"/>
                <a:gd name="T6" fmla="*/ 0 w 10"/>
                <a:gd name="T7" fmla="*/ 11 h 78"/>
                <a:gd name="T8" fmla="*/ 0 w 10"/>
                <a:gd name="T9" fmla="*/ 0 h 78"/>
                <a:gd name="T10" fmla="*/ 0 w 10"/>
                <a:gd name="T11" fmla="*/ 21 h 78"/>
                <a:gd name="T12" fmla="*/ 10 w 10"/>
                <a:gd name="T13" fmla="*/ 21 h 78"/>
                <a:gd name="T14" fmla="*/ 10 w 10"/>
                <a:gd name="T15" fmla="*/ 78 h 78"/>
                <a:gd name="T16" fmla="*/ 0 w 10"/>
                <a:gd name="T17" fmla="*/ 78 h 78"/>
                <a:gd name="T18" fmla="*/ 0 w 10"/>
                <a:gd name="T19" fmla="*/ 2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78">
                  <a:moveTo>
                    <a:pt x="0" y="0"/>
                  </a:moveTo>
                  <a:lnTo>
                    <a:pt x="10" y="0"/>
                  </a:lnTo>
                  <a:lnTo>
                    <a:pt x="10" y="11"/>
                  </a:lnTo>
                  <a:lnTo>
                    <a:pt x="0" y="11"/>
                  </a:lnTo>
                  <a:lnTo>
                    <a:pt x="0" y="0"/>
                  </a:lnTo>
                  <a:close/>
                  <a:moveTo>
                    <a:pt x="0" y="21"/>
                  </a:moveTo>
                  <a:lnTo>
                    <a:pt x="10" y="21"/>
                  </a:lnTo>
                  <a:lnTo>
                    <a:pt x="10" y="78"/>
                  </a:lnTo>
                  <a:lnTo>
                    <a:pt x="0" y="78"/>
                  </a:lnTo>
                  <a:lnTo>
                    <a:pt x="0"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8"/>
            <p:cNvSpPr>
              <a:spLocks/>
            </p:cNvSpPr>
            <p:nvPr/>
          </p:nvSpPr>
          <p:spPr bwMode="auto">
            <a:xfrm>
              <a:off x="4778" y="2201"/>
              <a:ext cx="42" cy="57"/>
            </a:xfrm>
            <a:custGeom>
              <a:avLst/>
              <a:gdLst>
                <a:gd name="T0" fmla="*/ 3 w 20"/>
                <a:gd name="T1" fmla="*/ 20 h 27"/>
                <a:gd name="T2" fmla="*/ 10 w 20"/>
                <a:gd name="T3" fmla="*/ 23 h 27"/>
                <a:gd name="T4" fmla="*/ 14 w 20"/>
                <a:gd name="T5" fmla="*/ 20 h 27"/>
                <a:gd name="T6" fmla="*/ 1 w 20"/>
                <a:gd name="T7" fmla="*/ 7 h 27"/>
                <a:gd name="T8" fmla="*/ 10 w 20"/>
                <a:gd name="T9" fmla="*/ 0 h 27"/>
                <a:gd name="T10" fmla="*/ 19 w 20"/>
                <a:gd name="T11" fmla="*/ 3 h 27"/>
                <a:gd name="T12" fmla="*/ 17 w 20"/>
                <a:gd name="T13" fmla="*/ 6 h 27"/>
                <a:gd name="T14" fmla="*/ 10 w 20"/>
                <a:gd name="T15" fmla="*/ 4 h 27"/>
                <a:gd name="T16" fmla="*/ 6 w 20"/>
                <a:gd name="T17" fmla="*/ 7 h 27"/>
                <a:gd name="T18" fmla="*/ 20 w 20"/>
                <a:gd name="T19" fmla="*/ 20 h 27"/>
                <a:gd name="T20" fmla="*/ 10 w 20"/>
                <a:gd name="T21" fmla="*/ 27 h 27"/>
                <a:gd name="T22" fmla="*/ 0 w 20"/>
                <a:gd name="T23" fmla="*/ 23 h 27"/>
                <a:gd name="T24" fmla="*/ 3 w 20"/>
                <a:gd name="T25"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7">
                  <a:moveTo>
                    <a:pt x="3" y="20"/>
                  </a:moveTo>
                  <a:cubicBezTo>
                    <a:pt x="3" y="20"/>
                    <a:pt x="6" y="23"/>
                    <a:pt x="10" y="23"/>
                  </a:cubicBezTo>
                  <a:cubicBezTo>
                    <a:pt x="12" y="23"/>
                    <a:pt x="14" y="22"/>
                    <a:pt x="14" y="20"/>
                  </a:cubicBezTo>
                  <a:cubicBezTo>
                    <a:pt x="14" y="15"/>
                    <a:pt x="1" y="16"/>
                    <a:pt x="1" y="7"/>
                  </a:cubicBezTo>
                  <a:cubicBezTo>
                    <a:pt x="1" y="2"/>
                    <a:pt x="5" y="0"/>
                    <a:pt x="10" y="0"/>
                  </a:cubicBezTo>
                  <a:cubicBezTo>
                    <a:pt x="16" y="0"/>
                    <a:pt x="19" y="3"/>
                    <a:pt x="19" y="3"/>
                  </a:cubicBezTo>
                  <a:cubicBezTo>
                    <a:pt x="17" y="6"/>
                    <a:pt x="17" y="6"/>
                    <a:pt x="17" y="6"/>
                  </a:cubicBezTo>
                  <a:cubicBezTo>
                    <a:pt x="17" y="6"/>
                    <a:pt x="15" y="4"/>
                    <a:pt x="10" y="4"/>
                  </a:cubicBezTo>
                  <a:cubicBezTo>
                    <a:pt x="8" y="4"/>
                    <a:pt x="6" y="5"/>
                    <a:pt x="6" y="7"/>
                  </a:cubicBezTo>
                  <a:cubicBezTo>
                    <a:pt x="6" y="12"/>
                    <a:pt x="20" y="11"/>
                    <a:pt x="20" y="20"/>
                  </a:cubicBezTo>
                  <a:cubicBezTo>
                    <a:pt x="20" y="24"/>
                    <a:pt x="16" y="27"/>
                    <a:pt x="10" y="27"/>
                  </a:cubicBezTo>
                  <a:cubicBezTo>
                    <a:pt x="4" y="27"/>
                    <a:pt x="0" y="23"/>
                    <a:pt x="0" y="23"/>
                  </a:cubicBezTo>
                  <a:lnTo>
                    <a:pt x="3"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9"/>
            <p:cNvSpPr>
              <a:spLocks noEditPoints="1"/>
            </p:cNvSpPr>
            <p:nvPr/>
          </p:nvSpPr>
          <p:spPr bwMode="auto">
            <a:xfrm>
              <a:off x="4830" y="2201"/>
              <a:ext cx="51" cy="57"/>
            </a:xfrm>
            <a:custGeom>
              <a:avLst/>
              <a:gdLst>
                <a:gd name="T0" fmla="*/ 13 w 24"/>
                <a:gd name="T1" fmla="*/ 0 h 27"/>
                <a:gd name="T2" fmla="*/ 24 w 24"/>
                <a:gd name="T3" fmla="*/ 12 h 27"/>
                <a:gd name="T4" fmla="*/ 24 w 24"/>
                <a:gd name="T5" fmla="*/ 14 h 27"/>
                <a:gd name="T6" fmla="*/ 5 w 24"/>
                <a:gd name="T7" fmla="*/ 14 h 27"/>
                <a:gd name="T8" fmla="*/ 14 w 24"/>
                <a:gd name="T9" fmla="*/ 23 h 27"/>
                <a:gd name="T10" fmla="*/ 22 w 24"/>
                <a:gd name="T11" fmla="*/ 20 h 27"/>
                <a:gd name="T12" fmla="*/ 24 w 24"/>
                <a:gd name="T13" fmla="*/ 23 h 27"/>
                <a:gd name="T14" fmla="*/ 14 w 24"/>
                <a:gd name="T15" fmla="*/ 27 h 27"/>
                <a:gd name="T16" fmla="*/ 0 w 24"/>
                <a:gd name="T17" fmla="*/ 13 h 27"/>
                <a:gd name="T18" fmla="*/ 13 w 24"/>
                <a:gd name="T19" fmla="*/ 0 h 27"/>
                <a:gd name="T20" fmla="*/ 19 w 24"/>
                <a:gd name="T21" fmla="*/ 10 h 27"/>
                <a:gd name="T22" fmla="*/ 13 w 24"/>
                <a:gd name="T23" fmla="*/ 4 h 27"/>
                <a:gd name="T24" fmla="*/ 5 w 24"/>
                <a:gd name="T25" fmla="*/ 10 h 27"/>
                <a:gd name="T26" fmla="*/ 19 w 24"/>
                <a:gd name="T27"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7">
                  <a:moveTo>
                    <a:pt x="13" y="0"/>
                  </a:moveTo>
                  <a:cubicBezTo>
                    <a:pt x="20" y="0"/>
                    <a:pt x="24" y="5"/>
                    <a:pt x="24" y="12"/>
                  </a:cubicBezTo>
                  <a:cubicBezTo>
                    <a:pt x="24" y="13"/>
                    <a:pt x="24" y="14"/>
                    <a:pt x="24" y="14"/>
                  </a:cubicBezTo>
                  <a:cubicBezTo>
                    <a:pt x="5" y="14"/>
                    <a:pt x="5" y="14"/>
                    <a:pt x="5" y="14"/>
                  </a:cubicBezTo>
                  <a:cubicBezTo>
                    <a:pt x="5" y="20"/>
                    <a:pt x="9" y="23"/>
                    <a:pt x="14" y="23"/>
                  </a:cubicBezTo>
                  <a:cubicBezTo>
                    <a:pt x="19" y="23"/>
                    <a:pt x="22" y="20"/>
                    <a:pt x="22" y="20"/>
                  </a:cubicBezTo>
                  <a:cubicBezTo>
                    <a:pt x="24" y="23"/>
                    <a:pt x="24" y="23"/>
                    <a:pt x="24" y="23"/>
                  </a:cubicBezTo>
                  <a:cubicBezTo>
                    <a:pt x="24" y="23"/>
                    <a:pt x="20" y="27"/>
                    <a:pt x="14" y="27"/>
                  </a:cubicBezTo>
                  <a:cubicBezTo>
                    <a:pt x="6" y="27"/>
                    <a:pt x="0" y="21"/>
                    <a:pt x="0" y="13"/>
                  </a:cubicBezTo>
                  <a:cubicBezTo>
                    <a:pt x="0" y="5"/>
                    <a:pt x="6" y="0"/>
                    <a:pt x="13" y="0"/>
                  </a:cubicBezTo>
                  <a:close/>
                  <a:moveTo>
                    <a:pt x="19" y="10"/>
                  </a:moveTo>
                  <a:cubicBezTo>
                    <a:pt x="19" y="6"/>
                    <a:pt x="16" y="4"/>
                    <a:pt x="13" y="4"/>
                  </a:cubicBezTo>
                  <a:cubicBezTo>
                    <a:pt x="9" y="4"/>
                    <a:pt x="6" y="6"/>
                    <a:pt x="5" y="10"/>
                  </a:cubicBezTo>
                  <a:lnTo>
                    <a:pt x="19"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0"/>
            <p:cNvSpPr>
              <a:spLocks/>
            </p:cNvSpPr>
            <p:nvPr/>
          </p:nvSpPr>
          <p:spPr bwMode="auto">
            <a:xfrm>
              <a:off x="4895" y="2201"/>
              <a:ext cx="50" cy="57"/>
            </a:xfrm>
            <a:custGeom>
              <a:avLst/>
              <a:gdLst>
                <a:gd name="T0" fmla="*/ 0 w 24"/>
                <a:gd name="T1" fmla="*/ 0 h 27"/>
                <a:gd name="T2" fmla="*/ 5 w 24"/>
                <a:gd name="T3" fmla="*/ 0 h 27"/>
                <a:gd name="T4" fmla="*/ 5 w 24"/>
                <a:gd name="T5" fmla="*/ 16 h 27"/>
                <a:gd name="T6" fmla="*/ 10 w 24"/>
                <a:gd name="T7" fmla="*/ 23 h 27"/>
                <a:gd name="T8" fmla="*/ 19 w 24"/>
                <a:gd name="T9" fmla="*/ 13 h 27"/>
                <a:gd name="T10" fmla="*/ 19 w 24"/>
                <a:gd name="T11" fmla="*/ 0 h 27"/>
                <a:gd name="T12" fmla="*/ 24 w 24"/>
                <a:gd name="T13" fmla="*/ 0 h 27"/>
                <a:gd name="T14" fmla="*/ 24 w 24"/>
                <a:gd name="T15" fmla="*/ 27 h 27"/>
                <a:gd name="T16" fmla="*/ 19 w 24"/>
                <a:gd name="T17" fmla="*/ 27 h 27"/>
                <a:gd name="T18" fmla="*/ 19 w 24"/>
                <a:gd name="T19" fmla="*/ 23 h 27"/>
                <a:gd name="T20" fmla="*/ 19 w 24"/>
                <a:gd name="T21" fmla="*/ 21 h 27"/>
                <a:gd name="T22" fmla="*/ 19 w 24"/>
                <a:gd name="T23" fmla="*/ 21 h 27"/>
                <a:gd name="T24" fmla="*/ 9 w 24"/>
                <a:gd name="T25" fmla="*/ 27 h 27"/>
                <a:gd name="T26" fmla="*/ 0 w 24"/>
                <a:gd name="T27" fmla="*/ 17 h 27"/>
                <a:gd name="T28" fmla="*/ 0 w 24"/>
                <a:gd name="T2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27">
                  <a:moveTo>
                    <a:pt x="0" y="0"/>
                  </a:moveTo>
                  <a:cubicBezTo>
                    <a:pt x="5" y="0"/>
                    <a:pt x="5" y="0"/>
                    <a:pt x="5" y="0"/>
                  </a:cubicBezTo>
                  <a:cubicBezTo>
                    <a:pt x="5" y="16"/>
                    <a:pt x="5" y="16"/>
                    <a:pt x="5" y="16"/>
                  </a:cubicBezTo>
                  <a:cubicBezTo>
                    <a:pt x="5" y="20"/>
                    <a:pt x="6" y="23"/>
                    <a:pt x="10" y="23"/>
                  </a:cubicBezTo>
                  <a:cubicBezTo>
                    <a:pt x="16" y="23"/>
                    <a:pt x="19" y="18"/>
                    <a:pt x="19" y="13"/>
                  </a:cubicBezTo>
                  <a:cubicBezTo>
                    <a:pt x="19" y="0"/>
                    <a:pt x="19" y="0"/>
                    <a:pt x="19" y="0"/>
                  </a:cubicBezTo>
                  <a:cubicBezTo>
                    <a:pt x="24" y="0"/>
                    <a:pt x="24" y="0"/>
                    <a:pt x="24" y="0"/>
                  </a:cubicBezTo>
                  <a:cubicBezTo>
                    <a:pt x="24" y="27"/>
                    <a:pt x="24" y="27"/>
                    <a:pt x="24" y="27"/>
                  </a:cubicBezTo>
                  <a:cubicBezTo>
                    <a:pt x="19" y="27"/>
                    <a:pt x="19" y="27"/>
                    <a:pt x="19" y="27"/>
                  </a:cubicBezTo>
                  <a:cubicBezTo>
                    <a:pt x="19" y="23"/>
                    <a:pt x="19" y="23"/>
                    <a:pt x="19" y="23"/>
                  </a:cubicBezTo>
                  <a:cubicBezTo>
                    <a:pt x="19" y="22"/>
                    <a:pt x="19" y="21"/>
                    <a:pt x="19" y="21"/>
                  </a:cubicBezTo>
                  <a:cubicBezTo>
                    <a:pt x="19" y="21"/>
                    <a:pt x="19" y="21"/>
                    <a:pt x="19" y="21"/>
                  </a:cubicBezTo>
                  <a:cubicBezTo>
                    <a:pt x="18" y="24"/>
                    <a:pt x="14" y="27"/>
                    <a:pt x="9" y="27"/>
                  </a:cubicBezTo>
                  <a:cubicBezTo>
                    <a:pt x="3" y="27"/>
                    <a:pt x="0" y="24"/>
                    <a:pt x="0" y="1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1"/>
            <p:cNvSpPr>
              <a:spLocks/>
            </p:cNvSpPr>
            <p:nvPr/>
          </p:nvSpPr>
          <p:spPr bwMode="auto">
            <a:xfrm>
              <a:off x="4964" y="2201"/>
              <a:ext cx="30" cy="57"/>
            </a:xfrm>
            <a:custGeom>
              <a:avLst/>
              <a:gdLst>
                <a:gd name="T0" fmla="*/ 0 w 14"/>
                <a:gd name="T1" fmla="*/ 0 h 27"/>
                <a:gd name="T2" fmla="*/ 5 w 14"/>
                <a:gd name="T3" fmla="*/ 0 h 27"/>
                <a:gd name="T4" fmla="*/ 5 w 14"/>
                <a:gd name="T5" fmla="*/ 5 h 27"/>
                <a:gd name="T6" fmla="*/ 5 w 14"/>
                <a:gd name="T7" fmla="*/ 7 h 27"/>
                <a:gd name="T8" fmla="*/ 5 w 14"/>
                <a:gd name="T9" fmla="*/ 7 h 27"/>
                <a:gd name="T10" fmla="*/ 13 w 14"/>
                <a:gd name="T11" fmla="*/ 0 h 27"/>
                <a:gd name="T12" fmla="*/ 14 w 14"/>
                <a:gd name="T13" fmla="*/ 0 h 27"/>
                <a:gd name="T14" fmla="*/ 14 w 14"/>
                <a:gd name="T15" fmla="*/ 5 h 27"/>
                <a:gd name="T16" fmla="*/ 13 w 14"/>
                <a:gd name="T17" fmla="*/ 5 h 27"/>
                <a:gd name="T18" fmla="*/ 6 w 14"/>
                <a:gd name="T19" fmla="*/ 11 h 27"/>
                <a:gd name="T20" fmla="*/ 5 w 14"/>
                <a:gd name="T21" fmla="*/ 16 h 27"/>
                <a:gd name="T22" fmla="*/ 5 w 14"/>
                <a:gd name="T23" fmla="*/ 27 h 27"/>
                <a:gd name="T24" fmla="*/ 0 w 14"/>
                <a:gd name="T25" fmla="*/ 27 h 27"/>
                <a:gd name="T26" fmla="*/ 0 w 14"/>
                <a:gd name="T2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27">
                  <a:moveTo>
                    <a:pt x="0" y="0"/>
                  </a:moveTo>
                  <a:cubicBezTo>
                    <a:pt x="5" y="0"/>
                    <a:pt x="5" y="0"/>
                    <a:pt x="5" y="0"/>
                  </a:cubicBezTo>
                  <a:cubicBezTo>
                    <a:pt x="5" y="5"/>
                    <a:pt x="5" y="5"/>
                    <a:pt x="5" y="5"/>
                  </a:cubicBezTo>
                  <a:cubicBezTo>
                    <a:pt x="5" y="6"/>
                    <a:pt x="5" y="7"/>
                    <a:pt x="5" y="7"/>
                  </a:cubicBezTo>
                  <a:cubicBezTo>
                    <a:pt x="5" y="7"/>
                    <a:pt x="5" y="7"/>
                    <a:pt x="5" y="7"/>
                  </a:cubicBezTo>
                  <a:cubicBezTo>
                    <a:pt x="6" y="3"/>
                    <a:pt x="9" y="0"/>
                    <a:pt x="13" y="0"/>
                  </a:cubicBezTo>
                  <a:cubicBezTo>
                    <a:pt x="14" y="0"/>
                    <a:pt x="14" y="0"/>
                    <a:pt x="14" y="0"/>
                  </a:cubicBezTo>
                  <a:cubicBezTo>
                    <a:pt x="14" y="5"/>
                    <a:pt x="14" y="5"/>
                    <a:pt x="14" y="5"/>
                  </a:cubicBezTo>
                  <a:cubicBezTo>
                    <a:pt x="14" y="5"/>
                    <a:pt x="14" y="5"/>
                    <a:pt x="13" y="5"/>
                  </a:cubicBezTo>
                  <a:cubicBezTo>
                    <a:pt x="10" y="5"/>
                    <a:pt x="7" y="7"/>
                    <a:pt x="6" y="11"/>
                  </a:cubicBezTo>
                  <a:cubicBezTo>
                    <a:pt x="5" y="13"/>
                    <a:pt x="5" y="14"/>
                    <a:pt x="5" y="16"/>
                  </a:cubicBezTo>
                  <a:cubicBezTo>
                    <a:pt x="5" y="27"/>
                    <a:pt x="5" y="27"/>
                    <a:pt x="5" y="27"/>
                  </a:cubicBezTo>
                  <a:cubicBezTo>
                    <a:pt x="0" y="27"/>
                    <a:pt x="0" y="27"/>
                    <a:pt x="0" y="2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2"/>
            <p:cNvSpPr>
              <a:spLocks/>
            </p:cNvSpPr>
            <p:nvPr/>
          </p:nvSpPr>
          <p:spPr bwMode="auto">
            <a:xfrm>
              <a:off x="5002" y="2201"/>
              <a:ext cx="42" cy="57"/>
            </a:xfrm>
            <a:custGeom>
              <a:avLst/>
              <a:gdLst>
                <a:gd name="T0" fmla="*/ 3 w 20"/>
                <a:gd name="T1" fmla="*/ 20 h 27"/>
                <a:gd name="T2" fmla="*/ 10 w 20"/>
                <a:gd name="T3" fmla="*/ 23 h 27"/>
                <a:gd name="T4" fmla="*/ 15 w 20"/>
                <a:gd name="T5" fmla="*/ 20 h 27"/>
                <a:gd name="T6" fmla="*/ 1 w 20"/>
                <a:gd name="T7" fmla="*/ 7 h 27"/>
                <a:gd name="T8" fmla="*/ 11 w 20"/>
                <a:gd name="T9" fmla="*/ 0 h 27"/>
                <a:gd name="T10" fmla="*/ 19 w 20"/>
                <a:gd name="T11" fmla="*/ 3 h 27"/>
                <a:gd name="T12" fmla="*/ 17 w 20"/>
                <a:gd name="T13" fmla="*/ 6 h 27"/>
                <a:gd name="T14" fmla="*/ 11 w 20"/>
                <a:gd name="T15" fmla="*/ 4 h 27"/>
                <a:gd name="T16" fmla="*/ 6 w 20"/>
                <a:gd name="T17" fmla="*/ 7 h 27"/>
                <a:gd name="T18" fmla="*/ 20 w 20"/>
                <a:gd name="T19" fmla="*/ 20 h 27"/>
                <a:gd name="T20" fmla="*/ 10 w 20"/>
                <a:gd name="T21" fmla="*/ 27 h 27"/>
                <a:gd name="T22" fmla="*/ 0 w 20"/>
                <a:gd name="T23" fmla="*/ 23 h 27"/>
                <a:gd name="T24" fmla="*/ 3 w 20"/>
                <a:gd name="T25"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7">
                  <a:moveTo>
                    <a:pt x="3" y="20"/>
                  </a:moveTo>
                  <a:cubicBezTo>
                    <a:pt x="3" y="20"/>
                    <a:pt x="6" y="23"/>
                    <a:pt x="10" y="23"/>
                  </a:cubicBezTo>
                  <a:cubicBezTo>
                    <a:pt x="13" y="23"/>
                    <a:pt x="15" y="22"/>
                    <a:pt x="15" y="20"/>
                  </a:cubicBezTo>
                  <a:cubicBezTo>
                    <a:pt x="15" y="15"/>
                    <a:pt x="1" y="16"/>
                    <a:pt x="1" y="7"/>
                  </a:cubicBezTo>
                  <a:cubicBezTo>
                    <a:pt x="1" y="2"/>
                    <a:pt x="5" y="0"/>
                    <a:pt x="11" y="0"/>
                  </a:cubicBezTo>
                  <a:cubicBezTo>
                    <a:pt x="17" y="0"/>
                    <a:pt x="19" y="3"/>
                    <a:pt x="19" y="3"/>
                  </a:cubicBezTo>
                  <a:cubicBezTo>
                    <a:pt x="17" y="6"/>
                    <a:pt x="17" y="6"/>
                    <a:pt x="17" y="6"/>
                  </a:cubicBezTo>
                  <a:cubicBezTo>
                    <a:pt x="17" y="6"/>
                    <a:pt x="15" y="4"/>
                    <a:pt x="11" y="4"/>
                  </a:cubicBezTo>
                  <a:cubicBezTo>
                    <a:pt x="8" y="4"/>
                    <a:pt x="6" y="5"/>
                    <a:pt x="6" y="7"/>
                  </a:cubicBezTo>
                  <a:cubicBezTo>
                    <a:pt x="6" y="12"/>
                    <a:pt x="20" y="11"/>
                    <a:pt x="20" y="20"/>
                  </a:cubicBezTo>
                  <a:cubicBezTo>
                    <a:pt x="20" y="24"/>
                    <a:pt x="16" y="27"/>
                    <a:pt x="10" y="27"/>
                  </a:cubicBezTo>
                  <a:cubicBezTo>
                    <a:pt x="4" y="27"/>
                    <a:pt x="0" y="23"/>
                    <a:pt x="0" y="23"/>
                  </a:cubicBezTo>
                  <a:lnTo>
                    <a:pt x="3"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AutoShape 3">
            <a:extLst>
              <a:ext uri="{FF2B5EF4-FFF2-40B4-BE49-F238E27FC236}">
                <a16:creationId xmlns:a16="http://schemas.microsoft.com/office/drawing/2014/main" id="{CD71958B-96E1-40CB-8BCF-25405CC81AD0}"/>
              </a:ext>
            </a:extLst>
          </p:cNvPr>
          <p:cNvSpPr>
            <a:spLocks noChangeAspect="1" noChangeArrowheads="1" noTextEdit="1"/>
          </p:cNvSpPr>
          <p:nvPr userDrawn="1"/>
        </p:nvSpPr>
        <p:spPr bwMode="auto">
          <a:xfrm>
            <a:off x="3552825" y="2592388"/>
            <a:ext cx="5086350" cy="26368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5">
            <a:extLst>
              <a:ext uri="{FF2B5EF4-FFF2-40B4-BE49-F238E27FC236}">
                <a16:creationId xmlns:a16="http://schemas.microsoft.com/office/drawing/2014/main" id="{80924B2B-A3AD-4F5E-96F8-3C1AA5B03A5B}"/>
              </a:ext>
            </a:extLst>
          </p:cNvPr>
          <p:cNvSpPr>
            <a:spLocks noEditPoints="1"/>
          </p:cNvSpPr>
          <p:nvPr userDrawn="1"/>
        </p:nvSpPr>
        <p:spPr bwMode="auto">
          <a:xfrm>
            <a:off x="4443413" y="4727575"/>
            <a:ext cx="3295650" cy="492125"/>
          </a:xfrm>
          <a:custGeom>
            <a:avLst/>
            <a:gdLst>
              <a:gd name="T0" fmla="*/ 372 w 377"/>
              <a:gd name="T1" fmla="*/ 3 h 56"/>
              <a:gd name="T2" fmla="*/ 377 w 377"/>
              <a:gd name="T3" fmla="*/ 5 h 56"/>
              <a:gd name="T4" fmla="*/ 368 w 377"/>
              <a:gd name="T5" fmla="*/ 54 h 56"/>
              <a:gd name="T6" fmla="*/ 369 w 377"/>
              <a:gd name="T7" fmla="*/ 56 h 56"/>
              <a:gd name="T8" fmla="*/ 363 w 377"/>
              <a:gd name="T9" fmla="*/ 3 h 56"/>
              <a:gd name="T10" fmla="*/ 358 w 377"/>
              <a:gd name="T11" fmla="*/ 4 h 56"/>
              <a:gd name="T12" fmla="*/ 363 w 377"/>
              <a:gd name="T13" fmla="*/ 5 h 56"/>
              <a:gd name="T14" fmla="*/ 360 w 377"/>
              <a:gd name="T15" fmla="*/ 45 h 56"/>
              <a:gd name="T16" fmla="*/ 332 w 377"/>
              <a:gd name="T17" fmla="*/ 42 h 56"/>
              <a:gd name="T18" fmla="*/ 328 w 377"/>
              <a:gd name="T19" fmla="*/ 44 h 56"/>
              <a:gd name="T20" fmla="*/ 351 w 377"/>
              <a:gd name="T21" fmla="*/ 29 h 56"/>
              <a:gd name="T22" fmla="*/ 328 w 377"/>
              <a:gd name="T23" fmla="*/ 0 h 56"/>
              <a:gd name="T24" fmla="*/ 318 w 377"/>
              <a:gd name="T25" fmla="*/ 41 h 56"/>
              <a:gd name="T26" fmla="*/ 309 w 377"/>
              <a:gd name="T27" fmla="*/ 40 h 56"/>
              <a:gd name="T28" fmla="*/ 308 w 377"/>
              <a:gd name="T29" fmla="*/ 3 h 56"/>
              <a:gd name="T30" fmla="*/ 302 w 377"/>
              <a:gd name="T31" fmla="*/ 17 h 56"/>
              <a:gd name="T32" fmla="*/ 274 w 377"/>
              <a:gd name="T33" fmla="*/ 22 h 56"/>
              <a:gd name="T34" fmla="*/ 295 w 377"/>
              <a:gd name="T35" fmla="*/ 25 h 56"/>
              <a:gd name="T36" fmla="*/ 274 w 377"/>
              <a:gd name="T37" fmla="*/ 0 h 56"/>
              <a:gd name="T38" fmla="*/ 248 w 377"/>
              <a:gd name="T39" fmla="*/ 15 h 56"/>
              <a:gd name="T40" fmla="*/ 253 w 377"/>
              <a:gd name="T41" fmla="*/ 45 h 56"/>
              <a:gd name="T42" fmla="*/ 261 w 377"/>
              <a:gd name="T43" fmla="*/ 40 h 56"/>
              <a:gd name="T44" fmla="*/ 243 w 377"/>
              <a:gd name="T45" fmla="*/ 29 h 56"/>
              <a:gd name="T46" fmla="*/ 261 w 377"/>
              <a:gd name="T47" fmla="*/ 18 h 56"/>
              <a:gd name="T48" fmla="*/ 231 w 377"/>
              <a:gd name="T49" fmla="*/ 1 h 56"/>
              <a:gd name="T50" fmla="*/ 228 w 377"/>
              <a:gd name="T51" fmla="*/ 5 h 56"/>
              <a:gd name="T52" fmla="*/ 232 w 377"/>
              <a:gd name="T53" fmla="*/ 3 h 56"/>
              <a:gd name="T54" fmla="*/ 195 w 377"/>
              <a:gd name="T55" fmla="*/ 30 h 56"/>
              <a:gd name="T56" fmla="*/ 215 w 377"/>
              <a:gd name="T57" fmla="*/ 37 h 56"/>
              <a:gd name="T58" fmla="*/ 215 w 377"/>
              <a:gd name="T59" fmla="*/ 18 h 56"/>
              <a:gd name="T60" fmla="*/ 195 w 377"/>
              <a:gd name="T61" fmla="*/ 41 h 56"/>
              <a:gd name="T62" fmla="*/ 164 w 377"/>
              <a:gd name="T63" fmla="*/ 45 h 56"/>
              <a:gd name="T64" fmla="*/ 135 w 377"/>
              <a:gd name="T65" fmla="*/ 40 h 56"/>
              <a:gd name="T66" fmla="*/ 149 w 377"/>
              <a:gd name="T67" fmla="*/ 40 h 56"/>
              <a:gd name="T68" fmla="*/ 153 w 377"/>
              <a:gd name="T69" fmla="*/ 20 h 56"/>
              <a:gd name="T70" fmla="*/ 134 w 377"/>
              <a:gd name="T71" fmla="*/ 20 h 56"/>
              <a:gd name="T72" fmla="*/ 151 w 377"/>
              <a:gd name="T73" fmla="*/ 25 h 56"/>
              <a:gd name="T74" fmla="*/ 134 w 377"/>
              <a:gd name="T75" fmla="*/ 43 h 56"/>
              <a:gd name="T76" fmla="*/ 152 w 377"/>
              <a:gd name="T77" fmla="*/ 44 h 56"/>
              <a:gd name="T78" fmla="*/ 121 w 377"/>
              <a:gd name="T79" fmla="*/ 17 h 56"/>
              <a:gd name="T80" fmla="*/ 125 w 377"/>
              <a:gd name="T81" fmla="*/ 14 h 56"/>
              <a:gd name="T82" fmla="*/ 114 w 377"/>
              <a:gd name="T83" fmla="*/ 14 h 56"/>
              <a:gd name="T84" fmla="*/ 102 w 377"/>
              <a:gd name="T85" fmla="*/ 26 h 56"/>
              <a:gd name="T86" fmla="*/ 87 w 377"/>
              <a:gd name="T87" fmla="*/ 15 h 56"/>
              <a:gd name="T88" fmla="*/ 93 w 377"/>
              <a:gd name="T89" fmla="*/ 45 h 56"/>
              <a:gd name="T90" fmla="*/ 102 w 377"/>
              <a:gd name="T91" fmla="*/ 40 h 56"/>
              <a:gd name="T92" fmla="*/ 82 w 377"/>
              <a:gd name="T93" fmla="*/ 29 h 56"/>
              <a:gd name="T94" fmla="*/ 97 w 377"/>
              <a:gd name="T95" fmla="*/ 15 h 56"/>
              <a:gd name="T96" fmla="*/ 62 w 377"/>
              <a:gd name="T97" fmla="*/ 39 h 56"/>
              <a:gd name="T98" fmla="*/ 59 w 377"/>
              <a:gd name="T99" fmla="*/ 45 h 56"/>
              <a:gd name="T100" fmla="*/ 14 w 377"/>
              <a:gd name="T101" fmla="*/ 41 h 56"/>
              <a:gd name="T102" fmla="*/ 21 w 377"/>
              <a:gd name="T103" fmla="*/ 3 h 56"/>
              <a:gd name="T104" fmla="*/ 36 w 377"/>
              <a:gd name="T105" fmla="*/ 7 h 56"/>
              <a:gd name="T106" fmla="*/ 2 w 377"/>
              <a:gd name="T107" fmla="*/ 32 h 56"/>
              <a:gd name="T108" fmla="*/ 42 w 377"/>
              <a:gd name="T109" fmla="*/ 2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77" h="56">
                <a:moveTo>
                  <a:pt x="377" y="3"/>
                </a:moveTo>
                <a:cubicBezTo>
                  <a:pt x="377" y="2"/>
                  <a:pt x="377" y="2"/>
                  <a:pt x="377" y="2"/>
                </a:cubicBezTo>
                <a:cubicBezTo>
                  <a:pt x="376" y="1"/>
                  <a:pt x="376" y="1"/>
                  <a:pt x="376" y="1"/>
                </a:cubicBezTo>
                <a:cubicBezTo>
                  <a:pt x="375" y="1"/>
                  <a:pt x="375" y="1"/>
                  <a:pt x="375" y="1"/>
                </a:cubicBezTo>
                <a:cubicBezTo>
                  <a:pt x="374" y="1"/>
                  <a:pt x="374" y="1"/>
                  <a:pt x="374" y="1"/>
                </a:cubicBezTo>
                <a:cubicBezTo>
                  <a:pt x="373" y="1"/>
                  <a:pt x="373" y="1"/>
                  <a:pt x="373" y="2"/>
                </a:cubicBezTo>
                <a:cubicBezTo>
                  <a:pt x="372" y="2"/>
                  <a:pt x="372" y="2"/>
                  <a:pt x="372" y="3"/>
                </a:cubicBezTo>
                <a:cubicBezTo>
                  <a:pt x="372" y="3"/>
                  <a:pt x="372" y="3"/>
                  <a:pt x="372" y="4"/>
                </a:cubicBezTo>
                <a:cubicBezTo>
                  <a:pt x="372" y="4"/>
                  <a:pt x="372" y="4"/>
                  <a:pt x="372" y="5"/>
                </a:cubicBezTo>
                <a:cubicBezTo>
                  <a:pt x="372" y="5"/>
                  <a:pt x="372" y="5"/>
                  <a:pt x="373" y="5"/>
                </a:cubicBezTo>
                <a:cubicBezTo>
                  <a:pt x="373" y="6"/>
                  <a:pt x="373" y="6"/>
                  <a:pt x="374" y="6"/>
                </a:cubicBezTo>
                <a:cubicBezTo>
                  <a:pt x="374" y="6"/>
                  <a:pt x="374" y="6"/>
                  <a:pt x="375" y="6"/>
                </a:cubicBezTo>
                <a:cubicBezTo>
                  <a:pt x="375" y="6"/>
                  <a:pt x="375" y="6"/>
                  <a:pt x="376" y="6"/>
                </a:cubicBezTo>
                <a:cubicBezTo>
                  <a:pt x="376" y="6"/>
                  <a:pt x="376" y="6"/>
                  <a:pt x="377" y="5"/>
                </a:cubicBezTo>
                <a:cubicBezTo>
                  <a:pt x="377" y="5"/>
                  <a:pt x="377" y="5"/>
                  <a:pt x="377" y="5"/>
                </a:cubicBezTo>
                <a:cubicBezTo>
                  <a:pt x="377" y="4"/>
                  <a:pt x="377" y="4"/>
                  <a:pt x="377" y="4"/>
                </a:cubicBezTo>
                <a:cubicBezTo>
                  <a:pt x="377" y="3"/>
                  <a:pt x="377" y="3"/>
                  <a:pt x="377" y="3"/>
                </a:cubicBezTo>
                <a:moveTo>
                  <a:pt x="373" y="14"/>
                </a:moveTo>
                <a:cubicBezTo>
                  <a:pt x="373" y="49"/>
                  <a:pt x="373" y="49"/>
                  <a:pt x="373" y="49"/>
                </a:cubicBezTo>
                <a:cubicBezTo>
                  <a:pt x="373" y="50"/>
                  <a:pt x="373" y="52"/>
                  <a:pt x="372" y="53"/>
                </a:cubicBezTo>
                <a:cubicBezTo>
                  <a:pt x="371" y="53"/>
                  <a:pt x="370" y="54"/>
                  <a:pt x="368" y="54"/>
                </a:cubicBezTo>
                <a:cubicBezTo>
                  <a:pt x="368" y="54"/>
                  <a:pt x="368" y="54"/>
                  <a:pt x="367" y="54"/>
                </a:cubicBezTo>
                <a:cubicBezTo>
                  <a:pt x="367" y="54"/>
                  <a:pt x="367" y="54"/>
                  <a:pt x="367" y="54"/>
                </a:cubicBezTo>
                <a:cubicBezTo>
                  <a:pt x="366" y="54"/>
                  <a:pt x="366" y="54"/>
                  <a:pt x="366" y="54"/>
                </a:cubicBezTo>
                <a:cubicBezTo>
                  <a:pt x="366" y="54"/>
                  <a:pt x="366" y="54"/>
                  <a:pt x="366" y="54"/>
                </a:cubicBezTo>
                <a:cubicBezTo>
                  <a:pt x="366" y="56"/>
                  <a:pt x="366" y="56"/>
                  <a:pt x="366" y="56"/>
                </a:cubicBezTo>
                <a:cubicBezTo>
                  <a:pt x="366" y="56"/>
                  <a:pt x="367" y="56"/>
                  <a:pt x="367" y="56"/>
                </a:cubicBezTo>
                <a:cubicBezTo>
                  <a:pt x="368" y="56"/>
                  <a:pt x="368" y="56"/>
                  <a:pt x="369" y="56"/>
                </a:cubicBezTo>
                <a:cubicBezTo>
                  <a:pt x="370" y="56"/>
                  <a:pt x="371" y="56"/>
                  <a:pt x="372" y="56"/>
                </a:cubicBezTo>
                <a:cubicBezTo>
                  <a:pt x="373" y="55"/>
                  <a:pt x="374" y="55"/>
                  <a:pt x="374" y="54"/>
                </a:cubicBezTo>
                <a:cubicBezTo>
                  <a:pt x="375" y="53"/>
                  <a:pt x="375" y="53"/>
                  <a:pt x="376" y="52"/>
                </a:cubicBezTo>
                <a:cubicBezTo>
                  <a:pt x="376" y="51"/>
                  <a:pt x="376" y="50"/>
                  <a:pt x="376" y="49"/>
                </a:cubicBezTo>
                <a:cubicBezTo>
                  <a:pt x="376" y="14"/>
                  <a:pt x="376" y="14"/>
                  <a:pt x="376" y="14"/>
                </a:cubicBezTo>
                <a:lnTo>
                  <a:pt x="373" y="14"/>
                </a:lnTo>
                <a:close/>
                <a:moveTo>
                  <a:pt x="363" y="3"/>
                </a:moveTo>
                <a:cubicBezTo>
                  <a:pt x="363" y="2"/>
                  <a:pt x="363" y="2"/>
                  <a:pt x="363" y="2"/>
                </a:cubicBezTo>
                <a:cubicBezTo>
                  <a:pt x="363" y="1"/>
                  <a:pt x="362" y="1"/>
                  <a:pt x="362" y="1"/>
                </a:cubicBezTo>
                <a:cubicBezTo>
                  <a:pt x="362" y="1"/>
                  <a:pt x="361" y="1"/>
                  <a:pt x="361" y="1"/>
                </a:cubicBezTo>
                <a:cubicBezTo>
                  <a:pt x="361" y="1"/>
                  <a:pt x="360" y="1"/>
                  <a:pt x="360" y="1"/>
                </a:cubicBezTo>
                <a:cubicBezTo>
                  <a:pt x="360" y="1"/>
                  <a:pt x="359" y="1"/>
                  <a:pt x="359" y="2"/>
                </a:cubicBezTo>
                <a:cubicBezTo>
                  <a:pt x="359" y="2"/>
                  <a:pt x="359" y="2"/>
                  <a:pt x="358" y="3"/>
                </a:cubicBezTo>
                <a:cubicBezTo>
                  <a:pt x="358" y="3"/>
                  <a:pt x="358" y="3"/>
                  <a:pt x="358" y="4"/>
                </a:cubicBezTo>
                <a:cubicBezTo>
                  <a:pt x="358" y="4"/>
                  <a:pt x="358" y="4"/>
                  <a:pt x="358" y="5"/>
                </a:cubicBezTo>
                <a:cubicBezTo>
                  <a:pt x="359" y="5"/>
                  <a:pt x="359" y="5"/>
                  <a:pt x="359" y="5"/>
                </a:cubicBezTo>
                <a:cubicBezTo>
                  <a:pt x="359" y="6"/>
                  <a:pt x="360" y="6"/>
                  <a:pt x="360" y="6"/>
                </a:cubicBezTo>
                <a:cubicBezTo>
                  <a:pt x="360" y="6"/>
                  <a:pt x="361" y="6"/>
                  <a:pt x="361" y="6"/>
                </a:cubicBezTo>
                <a:cubicBezTo>
                  <a:pt x="361" y="6"/>
                  <a:pt x="362" y="6"/>
                  <a:pt x="362" y="6"/>
                </a:cubicBezTo>
                <a:cubicBezTo>
                  <a:pt x="362" y="6"/>
                  <a:pt x="363" y="6"/>
                  <a:pt x="363" y="5"/>
                </a:cubicBezTo>
                <a:cubicBezTo>
                  <a:pt x="363" y="5"/>
                  <a:pt x="363" y="5"/>
                  <a:pt x="363" y="5"/>
                </a:cubicBezTo>
                <a:cubicBezTo>
                  <a:pt x="364" y="4"/>
                  <a:pt x="364" y="4"/>
                  <a:pt x="364" y="4"/>
                </a:cubicBezTo>
                <a:cubicBezTo>
                  <a:pt x="364" y="3"/>
                  <a:pt x="364" y="3"/>
                  <a:pt x="363" y="3"/>
                </a:cubicBezTo>
                <a:moveTo>
                  <a:pt x="360" y="45"/>
                </a:moveTo>
                <a:cubicBezTo>
                  <a:pt x="362" y="45"/>
                  <a:pt x="362" y="45"/>
                  <a:pt x="362" y="45"/>
                </a:cubicBezTo>
                <a:cubicBezTo>
                  <a:pt x="362" y="14"/>
                  <a:pt x="362" y="14"/>
                  <a:pt x="362" y="14"/>
                </a:cubicBezTo>
                <a:cubicBezTo>
                  <a:pt x="360" y="14"/>
                  <a:pt x="360" y="14"/>
                  <a:pt x="360" y="14"/>
                </a:cubicBezTo>
                <a:lnTo>
                  <a:pt x="360" y="45"/>
                </a:lnTo>
                <a:close/>
                <a:moveTo>
                  <a:pt x="345" y="19"/>
                </a:moveTo>
                <a:cubicBezTo>
                  <a:pt x="347" y="21"/>
                  <a:pt x="348" y="25"/>
                  <a:pt x="348" y="29"/>
                </a:cubicBezTo>
                <a:cubicBezTo>
                  <a:pt x="348" y="31"/>
                  <a:pt x="348" y="33"/>
                  <a:pt x="347" y="35"/>
                </a:cubicBezTo>
                <a:cubicBezTo>
                  <a:pt x="347" y="36"/>
                  <a:pt x="346" y="38"/>
                  <a:pt x="345" y="39"/>
                </a:cubicBezTo>
                <a:cubicBezTo>
                  <a:pt x="344" y="40"/>
                  <a:pt x="343" y="41"/>
                  <a:pt x="342" y="42"/>
                </a:cubicBezTo>
                <a:cubicBezTo>
                  <a:pt x="340" y="43"/>
                  <a:pt x="339" y="43"/>
                  <a:pt x="337" y="43"/>
                </a:cubicBezTo>
                <a:cubicBezTo>
                  <a:pt x="335" y="43"/>
                  <a:pt x="334" y="43"/>
                  <a:pt x="332" y="42"/>
                </a:cubicBezTo>
                <a:cubicBezTo>
                  <a:pt x="331" y="41"/>
                  <a:pt x="329" y="40"/>
                  <a:pt x="328" y="38"/>
                </a:cubicBezTo>
                <a:cubicBezTo>
                  <a:pt x="328" y="22"/>
                  <a:pt x="328" y="22"/>
                  <a:pt x="328" y="22"/>
                </a:cubicBezTo>
                <a:cubicBezTo>
                  <a:pt x="329" y="20"/>
                  <a:pt x="331" y="19"/>
                  <a:pt x="333" y="18"/>
                </a:cubicBezTo>
                <a:cubicBezTo>
                  <a:pt x="334" y="17"/>
                  <a:pt x="336" y="16"/>
                  <a:pt x="338" y="16"/>
                </a:cubicBezTo>
                <a:cubicBezTo>
                  <a:pt x="341" y="16"/>
                  <a:pt x="344" y="17"/>
                  <a:pt x="345" y="19"/>
                </a:cubicBezTo>
                <a:moveTo>
                  <a:pt x="327" y="45"/>
                </a:moveTo>
                <a:cubicBezTo>
                  <a:pt x="328" y="45"/>
                  <a:pt x="328" y="45"/>
                  <a:pt x="328" y="44"/>
                </a:cubicBezTo>
                <a:cubicBezTo>
                  <a:pt x="328" y="40"/>
                  <a:pt x="328" y="40"/>
                  <a:pt x="328" y="40"/>
                </a:cubicBezTo>
                <a:cubicBezTo>
                  <a:pt x="329" y="42"/>
                  <a:pt x="330" y="43"/>
                  <a:pt x="332" y="44"/>
                </a:cubicBezTo>
                <a:cubicBezTo>
                  <a:pt x="334" y="45"/>
                  <a:pt x="335" y="45"/>
                  <a:pt x="338" y="45"/>
                </a:cubicBezTo>
                <a:cubicBezTo>
                  <a:pt x="340" y="45"/>
                  <a:pt x="342" y="45"/>
                  <a:pt x="343" y="44"/>
                </a:cubicBezTo>
                <a:cubicBezTo>
                  <a:pt x="345" y="43"/>
                  <a:pt x="346" y="42"/>
                  <a:pt x="347" y="41"/>
                </a:cubicBezTo>
                <a:cubicBezTo>
                  <a:pt x="349" y="39"/>
                  <a:pt x="349" y="37"/>
                  <a:pt x="350" y="35"/>
                </a:cubicBezTo>
                <a:cubicBezTo>
                  <a:pt x="351" y="33"/>
                  <a:pt x="351" y="31"/>
                  <a:pt x="351" y="29"/>
                </a:cubicBezTo>
                <a:cubicBezTo>
                  <a:pt x="351" y="26"/>
                  <a:pt x="351" y="24"/>
                  <a:pt x="350" y="22"/>
                </a:cubicBezTo>
                <a:cubicBezTo>
                  <a:pt x="350" y="20"/>
                  <a:pt x="349" y="19"/>
                  <a:pt x="348" y="18"/>
                </a:cubicBezTo>
                <a:cubicBezTo>
                  <a:pt x="347" y="16"/>
                  <a:pt x="346" y="15"/>
                  <a:pt x="344" y="15"/>
                </a:cubicBezTo>
                <a:cubicBezTo>
                  <a:pt x="343" y="14"/>
                  <a:pt x="341" y="14"/>
                  <a:pt x="339" y="14"/>
                </a:cubicBezTo>
                <a:cubicBezTo>
                  <a:pt x="337" y="14"/>
                  <a:pt x="335" y="14"/>
                  <a:pt x="333" y="15"/>
                </a:cubicBezTo>
                <a:cubicBezTo>
                  <a:pt x="331" y="16"/>
                  <a:pt x="330" y="18"/>
                  <a:pt x="328" y="19"/>
                </a:cubicBezTo>
                <a:cubicBezTo>
                  <a:pt x="328" y="0"/>
                  <a:pt x="328" y="0"/>
                  <a:pt x="328" y="0"/>
                </a:cubicBezTo>
                <a:cubicBezTo>
                  <a:pt x="325" y="0"/>
                  <a:pt x="325" y="0"/>
                  <a:pt x="325" y="0"/>
                </a:cubicBezTo>
                <a:cubicBezTo>
                  <a:pt x="325" y="45"/>
                  <a:pt x="325" y="45"/>
                  <a:pt x="325" y="45"/>
                </a:cubicBezTo>
                <a:lnTo>
                  <a:pt x="327" y="45"/>
                </a:lnTo>
                <a:close/>
                <a:moveTo>
                  <a:pt x="316" y="44"/>
                </a:moveTo>
                <a:cubicBezTo>
                  <a:pt x="317" y="44"/>
                  <a:pt x="318" y="43"/>
                  <a:pt x="319" y="42"/>
                </a:cubicBezTo>
                <a:cubicBezTo>
                  <a:pt x="318" y="41"/>
                  <a:pt x="318" y="41"/>
                  <a:pt x="318" y="41"/>
                </a:cubicBezTo>
                <a:cubicBezTo>
                  <a:pt x="318" y="41"/>
                  <a:pt x="318" y="41"/>
                  <a:pt x="318" y="41"/>
                </a:cubicBezTo>
                <a:cubicBezTo>
                  <a:pt x="318" y="41"/>
                  <a:pt x="318" y="41"/>
                  <a:pt x="317" y="41"/>
                </a:cubicBezTo>
                <a:cubicBezTo>
                  <a:pt x="317" y="41"/>
                  <a:pt x="317" y="42"/>
                  <a:pt x="316" y="42"/>
                </a:cubicBezTo>
                <a:cubicBezTo>
                  <a:pt x="316" y="42"/>
                  <a:pt x="316" y="42"/>
                  <a:pt x="315" y="43"/>
                </a:cubicBezTo>
                <a:cubicBezTo>
                  <a:pt x="314" y="43"/>
                  <a:pt x="314" y="43"/>
                  <a:pt x="313" y="43"/>
                </a:cubicBezTo>
                <a:cubicBezTo>
                  <a:pt x="313" y="43"/>
                  <a:pt x="312" y="43"/>
                  <a:pt x="311" y="43"/>
                </a:cubicBezTo>
                <a:cubicBezTo>
                  <a:pt x="311" y="42"/>
                  <a:pt x="310" y="42"/>
                  <a:pt x="310" y="42"/>
                </a:cubicBezTo>
                <a:cubicBezTo>
                  <a:pt x="310" y="41"/>
                  <a:pt x="309" y="41"/>
                  <a:pt x="309" y="40"/>
                </a:cubicBezTo>
                <a:cubicBezTo>
                  <a:pt x="309" y="40"/>
                  <a:pt x="309" y="39"/>
                  <a:pt x="309" y="38"/>
                </a:cubicBezTo>
                <a:cubicBezTo>
                  <a:pt x="309" y="17"/>
                  <a:pt x="309" y="17"/>
                  <a:pt x="309" y="17"/>
                </a:cubicBezTo>
                <a:cubicBezTo>
                  <a:pt x="319" y="17"/>
                  <a:pt x="319" y="17"/>
                  <a:pt x="319" y="17"/>
                </a:cubicBezTo>
                <a:cubicBezTo>
                  <a:pt x="319" y="15"/>
                  <a:pt x="319" y="15"/>
                  <a:pt x="319" y="15"/>
                </a:cubicBezTo>
                <a:cubicBezTo>
                  <a:pt x="309" y="15"/>
                  <a:pt x="309" y="15"/>
                  <a:pt x="309" y="15"/>
                </a:cubicBezTo>
                <a:cubicBezTo>
                  <a:pt x="309" y="3"/>
                  <a:pt x="309" y="3"/>
                  <a:pt x="309" y="3"/>
                </a:cubicBezTo>
                <a:cubicBezTo>
                  <a:pt x="308" y="3"/>
                  <a:pt x="308" y="3"/>
                  <a:pt x="308" y="3"/>
                </a:cubicBezTo>
                <a:cubicBezTo>
                  <a:pt x="307" y="3"/>
                  <a:pt x="307" y="3"/>
                  <a:pt x="307" y="4"/>
                </a:cubicBezTo>
                <a:cubicBezTo>
                  <a:pt x="307" y="4"/>
                  <a:pt x="307" y="4"/>
                  <a:pt x="307" y="4"/>
                </a:cubicBezTo>
                <a:cubicBezTo>
                  <a:pt x="306" y="15"/>
                  <a:pt x="306" y="15"/>
                  <a:pt x="306" y="15"/>
                </a:cubicBezTo>
                <a:cubicBezTo>
                  <a:pt x="301" y="15"/>
                  <a:pt x="301" y="15"/>
                  <a:pt x="301" y="15"/>
                </a:cubicBezTo>
                <a:cubicBezTo>
                  <a:pt x="301" y="17"/>
                  <a:pt x="301" y="17"/>
                  <a:pt x="301" y="17"/>
                </a:cubicBezTo>
                <a:cubicBezTo>
                  <a:pt x="301" y="17"/>
                  <a:pt x="301" y="17"/>
                  <a:pt x="301" y="17"/>
                </a:cubicBezTo>
                <a:cubicBezTo>
                  <a:pt x="301" y="17"/>
                  <a:pt x="301" y="17"/>
                  <a:pt x="302" y="17"/>
                </a:cubicBezTo>
                <a:cubicBezTo>
                  <a:pt x="306" y="17"/>
                  <a:pt x="306" y="17"/>
                  <a:pt x="306" y="17"/>
                </a:cubicBezTo>
                <a:cubicBezTo>
                  <a:pt x="306" y="38"/>
                  <a:pt x="306" y="38"/>
                  <a:pt x="306" y="38"/>
                </a:cubicBezTo>
                <a:cubicBezTo>
                  <a:pt x="306" y="41"/>
                  <a:pt x="307" y="42"/>
                  <a:pt x="308" y="44"/>
                </a:cubicBezTo>
                <a:cubicBezTo>
                  <a:pt x="309" y="45"/>
                  <a:pt x="310" y="45"/>
                  <a:pt x="313" y="45"/>
                </a:cubicBezTo>
                <a:cubicBezTo>
                  <a:pt x="314" y="45"/>
                  <a:pt x="315" y="45"/>
                  <a:pt x="316" y="44"/>
                </a:cubicBezTo>
                <a:moveTo>
                  <a:pt x="274" y="45"/>
                </a:moveTo>
                <a:cubicBezTo>
                  <a:pt x="274" y="22"/>
                  <a:pt x="274" y="22"/>
                  <a:pt x="274" y="22"/>
                </a:cubicBezTo>
                <a:cubicBezTo>
                  <a:pt x="275" y="20"/>
                  <a:pt x="277" y="19"/>
                  <a:pt x="278" y="18"/>
                </a:cubicBezTo>
                <a:cubicBezTo>
                  <a:pt x="280" y="17"/>
                  <a:pt x="282" y="16"/>
                  <a:pt x="284" y="16"/>
                </a:cubicBezTo>
                <a:cubicBezTo>
                  <a:pt x="287" y="16"/>
                  <a:pt x="289" y="17"/>
                  <a:pt x="290" y="18"/>
                </a:cubicBezTo>
                <a:cubicBezTo>
                  <a:pt x="291" y="20"/>
                  <a:pt x="292" y="22"/>
                  <a:pt x="292" y="25"/>
                </a:cubicBezTo>
                <a:cubicBezTo>
                  <a:pt x="292" y="45"/>
                  <a:pt x="292" y="45"/>
                  <a:pt x="292" y="45"/>
                </a:cubicBezTo>
                <a:cubicBezTo>
                  <a:pt x="295" y="45"/>
                  <a:pt x="295" y="45"/>
                  <a:pt x="295" y="45"/>
                </a:cubicBezTo>
                <a:cubicBezTo>
                  <a:pt x="295" y="25"/>
                  <a:pt x="295" y="25"/>
                  <a:pt x="295" y="25"/>
                </a:cubicBezTo>
                <a:cubicBezTo>
                  <a:pt x="295" y="23"/>
                  <a:pt x="295" y="22"/>
                  <a:pt x="294" y="20"/>
                </a:cubicBezTo>
                <a:cubicBezTo>
                  <a:pt x="294" y="19"/>
                  <a:pt x="293" y="18"/>
                  <a:pt x="292" y="17"/>
                </a:cubicBezTo>
                <a:cubicBezTo>
                  <a:pt x="291" y="16"/>
                  <a:pt x="290" y="15"/>
                  <a:pt x="289" y="14"/>
                </a:cubicBezTo>
                <a:cubicBezTo>
                  <a:pt x="288" y="14"/>
                  <a:pt x="286" y="14"/>
                  <a:pt x="285" y="14"/>
                </a:cubicBezTo>
                <a:cubicBezTo>
                  <a:pt x="282" y="14"/>
                  <a:pt x="280" y="14"/>
                  <a:pt x="278" y="15"/>
                </a:cubicBezTo>
                <a:cubicBezTo>
                  <a:pt x="277" y="16"/>
                  <a:pt x="275" y="18"/>
                  <a:pt x="274" y="19"/>
                </a:cubicBezTo>
                <a:cubicBezTo>
                  <a:pt x="274" y="0"/>
                  <a:pt x="274" y="0"/>
                  <a:pt x="274" y="0"/>
                </a:cubicBezTo>
                <a:cubicBezTo>
                  <a:pt x="271" y="0"/>
                  <a:pt x="271" y="0"/>
                  <a:pt x="271" y="0"/>
                </a:cubicBezTo>
                <a:cubicBezTo>
                  <a:pt x="271" y="45"/>
                  <a:pt x="271" y="45"/>
                  <a:pt x="271" y="45"/>
                </a:cubicBezTo>
                <a:lnTo>
                  <a:pt x="274" y="45"/>
                </a:lnTo>
                <a:close/>
                <a:moveTo>
                  <a:pt x="263" y="17"/>
                </a:moveTo>
                <a:cubicBezTo>
                  <a:pt x="262" y="16"/>
                  <a:pt x="261" y="15"/>
                  <a:pt x="259" y="15"/>
                </a:cubicBezTo>
                <a:cubicBezTo>
                  <a:pt x="257" y="14"/>
                  <a:pt x="256" y="14"/>
                  <a:pt x="254" y="14"/>
                </a:cubicBezTo>
                <a:cubicBezTo>
                  <a:pt x="251" y="14"/>
                  <a:pt x="249" y="14"/>
                  <a:pt x="248" y="15"/>
                </a:cubicBezTo>
                <a:cubicBezTo>
                  <a:pt x="246" y="16"/>
                  <a:pt x="245" y="17"/>
                  <a:pt x="243" y="18"/>
                </a:cubicBezTo>
                <a:cubicBezTo>
                  <a:pt x="242" y="19"/>
                  <a:pt x="241" y="21"/>
                  <a:pt x="241" y="23"/>
                </a:cubicBezTo>
                <a:cubicBezTo>
                  <a:pt x="240" y="25"/>
                  <a:pt x="240" y="27"/>
                  <a:pt x="240" y="29"/>
                </a:cubicBezTo>
                <a:cubicBezTo>
                  <a:pt x="240" y="32"/>
                  <a:pt x="240" y="34"/>
                  <a:pt x="241" y="36"/>
                </a:cubicBezTo>
                <a:cubicBezTo>
                  <a:pt x="241" y="38"/>
                  <a:pt x="242" y="40"/>
                  <a:pt x="243" y="41"/>
                </a:cubicBezTo>
                <a:cubicBezTo>
                  <a:pt x="245" y="42"/>
                  <a:pt x="246" y="43"/>
                  <a:pt x="248" y="44"/>
                </a:cubicBezTo>
                <a:cubicBezTo>
                  <a:pt x="249" y="45"/>
                  <a:pt x="251" y="45"/>
                  <a:pt x="253" y="45"/>
                </a:cubicBezTo>
                <a:cubicBezTo>
                  <a:pt x="254" y="45"/>
                  <a:pt x="255" y="45"/>
                  <a:pt x="256" y="45"/>
                </a:cubicBezTo>
                <a:cubicBezTo>
                  <a:pt x="257" y="45"/>
                  <a:pt x="258" y="44"/>
                  <a:pt x="259" y="44"/>
                </a:cubicBezTo>
                <a:cubicBezTo>
                  <a:pt x="260" y="44"/>
                  <a:pt x="261" y="43"/>
                  <a:pt x="262" y="43"/>
                </a:cubicBezTo>
                <a:cubicBezTo>
                  <a:pt x="262" y="42"/>
                  <a:pt x="263" y="41"/>
                  <a:pt x="263" y="41"/>
                </a:cubicBezTo>
                <a:cubicBezTo>
                  <a:pt x="263" y="40"/>
                  <a:pt x="263" y="40"/>
                  <a:pt x="263" y="40"/>
                </a:cubicBezTo>
                <a:cubicBezTo>
                  <a:pt x="263" y="40"/>
                  <a:pt x="262" y="40"/>
                  <a:pt x="262" y="40"/>
                </a:cubicBezTo>
                <a:cubicBezTo>
                  <a:pt x="262" y="40"/>
                  <a:pt x="262" y="40"/>
                  <a:pt x="261" y="40"/>
                </a:cubicBezTo>
                <a:cubicBezTo>
                  <a:pt x="261" y="40"/>
                  <a:pt x="260" y="41"/>
                  <a:pt x="260" y="41"/>
                </a:cubicBezTo>
                <a:cubicBezTo>
                  <a:pt x="259" y="42"/>
                  <a:pt x="258" y="42"/>
                  <a:pt x="257" y="42"/>
                </a:cubicBezTo>
                <a:cubicBezTo>
                  <a:pt x="256" y="43"/>
                  <a:pt x="255" y="43"/>
                  <a:pt x="253" y="43"/>
                </a:cubicBezTo>
                <a:cubicBezTo>
                  <a:pt x="252" y="43"/>
                  <a:pt x="250" y="43"/>
                  <a:pt x="249" y="42"/>
                </a:cubicBezTo>
                <a:cubicBezTo>
                  <a:pt x="248" y="41"/>
                  <a:pt x="247" y="41"/>
                  <a:pt x="246" y="39"/>
                </a:cubicBezTo>
                <a:cubicBezTo>
                  <a:pt x="245" y="38"/>
                  <a:pt x="244" y="37"/>
                  <a:pt x="244" y="35"/>
                </a:cubicBezTo>
                <a:cubicBezTo>
                  <a:pt x="243" y="34"/>
                  <a:pt x="243" y="32"/>
                  <a:pt x="243" y="29"/>
                </a:cubicBezTo>
                <a:cubicBezTo>
                  <a:pt x="243" y="27"/>
                  <a:pt x="243" y="26"/>
                  <a:pt x="244" y="24"/>
                </a:cubicBezTo>
                <a:cubicBezTo>
                  <a:pt x="244" y="22"/>
                  <a:pt x="245" y="21"/>
                  <a:pt x="246" y="20"/>
                </a:cubicBezTo>
                <a:cubicBezTo>
                  <a:pt x="247" y="18"/>
                  <a:pt x="248" y="18"/>
                  <a:pt x="249" y="17"/>
                </a:cubicBezTo>
                <a:cubicBezTo>
                  <a:pt x="251" y="16"/>
                  <a:pt x="252" y="16"/>
                  <a:pt x="254" y="16"/>
                </a:cubicBezTo>
                <a:cubicBezTo>
                  <a:pt x="255" y="16"/>
                  <a:pt x="256" y="16"/>
                  <a:pt x="257" y="16"/>
                </a:cubicBezTo>
                <a:cubicBezTo>
                  <a:pt x="258" y="17"/>
                  <a:pt x="259" y="17"/>
                  <a:pt x="259" y="17"/>
                </a:cubicBezTo>
                <a:cubicBezTo>
                  <a:pt x="260" y="18"/>
                  <a:pt x="260" y="18"/>
                  <a:pt x="261" y="18"/>
                </a:cubicBezTo>
                <a:cubicBezTo>
                  <a:pt x="261" y="18"/>
                  <a:pt x="261" y="19"/>
                  <a:pt x="262" y="19"/>
                </a:cubicBezTo>
                <a:cubicBezTo>
                  <a:pt x="262" y="19"/>
                  <a:pt x="262" y="19"/>
                  <a:pt x="262" y="19"/>
                </a:cubicBezTo>
                <a:cubicBezTo>
                  <a:pt x="262" y="18"/>
                  <a:pt x="262" y="18"/>
                  <a:pt x="262" y="18"/>
                </a:cubicBezTo>
                <a:lnTo>
                  <a:pt x="263" y="17"/>
                </a:lnTo>
                <a:close/>
                <a:moveTo>
                  <a:pt x="232" y="3"/>
                </a:moveTo>
                <a:cubicBezTo>
                  <a:pt x="232" y="2"/>
                  <a:pt x="232" y="2"/>
                  <a:pt x="232" y="2"/>
                </a:cubicBezTo>
                <a:cubicBezTo>
                  <a:pt x="231" y="1"/>
                  <a:pt x="231" y="1"/>
                  <a:pt x="231" y="1"/>
                </a:cubicBezTo>
                <a:cubicBezTo>
                  <a:pt x="230" y="1"/>
                  <a:pt x="230" y="1"/>
                  <a:pt x="230" y="1"/>
                </a:cubicBezTo>
                <a:cubicBezTo>
                  <a:pt x="229" y="1"/>
                  <a:pt x="229" y="1"/>
                  <a:pt x="229" y="1"/>
                </a:cubicBezTo>
                <a:cubicBezTo>
                  <a:pt x="228" y="1"/>
                  <a:pt x="228" y="1"/>
                  <a:pt x="228" y="2"/>
                </a:cubicBezTo>
                <a:cubicBezTo>
                  <a:pt x="228" y="2"/>
                  <a:pt x="227" y="2"/>
                  <a:pt x="227" y="3"/>
                </a:cubicBezTo>
                <a:cubicBezTo>
                  <a:pt x="227" y="3"/>
                  <a:pt x="227" y="3"/>
                  <a:pt x="227" y="4"/>
                </a:cubicBezTo>
                <a:cubicBezTo>
                  <a:pt x="227" y="4"/>
                  <a:pt x="227" y="4"/>
                  <a:pt x="227" y="5"/>
                </a:cubicBezTo>
                <a:cubicBezTo>
                  <a:pt x="227" y="5"/>
                  <a:pt x="228" y="5"/>
                  <a:pt x="228" y="5"/>
                </a:cubicBezTo>
                <a:cubicBezTo>
                  <a:pt x="228" y="6"/>
                  <a:pt x="228" y="6"/>
                  <a:pt x="229" y="6"/>
                </a:cubicBezTo>
                <a:cubicBezTo>
                  <a:pt x="229" y="6"/>
                  <a:pt x="229" y="6"/>
                  <a:pt x="230" y="6"/>
                </a:cubicBezTo>
                <a:cubicBezTo>
                  <a:pt x="230" y="6"/>
                  <a:pt x="230" y="6"/>
                  <a:pt x="231" y="6"/>
                </a:cubicBezTo>
                <a:cubicBezTo>
                  <a:pt x="231" y="6"/>
                  <a:pt x="231" y="6"/>
                  <a:pt x="232" y="5"/>
                </a:cubicBezTo>
                <a:cubicBezTo>
                  <a:pt x="232" y="5"/>
                  <a:pt x="232" y="5"/>
                  <a:pt x="232" y="5"/>
                </a:cubicBezTo>
                <a:cubicBezTo>
                  <a:pt x="232" y="4"/>
                  <a:pt x="232" y="4"/>
                  <a:pt x="232" y="4"/>
                </a:cubicBezTo>
                <a:cubicBezTo>
                  <a:pt x="232" y="3"/>
                  <a:pt x="232" y="3"/>
                  <a:pt x="232" y="3"/>
                </a:cubicBezTo>
                <a:moveTo>
                  <a:pt x="228" y="45"/>
                </a:moveTo>
                <a:cubicBezTo>
                  <a:pt x="231" y="45"/>
                  <a:pt x="231" y="45"/>
                  <a:pt x="231" y="45"/>
                </a:cubicBezTo>
                <a:cubicBezTo>
                  <a:pt x="231" y="14"/>
                  <a:pt x="231" y="14"/>
                  <a:pt x="231" y="14"/>
                </a:cubicBezTo>
                <a:cubicBezTo>
                  <a:pt x="228" y="14"/>
                  <a:pt x="228" y="14"/>
                  <a:pt x="228" y="14"/>
                </a:cubicBezTo>
                <a:lnTo>
                  <a:pt x="228" y="45"/>
                </a:lnTo>
                <a:close/>
                <a:moveTo>
                  <a:pt x="198" y="40"/>
                </a:moveTo>
                <a:cubicBezTo>
                  <a:pt x="196" y="37"/>
                  <a:pt x="195" y="34"/>
                  <a:pt x="195" y="30"/>
                </a:cubicBezTo>
                <a:cubicBezTo>
                  <a:pt x="195" y="28"/>
                  <a:pt x="195" y="26"/>
                  <a:pt x="196" y="24"/>
                </a:cubicBezTo>
                <a:cubicBezTo>
                  <a:pt x="196" y="22"/>
                  <a:pt x="197" y="21"/>
                  <a:pt x="198" y="20"/>
                </a:cubicBezTo>
                <a:cubicBezTo>
                  <a:pt x="199" y="19"/>
                  <a:pt x="200" y="18"/>
                  <a:pt x="201" y="17"/>
                </a:cubicBezTo>
                <a:cubicBezTo>
                  <a:pt x="203" y="16"/>
                  <a:pt x="204" y="16"/>
                  <a:pt x="206" y="16"/>
                </a:cubicBezTo>
                <a:cubicBezTo>
                  <a:pt x="208" y="16"/>
                  <a:pt x="210" y="16"/>
                  <a:pt x="211" y="17"/>
                </a:cubicBezTo>
                <a:cubicBezTo>
                  <a:pt x="212" y="18"/>
                  <a:pt x="214" y="19"/>
                  <a:pt x="215" y="21"/>
                </a:cubicBezTo>
                <a:cubicBezTo>
                  <a:pt x="215" y="37"/>
                  <a:pt x="215" y="37"/>
                  <a:pt x="215" y="37"/>
                </a:cubicBezTo>
                <a:cubicBezTo>
                  <a:pt x="214" y="39"/>
                  <a:pt x="212" y="40"/>
                  <a:pt x="210" y="41"/>
                </a:cubicBezTo>
                <a:cubicBezTo>
                  <a:pt x="209" y="42"/>
                  <a:pt x="207" y="43"/>
                  <a:pt x="205" y="43"/>
                </a:cubicBezTo>
                <a:cubicBezTo>
                  <a:pt x="202" y="43"/>
                  <a:pt x="199" y="42"/>
                  <a:pt x="198" y="40"/>
                </a:cubicBezTo>
                <a:moveTo>
                  <a:pt x="218" y="45"/>
                </a:moveTo>
                <a:cubicBezTo>
                  <a:pt x="218" y="0"/>
                  <a:pt x="218" y="0"/>
                  <a:pt x="218" y="0"/>
                </a:cubicBezTo>
                <a:cubicBezTo>
                  <a:pt x="215" y="0"/>
                  <a:pt x="215" y="0"/>
                  <a:pt x="215" y="0"/>
                </a:cubicBezTo>
                <a:cubicBezTo>
                  <a:pt x="215" y="18"/>
                  <a:pt x="215" y="18"/>
                  <a:pt x="215" y="18"/>
                </a:cubicBezTo>
                <a:cubicBezTo>
                  <a:pt x="214" y="17"/>
                  <a:pt x="212" y="16"/>
                  <a:pt x="211" y="15"/>
                </a:cubicBezTo>
                <a:cubicBezTo>
                  <a:pt x="209" y="14"/>
                  <a:pt x="208" y="14"/>
                  <a:pt x="206" y="14"/>
                </a:cubicBezTo>
                <a:cubicBezTo>
                  <a:pt x="203" y="14"/>
                  <a:pt x="201" y="14"/>
                  <a:pt x="200" y="15"/>
                </a:cubicBezTo>
                <a:cubicBezTo>
                  <a:pt x="198" y="16"/>
                  <a:pt x="197" y="17"/>
                  <a:pt x="196" y="18"/>
                </a:cubicBezTo>
                <a:cubicBezTo>
                  <a:pt x="195" y="20"/>
                  <a:pt x="194" y="21"/>
                  <a:pt x="193" y="23"/>
                </a:cubicBezTo>
                <a:cubicBezTo>
                  <a:pt x="192" y="25"/>
                  <a:pt x="192" y="27"/>
                  <a:pt x="192" y="30"/>
                </a:cubicBezTo>
                <a:cubicBezTo>
                  <a:pt x="192" y="35"/>
                  <a:pt x="193" y="39"/>
                  <a:pt x="195" y="41"/>
                </a:cubicBezTo>
                <a:cubicBezTo>
                  <a:pt x="197" y="44"/>
                  <a:pt x="200" y="45"/>
                  <a:pt x="204" y="45"/>
                </a:cubicBezTo>
                <a:cubicBezTo>
                  <a:pt x="206" y="45"/>
                  <a:pt x="208" y="45"/>
                  <a:pt x="210" y="44"/>
                </a:cubicBezTo>
                <a:cubicBezTo>
                  <a:pt x="212" y="42"/>
                  <a:pt x="214" y="41"/>
                  <a:pt x="215" y="39"/>
                </a:cubicBezTo>
                <a:cubicBezTo>
                  <a:pt x="215" y="44"/>
                  <a:pt x="215" y="44"/>
                  <a:pt x="215" y="44"/>
                </a:cubicBezTo>
                <a:cubicBezTo>
                  <a:pt x="215" y="45"/>
                  <a:pt x="216" y="45"/>
                  <a:pt x="216" y="45"/>
                </a:cubicBezTo>
                <a:lnTo>
                  <a:pt x="218" y="45"/>
                </a:lnTo>
                <a:close/>
                <a:moveTo>
                  <a:pt x="164" y="45"/>
                </a:moveTo>
                <a:cubicBezTo>
                  <a:pt x="167" y="45"/>
                  <a:pt x="167" y="45"/>
                  <a:pt x="167" y="45"/>
                </a:cubicBezTo>
                <a:cubicBezTo>
                  <a:pt x="167" y="0"/>
                  <a:pt x="167" y="0"/>
                  <a:pt x="167" y="0"/>
                </a:cubicBezTo>
                <a:cubicBezTo>
                  <a:pt x="164" y="0"/>
                  <a:pt x="164" y="0"/>
                  <a:pt x="164" y="0"/>
                </a:cubicBezTo>
                <a:lnTo>
                  <a:pt x="164" y="45"/>
                </a:lnTo>
                <a:close/>
                <a:moveTo>
                  <a:pt x="138" y="43"/>
                </a:moveTo>
                <a:cubicBezTo>
                  <a:pt x="137" y="43"/>
                  <a:pt x="137" y="42"/>
                  <a:pt x="136" y="42"/>
                </a:cubicBezTo>
                <a:cubicBezTo>
                  <a:pt x="136" y="41"/>
                  <a:pt x="135" y="41"/>
                  <a:pt x="135" y="40"/>
                </a:cubicBezTo>
                <a:cubicBezTo>
                  <a:pt x="134" y="39"/>
                  <a:pt x="134" y="38"/>
                  <a:pt x="134" y="37"/>
                </a:cubicBezTo>
                <a:cubicBezTo>
                  <a:pt x="134" y="36"/>
                  <a:pt x="135" y="35"/>
                  <a:pt x="135" y="34"/>
                </a:cubicBezTo>
                <a:cubicBezTo>
                  <a:pt x="136" y="33"/>
                  <a:pt x="137" y="33"/>
                  <a:pt x="138" y="32"/>
                </a:cubicBezTo>
                <a:cubicBezTo>
                  <a:pt x="140" y="32"/>
                  <a:pt x="141" y="31"/>
                  <a:pt x="143" y="31"/>
                </a:cubicBezTo>
                <a:cubicBezTo>
                  <a:pt x="146" y="30"/>
                  <a:pt x="148" y="30"/>
                  <a:pt x="151" y="30"/>
                </a:cubicBezTo>
                <a:cubicBezTo>
                  <a:pt x="151" y="38"/>
                  <a:pt x="151" y="38"/>
                  <a:pt x="151" y="38"/>
                </a:cubicBezTo>
                <a:cubicBezTo>
                  <a:pt x="150" y="39"/>
                  <a:pt x="150" y="39"/>
                  <a:pt x="149" y="40"/>
                </a:cubicBezTo>
                <a:cubicBezTo>
                  <a:pt x="148" y="41"/>
                  <a:pt x="147" y="41"/>
                  <a:pt x="146" y="42"/>
                </a:cubicBezTo>
                <a:cubicBezTo>
                  <a:pt x="146" y="42"/>
                  <a:pt x="145" y="43"/>
                  <a:pt x="144" y="43"/>
                </a:cubicBezTo>
                <a:cubicBezTo>
                  <a:pt x="143" y="43"/>
                  <a:pt x="142" y="43"/>
                  <a:pt x="140" y="43"/>
                </a:cubicBezTo>
                <a:cubicBezTo>
                  <a:pt x="140" y="43"/>
                  <a:pt x="139" y="43"/>
                  <a:pt x="138" y="43"/>
                </a:cubicBezTo>
                <a:moveTo>
                  <a:pt x="154" y="45"/>
                </a:moveTo>
                <a:cubicBezTo>
                  <a:pt x="154" y="25"/>
                  <a:pt x="154" y="25"/>
                  <a:pt x="154" y="25"/>
                </a:cubicBezTo>
                <a:cubicBezTo>
                  <a:pt x="154" y="23"/>
                  <a:pt x="154" y="22"/>
                  <a:pt x="153" y="20"/>
                </a:cubicBezTo>
                <a:cubicBezTo>
                  <a:pt x="153" y="19"/>
                  <a:pt x="152" y="18"/>
                  <a:pt x="151" y="17"/>
                </a:cubicBezTo>
                <a:cubicBezTo>
                  <a:pt x="151" y="16"/>
                  <a:pt x="150" y="15"/>
                  <a:pt x="148" y="14"/>
                </a:cubicBezTo>
                <a:cubicBezTo>
                  <a:pt x="147" y="14"/>
                  <a:pt x="146" y="14"/>
                  <a:pt x="144" y="14"/>
                </a:cubicBezTo>
                <a:cubicBezTo>
                  <a:pt x="142" y="14"/>
                  <a:pt x="140" y="14"/>
                  <a:pt x="138" y="15"/>
                </a:cubicBezTo>
                <a:cubicBezTo>
                  <a:pt x="136" y="16"/>
                  <a:pt x="135" y="17"/>
                  <a:pt x="133" y="18"/>
                </a:cubicBezTo>
                <a:cubicBezTo>
                  <a:pt x="134" y="19"/>
                  <a:pt x="134" y="19"/>
                  <a:pt x="134" y="19"/>
                </a:cubicBezTo>
                <a:cubicBezTo>
                  <a:pt x="134" y="20"/>
                  <a:pt x="134" y="20"/>
                  <a:pt x="134" y="20"/>
                </a:cubicBezTo>
                <a:cubicBezTo>
                  <a:pt x="134" y="20"/>
                  <a:pt x="134" y="20"/>
                  <a:pt x="134" y="20"/>
                </a:cubicBezTo>
                <a:cubicBezTo>
                  <a:pt x="135" y="20"/>
                  <a:pt x="135" y="20"/>
                  <a:pt x="136" y="19"/>
                </a:cubicBezTo>
                <a:cubicBezTo>
                  <a:pt x="136" y="19"/>
                  <a:pt x="137" y="18"/>
                  <a:pt x="137" y="18"/>
                </a:cubicBezTo>
                <a:cubicBezTo>
                  <a:pt x="138" y="17"/>
                  <a:pt x="139" y="17"/>
                  <a:pt x="140" y="17"/>
                </a:cubicBezTo>
                <a:cubicBezTo>
                  <a:pt x="141" y="16"/>
                  <a:pt x="142" y="16"/>
                  <a:pt x="144" y="16"/>
                </a:cubicBezTo>
                <a:cubicBezTo>
                  <a:pt x="146" y="16"/>
                  <a:pt x="148" y="17"/>
                  <a:pt x="149" y="18"/>
                </a:cubicBezTo>
                <a:cubicBezTo>
                  <a:pt x="150" y="20"/>
                  <a:pt x="151" y="22"/>
                  <a:pt x="151" y="25"/>
                </a:cubicBezTo>
                <a:cubicBezTo>
                  <a:pt x="151" y="28"/>
                  <a:pt x="151" y="28"/>
                  <a:pt x="151" y="28"/>
                </a:cubicBezTo>
                <a:cubicBezTo>
                  <a:pt x="148" y="28"/>
                  <a:pt x="145" y="28"/>
                  <a:pt x="142" y="29"/>
                </a:cubicBezTo>
                <a:cubicBezTo>
                  <a:pt x="140" y="29"/>
                  <a:pt x="138" y="30"/>
                  <a:pt x="136" y="31"/>
                </a:cubicBezTo>
                <a:cubicBezTo>
                  <a:pt x="134" y="32"/>
                  <a:pt x="133" y="33"/>
                  <a:pt x="133" y="34"/>
                </a:cubicBezTo>
                <a:cubicBezTo>
                  <a:pt x="132" y="35"/>
                  <a:pt x="131" y="36"/>
                  <a:pt x="131" y="37"/>
                </a:cubicBezTo>
                <a:cubicBezTo>
                  <a:pt x="131" y="39"/>
                  <a:pt x="132" y="40"/>
                  <a:pt x="132" y="41"/>
                </a:cubicBezTo>
                <a:cubicBezTo>
                  <a:pt x="133" y="42"/>
                  <a:pt x="133" y="43"/>
                  <a:pt x="134" y="43"/>
                </a:cubicBezTo>
                <a:cubicBezTo>
                  <a:pt x="135" y="44"/>
                  <a:pt x="136" y="45"/>
                  <a:pt x="137" y="45"/>
                </a:cubicBezTo>
                <a:cubicBezTo>
                  <a:pt x="138" y="45"/>
                  <a:pt x="139" y="45"/>
                  <a:pt x="140" y="45"/>
                </a:cubicBezTo>
                <a:cubicBezTo>
                  <a:pt x="141" y="45"/>
                  <a:pt x="142" y="45"/>
                  <a:pt x="143" y="45"/>
                </a:cubicBezTo>
                <a:cubicBezTo>
                  <a:pt x="144" y="45"/>
                  <a:pt x="145" y="44"/>
                  <a:pt x="146" y="44"/>
                </a:cubicBezTo>
                <a:cubicBezTo>
                  <a:pt x="147" y="43"/>
                  <a:pt x="148" y="43"/>
                  <a:pt x="149" y="42"/>
                </a:cubicBezTo>
                <a:cubicBezTo>
                  <a:pt x="149" y="42"/>
                  <a:pt x="150" y="41"/>
                  <a:pt x="151" y="40"/>
                </a:cubicBezTo>
                <a:cubicBezTo>
                  <a:pt x="152" y="44"/>
                  <a:pt x="152" y="44"/>
                  <a:pt x="152" y="44"/>
                </a:cubicBezTo>
                <a:cubicBezTo>
                  <a:pt x="152" y="45"/>
                  <a:pt x="152" y="45"/>
                  <a:pt x="153" y="45"/>
                </a:cubicBezTo>
                <a:lnTo>
                  <a:pt x="154" y="45"/>
                </a:lnTo>
                <a:close/>
                <a:moveTo>
                  <a:pt x="116" y="45"/>
                </a:moveTo>
                <a:cubicBezTo>
                  <a:pt x="116" y="25"/>
                  <a:pt x="116" y="25"/>
                  <a:pt x="116" y="25"/>
                </a:cubicBezTo>
                <a:cubicBezTo>
                  <a:pt x="116" y="24"/>
                  <a:pt x="117" y="22"/>
                  <a:pt x="117" y="21"/>
                </a:cubicBezTo>
                <a:cubicBezTo>
                  <a:pt x="118" y="20"/>
                  <a:pt x="118" y="19"/>
                  <a:pt x="119" y="19"/>
                </a:cubicBezTo>
                <a:cubicBezTo>
                  <a:pt x="120" y="18"/>
                  <a:pt x="121" y="17"/>
                  <a:pt x="121" y="17"/>
                </a:cubicBezTo>
                <a:cubicBezTo>
                  <a:pt x="122" y="17"/>
                  <a:pt x="123" y="16"/>
                  <a:pt x="125" y="16"/>
                </a:cubicBezTo>
                <a:cubicBezTo>
                  <a:pt x="125" y="16"/>
                  <a:pt x="126" y="17"/>
                  <a:pt x="127" y="17"/>
                </a:cubicBezTo>
                <a:cubicBezTo>
                  <a:pt x="127" y="17"/>
                  <a:pt x="128" y="17"/>
                  <a:pt x="128" y="17"/>
                </a:cubicBezTo>
                <a:cubicBezTo>
                  <a:pt x="128" y="17"/>
                  <a:pt x="128" y="17"/>
                  <a:pt x="128" y="16"/>
                </a:cubicBezTo>
                <a:cubicBezTo>
                  <a:pt x="129" y="14"/>
                  <a:pt x="129" y="14"/>
                  <a:pt x="129" y="14"/>
                </a:cubicBezTo>
                <a:cubicBezTo>
                  <a:pt x="128" y="14"/>
                  <a:pt x="128" y="14"/>
                  <a:pt x="127" y="14"/>
                </a:cubicBezTo>
                <a:cubicBezTo>
                  <a:pt x="126" y="14"/>
                  <a:pt x="126" y="14"/>
                  <a:pt x="125" y="14"/>
                </a:cubicBezTo>
                <a:cubicBezTo>
                  <a:pt x="124" y="14"/>
                  <a:pt x="123" y="14"/>
                  <a:pt x="122" y="14"/>
                </a:cubicBezTo>
                <a:cubicBezTo>
                  <a:pt x="121" y="15"/>
                  <a:pt x="120" y="15"/>
                  <a:pt x="119" y="16"/>
                </a:cubicBezTo>
                <a:cubicBezTo>
                  <a:pt x="118" y="16"/>
                  <a:pt x="118" y="17"/>
                  <a:pt x="117" y="18"/>
                </a:cubicBezTo>
                <a:cubicBezTo>
                  <a:pt x="116" y="19"/>
                  <a:pt x="116" y="20"/>
                  <a:pt x="115" y="22"/>
                </a:cubicBezTo>
                <a:cubicBezTo>
                  <a:pt x="115" y="15"/>
                  <a:pt x="115" y="15"/>
                  <a:pt x="115" y="15"/>
                </a:cubicBezTo>
                <a:cubicBezTo>
                  <a:pt x="115" y="15"/>
                  <a:pt x="115" y="15"/>
                  <a:pt x="115" y="14"/>
                </a:cubicBezTo>
                <a:cubicBezTo>
                  <a:pt x="115" y="14"/>
                  <a:pt x="115" y="14"/>
                  <a:pt x="114" y="14"/>
                </a:cubicBezTo>
                <a:cubicBezTo>
                  <a:pt x="113" y="14"/>
                  <a:pt x="113" y="14"/>
                  <a:pt x="113" y="14"/>
                </a:cubicBezTo>
                <a:cubicBezTo>
                  <a:pt x="113" y="45"/>
                  <a:pt x="113" y="45"/>
                  <a:pt x="113" y="45"/>
                </a:cubicBezTo>
                <a:lnTo>
                  <a:pt x="116" y="45"/>
                </a:lnTo>
                <a:close/>
                <a:moveTo>
                  <a:pt x="96" y="17"/>
                </a:moveTo>
                <a:cubicBezTo>
                  <a:pt x="98" y="17"/>
                  <a:pt x="99" y="18"/>
                  <a:pt x="99" y="19"/>
                </a:cubicBezTo>
                <a:cubicBezTo>
                  <a:pt x="100" y="20"/>
                  <a:pt x="101" y="21"/>
                  <a:pt x="101" y="22"/>
                </a:cubicBezTo>
                <a:cubicBezTo>
                  <a:pt x="102" y="23"/>
                  <a:pt x="102" y="25"/>
                  <a:pt x="102" y="26"/>
                </a:cubicBezTo>
                <a:cubicBezTo>
                  <a:pt x="82" y="26"/>
                  <a:pt x="82" y="26"/>
                  <a:pt x="82" y="26"/>
                </a:cubicBezTo>
                <a:cubicBezTo>
                  <a:pt x="82" y="25"/>
                  <a:pt x="82" y="23"/>
                  <a:pt x="83" y="22"/>
                </a:cubicBezTo>
                <a:cubicBezTo>
                  <a:pt x="83" y="21"/>
                  <a:pt x="84" y="20"/>
                  <a:pt x="85" y="19"/>
                </a:cubicBezTo>
                <a:cubicBezTo>
                  <a:pt x="86" y="18"/>
                  <a:pt x="87" y="17"/>
                  <a:pt x="88" y="17"/>
                </a:cubicBezTo>
                <a:cubicBezTo>
                  <a:pt x="90" y="16"/>
                  <a:pt x="91" y="16"/>
                  <a:pt x="93" y="16"/>
                </a:cubicBezTo>
                <a:cubicBezTo>
                  <a:pt x="94" y="16"/>
                  <a:pt x="95" y="16"/>
                  <a:pt x="96" y="17"/>
                </a:cubicBezTo>
                <a:moveTo>
                  <a:pt x="87" y="15"/>
                </a:moveTo>
                <a:cubicBezTo>
                  <a:pt x="85" y="16"/>
                  <a:pt x="84" y="17"/>
                  <a:pt x="82" y="18"/>
                </a:cubicBezTo>
                <a:cubicBezTo>
                  <a:pt x="81" y="19"/>
                  <a:pt x="80" y="21"/>
                  <a:pt x="80" y="23"/>
                </a:cubicBezTo>
                <a:cubicBezTo>
                  <a:pt x="79" y="25"/>
                  <a:pt x="79" y="27"/>
                  <a:pt x="79" y="29"/>
                </a:cubicBezTo>
                <a:cubicBezTo>
                  <a:pt x="79" y="31"/>
                  <a:pt x="79" y="34"/>
                  <a:pt x="80" y="36"/>
                </a:cubicBezTo>
                <a:cubicBezTo>
                  <a:pt x="80" y="38"/>
                  <a:pt x="81" y="40"/>
                  <a:pt x="83" y="41"/>
                </a:cubicBezTo>
                <a:cubicBezTo>
                  <a:pt x="84" y="42"/>
                  <a:pt x="85" y="43"/>
                  <a:pt x="87" y="44"/>
                </a:cubicBezTo>
                <a:cubicBezTo>
                  <a:pt x="89" y="45"/>
                  <a:pt x="91" y="45"/>
                  <a:pt x="93" y="45"/>
                </a:cubicBezTo>
                <a:cubicBezTo>
                  <a:pt x="94" y="45"/>
                  <a:pt x="95" y="45"/>
                  <a:pt x="96" y="45"/>
                </a:cubicBezTo>
                <a:cubicBezTo>
                  <a:pt x="97" y="45"/>
                  <a:pt x="98" y="44"/>
                  <a:pt x="99" y="44"/>
                </a:cubicBezTo>
                <a:cubicBezTo>
                  <a:pt x="100" y="44"/>
                  <a:pt x="101" y="43"/>
                  <a:pt x="102" y="43"/>
                </a:cubicBezTo>
                <a:cubicBezTo>
                  <a:pt x="103" y="42"/>
                  <a:pt x="104" y="41"/>
                  <a:pt x="104" y="41"/>
                </a:cubicBezTo>
                <a:cubicBezTo>
                  <a:pt x="103" y="40"/>
                  <a:pt x="103" y="40"/>
                  <a:pt x="103" y="40"/>
                </a:cubicBezTo>
                <a:cubicBezTo>
                  <a:pt x="103" y="40"/>
                  <a:pt x="103" y="40"/>
                  <a:pt x="103" y="40"/>
                </a:cubicBezTo>
                <a:cubicBezTo>
                  <a:pt x="102" y="40"/>
                  <a:pt x="102" y="40"/>
                  <a:pt x="102" y="40"/>
                </a:cubicBezTo>
                <a:cubicBezTo>
                  <a:pt x="101" y="40"/>
                  <a:pt x="101" y="41"/>
                  <a:pt x="100" y="41"/>
                </a:cubicBezTo>
                <a:cubicBezTo>
                  <a:pt x="99" y="42"/>
                  <a:pt x="98" y="42"/>
                  <a:pt x="97" y="42"/>
                </a:cubicBezTo>
                <a:cubicBezTo>
                  <a:pt x="96" y="43"/>
                  <a:pt x="94" y="43"/>
                  <a:pt x="93" y="43"/>
                </a:cubicBezTo>
                <a:cubicBezTo>
                  <a:pt x="91" y="43"/>
                  <a:pt x="90" y="43"/>
                  <a:pt x="88" y="42"/>
                </a:cubicBezTo>
                <a:cubicBezTo>
                  <a:pt x="87" y="41"/>
                  <a:pt x="86" y="40"/>
                  <a:pt x="85" y="39"/>
                </a:cubicBezTo>
                <a:cubicBezTo>
                  <a:pt x="84" y="38"/>
                  <a:pt x="83" y="37"/>
                  <a:pt x="82" y="35"/>
                </a:cubicBezTo>
                <a:cubicBezTo>
                  <a:pt x="82" y="33"/>
                  <a:pt x="82" y="31"/>
                  <a:pt x="82" y="29"/>
                </a:cubicBezTo>
                <a:cubicBezTo>
                  <a:pt x="82" y="28"/>
                  <a:pt x="82" y="28"/>
                  <a:pt x="82" y="28"/>
                </a:cubicBezTo>
                <a:cubicBezTo>
                  <a:pt x="104" y="28"/>
                  <a:pt x="104" y="28"/>
                  <a:pt x="104" y="28"/>
                </a:cubicBezTo>
                <a:cubicBezTo>
                  <a:pt x="104" y="28"/>
                  <a:pt x="104" y="28"/>
                  <a:pt x="105" y="28"/>
                </a:cubicBezTo>
                <a:cubicBezTo>
                  <a:pt x="105" y="28"/>
                  <a:pt x="105" y="28"/>
                  <a:pt x="105" y="27"/>
                </a:cubicBezTo>
                <a:cubicBezTo>
                  <a:pt x="105" y="25"/>
                  <a:pt x="104" y="23"/>
                  <a:pt x="104" y="21"/>
                </a:cubicBezTo>
                <a:cubicBezTo>
                  <a:pt x="103" y="20"/>
                  <a:pt x="102" y="18"/>
                  <a:pt x="101" y="17"/>
                </a:cubicBezTo>
                <a:cubicBezTo>
                  <a:pt x="100" y="16"/>
                  <a:pt x="99" y="15"/>
                  <a:pt x="97" y="15"/>
                </a:cubicBezTo>
                <a:cubicBezTo>
                  <a:pt x="96" y="14"/>
                  <a:pt x="94" y="14"/>
                  <a:pt x="93" y="14"/>
                </a:cubicBezTo>
                <a:cubicBezTo>
                  <a:pt x="90" y="14"/>
                  <a:pt x="88" y="14"/>
                  <a:pt x="87" y="15"/>
                </a:cubicBezTo>
                <a:moveTo>
                  <a:pt x="75" y="14"/>
                </a:moveTo>
                <a:cubicBezTo>
                  <a:pt x="73" y="14"/>
                  <a:pt x="73" y="14"/>
                  <a:pt x="73" y="14"/>
                </a:cubicBezTo>
                <a:cubicBezTo>
                  <a:pt x="73" y="14"/>
                  <a:pt x="72" y="14"/>
                  <a:pt x="72" y="14"/>
                </a:cubicBezTo>
                <a:cubicBezTo>
                  <a:pt x="72" y="14"/>
                  <a:pt x="72" y="15"/>
                  <a:pt x="72" y="15"/>
                </a:cubicBezTo>
                <a:cubicBezTo>
                  <a:pt x="62" y="39"/>
                  <a:pt x="62" y="39"/>
                  <a:pt x="62" y="39"/>
                </a:cubicBezTo>
                <a:cubicBezTo>
                  <a:pt x="61" y="40"/>
                  <a:pt x="61" y="41"/>
                  <a:pt x="61" y="42"/>
                </a:cubicBezTo>
                <a:cubicBezTo>
                  <a:pt x="61" y="41"/>
                  <a:pt x="60" y="40"/>
                  <a:pt x="60" y="39"/>
                </a:cubicBezTo>
                <a:cubicBezTo>
                  <a:pt x="50" y="15"/>
                  <a:pt x="50" y="15"/>
                  <a:pt x="50" y="15"/>
                </a:cubicBezTo>
                <a:cubicBezTo>
                  <a:pt x="50" y="15"/>
                  <a:pt x="50" y="15"/>
                  <a:pt x="50" y="14"/>
                </a:cubicBezTo>
                <a:cubicBezTo>
                  <a:pt x="49" y="14"/>
                  <a:pt x="49" y="14"/>
                  <a:pt x="49" y="14"/>
                </a:cubicBezTo>
                <a:cubicBezTo>
                  <a:pt x="47" y="14"/>
                  <a:pt x="47" y="14"/>
                  <a:pt x="47" y="14"/>
                </a:cubicBezTo>
                <a:cubicBezTo>
                  <a:pt x="59" y="45"/>
                  <a:pt x="59" y="45"/>
                  <a:pt x="59" y="45"/>
                </a:cubicBezTo>
                <a:cubicBezTo>
                  <a:pt x="62" y="45"/>
                  <a:pt x="62" y="45"/>
                  <a:pt x="62" y="45"/>
                </a:cubicBezTo>
                <a:lnTo>
                  <a:pt x="75" y="14"/>
                </a:lnTo>
                <a:close/>
                <a:moveTo>
                  <a:pt x="38" y="31"/>
                </a:moveTo>
                <a:cubicBezTo>
                  <a:pt x="37" y="34"/>
                  <a:pt x="35" y="36"/>
                  <a:pt x="34" y="37"/>
                </a:cubicBezTo>
                <a:cubicBezTo>
                  <a:pt x="32" y="39"/>
                  <a:pt x="31" y="40"/>
                  <a:pt x="28" y="41"/>
                </a:cubicBezTo>
                <a:cubicBezTo>
                  <a:pt x="26" y="42"/>
                  <a:pt x="24" y="43"/>
                  <a:pt x="21" y="43"/>
                </a:cubicBezTo>
                <a:cubicBezTo>
                  <a:pt x="19" y="43"/>
                  <a:pt x="16" y="42"/>
                  <a:pt x="14" y="41"/>
                </a:cubicBezTo>
                <a:cubicBezTo>
                  <a:pt x="12" y="40"/>
                  <a:pt x="10" y="39"/>
                  <a:pt x="9" y="37"/>
                </a:cubicBezTo>
                <a:cubicBezTo>
                  <a:pt x="7" y="36"/>
                  <a:pt x="6" y="34"/>
                  <a:pt x="5" y="31"/>
                </a:cubicBezTo>
                <a:cubicBezTo>
                  <a:pt x="4" y="29"/>
                  <a:pt x="4" y="26"/>
                  <a:pt x="4" y="23"/>
                </a:cubicBezTo>
                <a:cubicBezTo>
                  <a:pt x="4" y="20"/>
                  <a:pt x="4" y="17"/>
                  <a:pt x="5" y="15"/>
                </a:cubicBezTo>
                <a:cubicBezTo>
                  <a:pt x="6" y="12"/>
                  <a:pt x="7" y="10"/>
                  <a:pt x="9" y="9"/>
                </a:cubicBezTo>
                <a:cubicBezTo>
                  <a:pt x="10" y="7"/>
                  <a:pt x="12" y="6"/>
                  <a:pt x="14" y="5"/>
                </a:cubicBezTo>
                <a:cubicBezTo>
                  <a:pt x="16" y="4"/>
                  <a:pt x="19" y="3"/>
                  <a:pt x="21" y="3"/>
                </a:cubicBezTo>
                <a:cubicBezTo>
                  <a:pt x="24" y="3"/>
                  <a:pt x="26" y="4"/>
                  <a:pt x="28" y="5"/>
                </a:cubicBezTo>
                <a:cubicBezTo>
                  <a:pt x="31" y="6"/>
                  <a:pt x="32" y="7"/>
                  <a:pt x="34" y="9"/>
                </a:cubicBezTo>
                <a:cubicBezTo>
                  <a:pt x="35" y="10"/>
                  <a:pt x="37" y="12"/>
                  <a:pt x="38" y="15"/>
                </a:cubicBezTo>
                <a:cubicBezTo>
                  <a:pt x="38" y="17"/>
                  <a:pt x="39" y="20"/>
                  <a:pt x="39" y="23"/>
                </a:cubicBezTo>
                <a:cubicBezTo>
                  <a:pt x="39" y="26"/>
                  <a:pt x="38" y="29"/>
                  <a:pt x="38" y="31"/>
                </a:cubicBezTo>
                <a:moveTo>
                  <a:pt x="41" y="14"/>
                </a:moveTo>
                <a:cubicBezTo>
                  <a:pt x="40" y="11"/>
                  <a:pt x="38" y="9"/>
                  <a:pt x="36" y="7"/>
                </a:cubicBezTo>
                <a:cubicBezTo>
                  <a:pt x="34" y="5"/>
                  <a:pt x="32" y="3"/>
                  <a:pt x="30" y="2"/>
                </a:cubicBezTo>
                <a:cubicBezTo>
                  <a:pt x="27" y="1"/>
                  <a:pt x="24" y="1"/>
                  <a:pt x="21" y="1"/>
                </a:cubicBezTo>
                <a:cubicBezTo>
                  <a:pt x="18" y="1"/>
                  <a:pt x="15" y="1"/>
                  <a:pt x="13" y="2"/>
                </a:cubicBezTo>
                <a:cubicBezTo>
                  <a:pt x="10" y="3"/>
                  <a:pt x="8" y="5"/>
                  <a:pt x="6" y="7"/>
                </a:cubicBezTo>
                <a:cubicBezTo>
                  <a:pt x="4" y="9"/>
                  <a:pt x="3" y="11"/>
                  <a:pt x="2" y="14"/>
                </a:cubicBezTo>
                <a:cubicBezTo>
                  <a:pt x="1" y="17"/>
                  <a:pt x="0" y="20"/>
                  <a:pt x="0" y="23"/>
                </a:cubicBezTo>
                <a:cubicBezTo>
                  <a:pt x="0" y="26"/>
                  <a:pt x="1" y="29"/>
                  <a:pt x="2" y="32"/>
                </a:cubicBezTo>
                <a:cubicBezTo>
                  <a:pt x="3" y="35"/>
                  <a:pt x="4" y="37"/>
                  <a:pt x="6" y="39"/>
                </a:cubicBezTo>
                <a:cubicBezTo>
                  <a:pt x="8" y="41"/>
                  <a:pt x="10" y="43"/>
                  <a:pt x="13" y="44"/>
                </a:cubicBezTo>
                <a:cubicBezTo>
                  <a:pt x="15" y="45"/>
                  <a:pt x="18" y="45"/>
                  <a:pt x="21" y="45"/>
                </a:cubicBezTo>
                <a:cubicBezTo>
                  <a:pt x="24" y="45"/>
                  <a:pt x="27" y="45"/>
                  <a:pt x="30" y="44"/>
                </a:cubicBezTo>
                <a:cubicBezTo>
                  <a:pt x="32" y="43"/>
                  <a:pt x="34" y="41"/>
                  <a:pt x="36" y="39"/>
                </a:cubicBezTo>
                <a:cubicBezTo>
                  <a:pt x="38" y="37"/>
                  <a:pt x="40" y="35"/>
                  <a:pt x="41" y="32"/>
                </a:cubicBezTo>
                <a:cubicBezTo>
                  <a:pt x="42" y="29"/>
                  <a:pt x="42" y="26"/>
                  <a:pt x="42" y="23"/>
                </a:cubicBezTo>
                <a:cubicBezTo>
                  <a:pt x="42" y="20"/>
                  <a:pt x="42" y="17"/>
                  <a:pt x="41" y="14"/>
                </a:cubicBezTo>
              </a:path>
            </a:pathLst>
          </a:custGeom>
          <a:solidFill>
            <a:schemeClr val="bg1"/>
          </a:solidFill>
          <a:ln>
            <a:noFill/>
          </a:ln>
          <a:effectLst>
            <a:outerShdw blurRad="1016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640791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childTnLst>
                                </p:cTn>
                              </p:par>
                              <p:par>
                                <p:cTn id="8" presetID="35" presetClass="path" presetSubtype="0" accel="50000" decel="50000" fill="hold" nodeType="withEffect">
                                  <p:stCondLst>
                                    <p:cond delay="0"/>
                                  </p:stCondLst>
                                  <p:childTnLst>
                                    <p:animMotion origin="layout" path="M 1.25E-6 0 L -0.09649 0 " pathEditMode="relative" rAng="0" ptsTypes="AA">
                                      <p:cBhvr>
                                        <p:cTn id="9" dur="6000" fill="hold"/>
                                        <p:tgtEl>
                                          <p:spTgt spid="42"/>
                                        </p:tgtEl>
                                        <p:attrNameLst>
                                          <p:attrName>ppt_x</p:attrName>
                                          <p:attrName>ppt_y</p:attrName>
                                        </p:attrNameLst>
                                      </p:cBhvr>
                                      <p:rCtr x="-4831" y="0"/>
                                    </p:animMotion>
                                  </p:childTnLst>
                                </p:cTn>
                              </p:par>
                              <p:par>
                                <p:cTn id="10" presetID="10" presetClass="entr" presetSubtype="0" fill="hold" grpId="0" nodeType="with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pp highlight + Tekst">
    <p:spTree>
      <p:nvGrpSpPr>
        <p:cNvPr id="1" name=""/>
        <p:cNvGrpSpPr/>
        <p:nvPr/>
      </p:nvGrpSpPr>
      <p:grpSpPr>
        <a:xfrm>
          <a:off x="0" y="0"/>
          <a:ext cx="0" cy="0"/>
          <a:chOff x="0" y="0"/>
          <a:chExt cx="0" cy="0"/>
        </a:xfrm>
      </p:grpSpPr>
      <p:pic>
        <p:nvPicPr>
          <p:cNvPr id="43" name="Afbeelding 4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91476" y="651871"/>
            <a:ext cx="3621036" cy="6380848"/>
          </a:xfrm>
          <a:prstGeom prst="rect">
            <a:avLst/>
          </a:prstGeom>
        </p:spPr>
      </p:pic>
      <p:sp>
        <p:nvSpPr>
          <p:cNvPr id="2" name="Titel 1"/>
          <p:cNvSpPr>
            <a:spLocks noGrp="1"/>
          </p:cNvSpPr>
          <p:nvPr>
            <p:ph type="title" hasCustomPrompt="1"/>
          </p:nvPr>
        </p:nvSpPr>
        <p:spPr>
          <a:xfrm>
            <a:off x="698500" y="741500"/>
            <a:ext cx="7043121" cy="490400"/>
          </a:xfrm>
        </p:spPr>
        <p:txBody>
          <a:bodyPr lIns="0" tIns="0" bIns="0"/>
          <a:lstStyle>
            <a:lvl1pPr>
              <a:defRPr/>
            </a:lvl1pPr>
          </a:lstStyle>
          <a:p>
            <a:r>
              <a:rPr lang="nl-NL" dirty="0"/>
              <a:t>Plaats hier uw titel</a:t>
            </a:r>
          </a:p>
        </p:txBody>
      </p:sp>
      <p:sp>
        <p:nvSpPr>
          <p:cNvPr id="3" name="Tijdelijke aanduiding voor verticale tekst 2"/>
          <p:cNvSpPr>
            <a:spLocks noGrp="1"/>
          </p:cNvSpPr>
          <p:nvPr>
            <p:ph type="body" orient="vert" idx="1" hasCustomPrompt="1"/>
          </p:nvPr>
        </p:nvSpPr>
        <p:spPr>
          <a:xfrm>
            <a:off x="698499" y="1591900"/>
            <a:ext cx="7042095" cy="4546100"/>
          </a:xfrm>
        </p:spPr>
        <p:txBody>
          <a:bodyPr vert="horz" lIns="0" tIns="0" bIns="0"/>
          <a:lstStyle>
            <a:lvl1pPr>
              <a:defRPr/>
            </a:lvl1pPr>
            <a:lvl2pPr>
              <a:defRPr/>
            </a:lvl2pPr>
            <a:lvl3pPr>
              <a:defRPr/>
            </a:lvl3pPr>
            <a:lvl4pPr>
              <a:defRPr/>
            </a:lvl4pPr>
            <a:lvl5pPr>
              <a:defRPr/>
            </a:lvl5pPr>
            <a:lvl6pPr>
              <a:defRPr/>
            </a:lvl6pPr>
            <a:lvl7pPr>
              <a:defRPr/>
            </a:lvl7pPr>
          </a:lstStyle>
          <a:p>
            <a:pPr lvl="0"/>
            <a:r>
              <a:rPr lang="nl-NL" dirty="0"/>
              <a:t>Klik hier om uw tekst </a:t>
            </a:r>
            <a:r>
              <a:rPr lang="nl-NL" dirty="0" err="1"/>
              <a:t>to</a:t>
            </a:r>
            <a:r>
              <a:rPr lang="nl-NL" dirty="0"/>
              <a:t> te voegen, voor meer informatie kijkt u naar </a:t>
            </a:r>
            <a:br>
              <a:rPr lang="nl-NL" dirty="0"/>
            </a:br>
            <a:r>
              <a:rPr lang="nl-NL" dirty="0"/>
              <a:t>de instructies naast de slide.</a:t>
            </a:r>
          </a:p>
          <a:p>
            <a:pPr lvl="1"/>
            <a:r>
              <a:rPr lang="nl-NL" dirty="0"/>
              <a:t>Sub-</a:t>
            </a:r>
            <a:r>
              <a:rPr lang="nl-NL" dirty="0" err="1"/>
              <a:t>bullet</a:t>
            </a:r>
            <a:endParaRPr lang="nl-NL" dirty="0"/>
          </a:p>
          <a:p>
            <a:pPr lvl="1"/>
            <a:r>
              <a:rPr lang="nl-NL" dirty="0"/>
              <a:t>Sub-</a:t>
            </a:r>
            <a:r>
              <a:rPr lang="nl-NL" dirty="0" err="1"/>
              <a:t>bullet</a:t>
            </a:r>
            <a:endParaRPr lang="nl-NL" dirty="0"/>
          </a:p>
          <a:p>
            <a:pPr lvl="2"/>
            <a:r>
              <a:rPr lang="nl-NL" dirty="0"/>
              <a:t>Platte tekst</a:t>
            </a:r>
          </a:p>
          <a:p>
            <a:pPr lvl="3"/>
            <a:r>
              <a:rPr lang="nl-NL" dirty="0"/>
              <a:t>Subtitel</a:t>
            </a:r>
          </a:p>
          <a:p>
            <a:pPr lvl="4"/>
            <a:r>
              <a:rPr lang="nl-NL" dirty="0"/>
              <a:t>Nummering </a:t>
            </a:r>
            <a:r>
              <a:rPr lang="nl-NL" dirty="0" err="1"/>
              <a:t>bullet</a:t>
            </a:r>
            <a:endParaRPr lang="nl-NL" dirty="0"/>
          </a:p>
          <a:p>
            <a:pPr lvl="5"/>
            <a:r>
              <a:rPr lang="nl-NL" dirty="0"/>
              <a:t>Source</a:t>
            </a:r>
          </a:p>
          <a:p>
            <a:pPr lvl="6"/>
            <a:r>
              <a:rPr lang="nl-NL" dirty="0"/>
              <a:t>Introductie</a:t>
            </a:r>
          </a:p>
        </p:txBody>
      </p:sp>
      <p:sp>
        <p:nvSpPr>
          <p:cNvPr id="4" name="Tijdelijke aanduiding voor datum 3"/>
          <p:cNvSpPr>
            <a:spLocks noGrp="1"/>
          </p:cNvSpPr>
          <p:nvPr>
            <p:ph type="dt" sz="half" idx="10"/>
          </p:nvPr>
        </p:nvSpPr>
        <p:spPr/>
        <p:txBody>
          <a:bodyPr/>
          <a:lstStyle/>
          <a:p>
            <a:fld id="{DBC9A0D5-BA7A-4A8F-AC4E-D8498B5FCE42}" type="datetimeFigureOut">
              <a:rPr lang="nl-NL" smtClean="0"/>
              <a:t>12-2-2024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7" name="Tekstvak 6"/>
          <p:cNvSpPr txBox="1"/>
          <p:nvPr userDrawn="1"/>
        </p:nvSpPr>
        <p:spPr>
          <a:xfrm>
            <a:off x="-10750" y="-662296"/>
            <a:ext cx="12192000" cy="461665"/>
          </a:xfrm>
          <a:prstGeom prst="rect">
            <a:avLst/>
          </a:prstGeom>
          <a:noFill/>
        </p:spPr>
        <p:txBody>
          <a:bodyPr wrap="square" rtlCol="0">
            <a:spAutoFit/>
          </a:bodyPr>
          <a:lstStyle/>
          <a:p>
            <a:pPr marL="0" algn="ctr" defTabSz="914400" rtl="0" eaLnBrk="1" latinLnBrk="0" hangingPunct="1"/>
            <a:r>
              <a:rPr lang="nl-NL" sz="2400" b="0" i="0" kern="1200" spc="50" baseline="0" dirty="0">
                <a:solidFill>
                  <a:schemeClr val="tx1">
                    <a:lumMod val="50000"/>
                    <a:lumOff val="50000"/>
                  </a:schemeClr>
                </a:solidFill>
                <a:latin typeface="+mn-lt"/>
                <a:ea typeface="+mn-ea"/>
                <a:cs typeface="Calibri" panose="020F0502020204030204" pitchFamily="34" charset="0"/>
              </a:rPr>
              <a:t>APP HIGHLIGHT + TEKST</a:t>
            </a:r>
          </a:p>
        </p:txBody>
      </p:sp>
      <p:sp>
        <p:nvSpPr>
          <p:cNvPr id="9" name="Tijdelijke aanduiding voor afbeelding 8"/>
          <p:cNvSpPr>
            <a:spLocks noGrp="1"/>
          </p:cNvSpPr>
          <p:nvPr>
            <p:ph type="pic" sz="quarter" idx="13" hasCustomPrompt="1"/>
          </p:nvPr>
        </p:nvSpPr>
        <p:spPr>
          <a:xfrm>
            <a:off x="8236899" y="1562137"/>
            <a:ext cx="3116530" cy="5456308"/>
          </a:xfrm>
          <a:prstGeom prst="round2SameRect">
            <a:avLst>
              <a:gd name="adj1" fmla="val 1235"/>
              <a:gd name="adj2" fmla="val 0"/>
            </a:avLst>
          </a:prstGeom>
          <a:solidFill>
            <a:schemeClr val="bg1">
              <a:lumMod val="95000"/>
            </a:schemeClr>
          </a:solidFill>
          <a:ln>
            <a:solidFill>
              <a:schemeClr val="bg1">
                <a:lumMod val="75000"/>
              </a:schemeClr>
            </a:solidFill>
          </a:ln>
        </p:spPr>
        <p:txBody>
          <a:bodyPr bIns="1620000" anchor="ctr"/>
          <a:lstStyle>
            <a:lvl1pPr marL="0" indent="0" algn="ctr">
              <a:lnSpc>
                <a:spcPct val="90000"/>
              </a:lnSpc>
              <a:spcBef>
                <a:spcPts val="0"/>
              </a:spcBef>
              <a:spcAft>
                <a:spcPts val="0"/>
              </a:spcAft>
              <a:buNone/>
              <a:defRPr sz="1200" i="1">
                <a:solidFill>
                  <a:schemeClr val="tx1">
                    <a:lumMod val="50000"/>
                    <a:lumOff val="50000"/>
                  </a:schemeClr>
                </a:solidFill>
              </a:defRPr>
            </a:lvl1pPr>
          </a:lstStyle>
          <a:p>
            <a:r>
              <a:rPr lang="nl-NL" dirty="0"/>
              <a:t>Klik op het icoon om een foto in te voegen.</a:t>
            </a:r>
            <a:br>
              <a:rPr lang="nl-NL" dirty="0"/>
            </a:br>
            <a:r>
              <a:rPr lang="nl-NL" dirty="0"/>
              <a:t>Voor meer informatie kijkt u aan </a:t>
            </a:r>
            <a:br>
              <a:rPr lang="nl-NL" dirty="0"/>
            </a:br>
            <a:r>
              <a:rPr lang="nl-NL" dirty="0"/>
              <a:t>de zijkant van de slide.</a:t>
            </a:r>
          </a:p>
        </p:txBody>
      </p:sp>
      <p:grpSp>
        <p:nvGrpSpPr>
          <p:cNvPr id="88" name="Group 4"/>
          <p:cNvGrpSpPr>
            <a:grpSpLocks noChangeAspect="1"/>
          </p:cNvGrpSpPr>
          <p:nvPr userDrawn="1"/>
        </p:nvGrpSpPr>
        <p:grpSpPr bwMode="auto">
          <a:xfrm>
            <a:off x="11329926" y="6138000"/>
            <a:ext cx="862074" cy="720000"/>
            <a:chOff x="3483" y="1861"/>
            <a:chExt cx="716" cy="598"/>
          </a:xfrm>
        </p:grpSpPr>
        <p:sp>
          <p:nvSpPr>
            <p:cNvPr id="89" name="Freeform 5"/>
            <p:cNvSpPr>
              <a:spLocks/>
            </p:cNvSpPr>
            <p:nvPr/>
          </p:nvSpPr>
          <p:spPr bwMode="auto">
            <a:xfrm>
              <a:off x="3603" y="1861"/>
              <a:ext cx="596" cy="598"/>
            </a:xfrm>
            <a:custGeom>
              <a:avLst/>
              <a:gdLst>
                <a:gd name="T0" fmla="*/ 0 w 596"/>
                <a:gd name="T1" fmla="*/ 598 h 598"/>
                <a:gd name="T2" fmla="*/ 596 w 596"/>
                <a:gd name="T3" fmla="*/ 598 h 598"/>
                <a:gd name="T4" fmla="*/ 596 w 596"/>
                <a:gd name="T5" fmla="*/ 0 h 598"/>
                <a:gd name="T6" fmla="*/ 0 w 596"/>
                <a:gd name="T7" fmla="*/ 598 h 598"/>
              </a:gdLst>
              <a:ahLst/>
              <a:cxnLst>
                <a:cxn ang="0">
                  <a:pos x="T0" y="T1"/>
                </a:cxn>
                <a:cxn ang="0">
                  <a:pos x="T2" y="T3"/>
                </a:cxn>
                <a:cxn ang="0">
                  <a:pos x="T4" y="T5"/>
                </a:cxn>
                <a:cxn ang="0">
                  <a:pos x="T6" y="T7"/>
                </a:cxn>
              </a:cxnLst>
              <a:rect l="0" t="0" r="r" b="b"/>
              <a:pathLst>
                <a:path w="596" h="598">
                  <a:moveTo>
                    <a:pt x="0" y="598"/>
                  </a:moveTo>
                  <a:lnTo>
                    <a:pt x="596" y="598"/>
                  </a:lnTo>
                  <a:lnTo>
                    <a:pt x="596" y="0"/>
                  </a:lnTo>
                  <a:lnTo>
                    <a:pt x="0" y="59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6"/>
            <p:cNvSpPr>
              <a:spLocks/>
            </p:cNvSpPr>
            <p:nvPr/>
          </p:nvSpPr>
          <p:spPr bwMode="auto">
            <a:xfrm>
              <a:off x="3483" y="1861"/>
              <a:ext cx="716" cy="598"/>
            </a:xfrm>
            <a:custGeom>
              <a:avLst/>
              <a:gdLst>
                <a:gd name="T0" fmla="*/ 716 w 716"/>
                <a:gd name="T1" fmla="*/ 0 h 598"/>
                <a:gd name="T2" fmla="*/ 0 w 716"/>
                <a:gd name="T3" fmla="*/ 359 h 598"/>
                <a:gd name="T4" fmla="*/ 120 w 716"/>
                <a:gd name="T5" fmla="*/ 598 h 598"/>
                <a:gd name="T6" fmla="*/ 716 w 716"/>
                <a:gd name="T7" fmla="*/ 0 h 598"/>
              </a:gdLst>
              <a:ahLst/>
              <a:cxnLst>
                <a:cxn ang="0">
                  <a:pos x="T0" y="T1"/>
                </a:cxn>
                <a:cxn ang="0">
                  <a:pos x="T2" y="T3"/>
                </a:cxn>
                <a:cxn ang="0">
                  <a:pos x="T4" y="T5"/>
                </a:cxn>
                <a:cxn ang="0">
                  <a:pos x="T6" y="T7"/>
                </a:cxn>
              </a:cxnLst>
              <a:rect l="0" t="0" r="r" b="b"/>
              <a:pathLst>
                <a:path w="716" h="598">
                  <a:moveTo>
                    <a:pt x="716" y="0"/>
                  </a:moveTo>
                  <a:lnTo>
                    <a:pt x="0" y="359"/>
                  </a:lnTo>
                  <a:lnTo>
                    <a:pt x="120" y="598"/>
                  </a:lnTo>
                  <a:lnTo>
                    <a:pt x="716"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6" name="Instructie">
            <a:extLst>
              <a:ext uri="{FF2B5EF4-FFF2-40B4-BE49-F238E27FC236}">
                <a16:creationId xmlns:a16="http://schemas.microsoft.com/office/drawing/2014/main" id="{B5C85548-5457-494F-81D4-CA398317600F}"/>
              </a:ext>
            </a:extLst>
          </p:cNvPr>
          <p:cNvGrpSpPr/>
          <p:nvPr userDrawn="1"/>
        </p:nvGrpSpPr>
        <p:grpSpPr>
          <a:xfrm>
            <a:off x="12391601" y="0"/>
            <a:ext cx="3183678" cy="5340257"/>
            <a:chOff x="12391601" y="0"/>
            <a:chExt cx="3183678" cy="5340257"/>
          </a:xfrm>
        </p:grpSpPr>
        <p:grpSp>
          <p:nvGrpSpPr>
            <p:cNvPr id="87" name="Meer informatie">
              <a:extLst>
                <a:ext uri="{FF2B5EF4-FFF2-40B4-BE49-F238E27FC236}">
                  <a16:creationId xmlns:a16="http://schemas.microsoft.com/office/drawing/2014/main" id="{418556C9-4B4D-4722-B934-ED2B15ABE515}"/>
                </a:ext>
              </a:extLst>
            </p:cNvPr>
            <p:cNvGrpSpPr/>
            <p:nvPr userDrawn="1"/>
          </p:nvGrpSpPr>
          <p:grpSpPr>
            <a:xfrm>
              <a:off x="12396764" y="4556984"/>
              <a:ext cx="3178515" cy="783273"/>
              <a:chOff x="-3741486" y="3386444"/>
              <a:chExt cx="3178515" cy="783273"/>
            </a:xfrm>
          </p:grpSpPr>
          <p:sp>
            <p:nvSpPr>
              <p:cNvPr id="174" name="Freeform 101">
                <a:extLst>
                  <a:ext uri="{FF2B5EF4-FFF2-40B4-BE49-F238E27FC236}">
                    <a16:creationId xmlns:a16="http://schemas.microsoft.com/office/drawing/2014/main" id="{AFDD5396-4B16-4FD1-B523-E384F52FEA69}"/>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75" name="Rechthoek 174">
                <a:extLst>
                  <a:ext uri="{FF2B5EF4-FFF2-40B4-BE49-F238E27FC236}">
                    <a16:creationId xmlns:a16="http://schemas.microsoft.com/office/drawing/2014/main" id="{2FBBC15B-D004-4828-AA14-CF88A46DA16A}"/>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76" name="Rechte verbindingslijn 175">
                <a:extLst>
                  <a:ext uri="{FF2B5EF4-FFF2-40B4-BE49-F238E27FC236}">
                    <a16:creationId xmlns:a16="http://schemas.microsoft.com/office/drawing/2014/main" id="{0E32BC7E-3487-43CC-99F4-9174969E8D85}"/>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35" name="Rechthoek 134">
              <a:extLst>
                <a:ext uri="{FF2B5EF4-FFF2-40B4-BE49-F238E27FC236}">
                  <a16:creationId xmlns:a16="http://schemas.microsoft.com/office/drawing/2014/main" id="{227F7564-3222-48A2-8E43-78A8A6E8CA35}"/>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136" name="Ovaal 135">
              <a:extLst>
                <a:ext uri="{FF2B5EF4-FFF2-40B4-BE49-F238E27FC236}">
                  <a16:creationId xmlns:a16="http://schemas.microsoft.com/office/drawing/2014/main" id="{AB2E1FA3-C984-4751-BAEE-87E75EA9F299}"/>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37" name="Rechte verbindingslijn 136">
              <a:extLst>
                <a:ext uri="{FF2B5EF4-FFF2-40B4-BE49-F238E27FC236}">
                  <a16:creationId xmlns:a16="http://schemas.microsoft.com/office/drawing/2014/main" id="{0AAC49C0-71FD-4826-9CA5-F714F86B6D1F}"/>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38" name="Rechte verbindingslijn 137">
              <a:extLst>
                <a:ext uri="{FF2B5EF4-FFF2-40B4-BE49-F238E27FC236}">
                  <a16:creationId xmlns:a16="http://schemas.microsoft.com/office/drawing/2014/main" id="{0C8C1150-2888-489F-808D-A218352FBFA0}"/>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139" name="Rechthoek 138">
              <a:extLst>
                <a:ext uri="{FF2B5EF4-FFF2-40B4-BE49-F238E27FC236}">
                  <a16:creationId xmlns:a16="http://schemas.microsoft.com/office/drawing/2014/main" id="{293E4FD3-B90D-4934-961F-235D4541F65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40" name="Rechte verbindingslijn 139">
              <a:extLst>
                <a:ext uri="{FF2B5EF4-FFF2-40B4-BE49-F238E27FC236}">
                  <a16:creationId xmlns:a16="http://schemas.microsoft.com/office/drawing/2014/main" id="{19281C30-2D48-4B64-AF04-487F8136E416}"/>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141" name="Ovaal 140">
              <a:extLst>
                <a:ext uri="{FF2B5EF4-FFF2-40B4-BE49-F238E27FC236}">
                  <a16:creationId xmlns:a16="http://schemas.microsoft.com/office/drawing/2014/main" id="{FBA8079B-306E-4E85-9EF4-592B27D87635}"/>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42" name="Rechthoek 141">
              <a:extLst>
                <a:ext uri="{FF2B5EF4-FFF2-40B4-BE49-F238E27FC236}">
                  <a16:creationId xmlns:a16="http://schemas.microsoft.com/office/drawing/2014/main" id="{AE009D1C-6F1A-493A-8883-5601E63140AA}"/>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43" name="Groep 142">
              <a:extLst>
                <a:ext uri="{FF2B5EF4-FFF2-40B4-BE49-F238E27FC236}">
                  <a16:creationId xmlns:a16="http://schemas.microsoft.com/office/drawing/2014/main" id="{F864AFD5-5C06-4BD8-A49B-853FCF3DDE76}"/>
                </a:ext>
              </a:extLst>
            </p:cNvPr>
            <p:cNvGrpSpPr/>
            <p:nvPr userDrawn="1"/>
          </p:nvGrpSpPr>
          <p:grpSpPr>
            <a:xfrm>
              <a:off x="12757282" y="2184550"/>
              <a:ext cx="825500" cy="209550"/>
              <a:chOff x="13504624" y="2482850"/>
              <a:chExt cx="825500" cy="209550"/>
            </a:xfrm>
          </p:grpSpPr>
          <p:sp>
            <p:nvSpPr>
              <p:cNvPr id="171" name="Rechthoek 170">
                <a:extLst>
                  <a:ext uri="{FF2B5EF4-FFF2-40B4-BE49-F238E27FC236}">
                    <a16:creationId xmlns:a16="http://schemas.microsoft.com/office/drawing/2014/main" id="{AF33E459-FCA9-4E56-91AB-5D4049ABA96F}"/>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72" name="Rechte verbindingslijn 171">
                <a:extLst>
                  <a:ext uri="{FF2B5EF4-FFF2-40B4-BE49-F238E27FC236}">
                    <a16:creationId xmlns:a16="http://schemas.microsoft.com/office/drawing/2014/main" id="{681CB37A-DEB8-47F9-91A9-41CED0B8BCDE}"/>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73" name="Gelijkbenige driehoek 172">
                <a:extLst>
                  <a:ext uri="{FF2B5EF4-FFF2-40B4-BE49-F238E27FC236}">
                    <a16:creationId xmlns:a16="http://schemas.microsoft.com/office/drawing/2014/main" id="{DEF65608-8F7E-4255-9134-640133FF711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44" name="Groep 143">
              <a:extLst>
                <a:ext uri="{FF2B5EF4-FFF2-40B4-BE49-F238E27FC236}">
                  <a16:creationId xmlns:a16="http://schemas.microsoft.com/office/drawing/2014/main" id="{7A295E0B-6D7F-4808-9F16-DEA10E9611A8}"/>
                </a:ext>
              </a:extLst>
            </p:cNvPr>
            <p:cNvGrpSpPr/>
            <p:nvPr userDrawn="1"/>
          </p:nvGrpSpPr>
          <p:grpSpPr>
            <a:xfrm>
              <a:off x="12757282" y="1141626"/>
              <a:ext cx="294789" cy="318834"/>
              <a:chOff x="14466489" y="1001522"/>
              <a:chExt cx="290627" cy="314333"/>
            </a:xfrm>
          </p:grpSpPr>
          <p:sp>
            <p:nvSpPr>
              <p:cNvPr id="165" name="Rechthoek 164">
                <a:extLst>
                  <a:ext uri="{FF2B5EF4-FFF2-40B4-BE49-F238E27FC236}">
                    <a16:creationId xmlns:a16="http://schemas.microsoft.com/office/drawing/2014/main" id="{62D6F0EF-C9FD-41EE-9E0C-98F2EC28CE4C}"/>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66" name="Ovaal 165">
                <a:extLst>
                  <a:ext uri="{FF2B5EF4-FFF2-40B4-BE49-F238E27FC236}">
                    <a16:creationId xmlns:a16="http://schemas.microsoft.com/office/drawing/2014/main" id="{A644E6C8-6071-413A-AF27-481DEAD1676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67" name="Vrije vorm: vorm 166">
                <a:extLst>
                  <a:ext uri="{FF2B5EF4-FFF2-40B4-BE49-F238E27FC236}">
                    <a16:creationId xmlns:a16="http://schemas.microsoft.com/office/drawing/2014/main" id="{17BE8FFA-0787-4C59-AB31-B5FC363EB672}"/>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68" name="Rechthoek: afgeronde hoeken 167">
                <a:extLst>
                  <a:ext uri="{FF2B5EF4-FFF2-40B4-BE49-F238E27FC236}">
                    <a16:creationId xmlns:a16="http://schemas.microsoft.com/office/drawing/2014/main" id="{929964BB-0197-4528-9C14-3B09BF672171}"/>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69" name="Rechte verbindingslijn 168">
                <a:extLst>
                  <a:ext uri="{FF2B5EF4-FFF2-40B4-BE49-F238E27FC236}">
                    <a16:creationId xmlns:a16="http://schemas.microsoft.com/office/drawing/2014/main" id="{9A5DBED9-5A6A-4020-BD56-8CB989696B4D}"/>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70" name="Rechte verbindingslijn 169">
                <a:extLst>
                  <a:ext uri="{FF2B5EF4-FFF2-40B4-BE49-F238E27FC236}">
                    <a16:creationId xmlns:a16="http://schemas.microsoft.com/office/drawing/2014/main" id="{D12D1C82-7BA0-4281-B581-531691ADE766}"/>
                  </a:ext>
                </a:extLst>
              </p:cNvPr>
              <p:cNvCxnSpPr>
                <a:cxnSpLocks/>
                <a:stCxn id="16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45" name="Ovaal 144">
              <a:extLst>
                <a:ext uri="{FF2B5EF4-FFF2-40B4-BE49-F238E27FC236}">
                  <a16:creationId xmlns:a16="http://schemas.microsoft.com/office/drawing/2014/main" id="{4A4F7FA5-DC9C-4A2F-89F3-DE4DAAB346D5}"/>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46" name="Rechthoek 145">
              <a:extLst>
                <a:ext uri="{FF2B5EF4-FFF2-40B4-BE49-F238E27FC236}">
                  <a16:creationId xmlns:a16="http://schemas.microsoft.com/office/drawing/2014/main" id="{8E46C085-0318-4836-8297-F85A436F981A}"/>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47" name="Rechte verbindingslijn 146">
              <a:extLst>
                <a:ext uri="{FF2B5EF4-FFF2-40B4-BE49-F238E27FC236}">
                  <a16:creationId xmlns:a16="http://schemas.microsoft.com/office/drawing/2014/main" id="{FAB3CCDD-5954-41D1-90B6-BD23C28DEC75}"/>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148" name="Groep 147">
              <a:extLst>
                <a:ext uri="{FF2B5EF4-FFF2-40B4-BE49-F238E27FC236}">
                  <a16:creationId xmlns:a16="http://schemas.microsoft.com/office/drawing/2014/main" id="{C8595D36-AFD2-48D9-A6C4-A81C1725F740}"/>
                </a:ext>
              </a:extLst>
            </p:cNvPr>
            <p:cNvGrpSpPr/>
            <p:nvPr userDrawn="1"/>
          </p:nvGrpSpPr>
          <p:grpSpPr>
            <a:xfrm>
              <a:off x="12696514" y="3701158"/>
              <a:ext cx="514284" cy="612918"/>
              <a:chOff x="12682980" y="3403241"/>
              <a:chExt cx="622284" cy="741632"/>
            </a:xfrm>
          </p:grpSpPr>
          <p:grpSp>
            <p:nvGrpSpPr>
              <p:cNvPr id="149" name="Groep 148">
                <a:extLst>
                  <a:ext uri="{FF2B5EF4-FFF2-40B4-BE49-F238E27FC236}">
                    <a16:creationId xmlns:a16="http://schemas.microsoft.com/office/drawing/2014/main" id="{DDDADAA2-928C-4E99-9955-817C639A50FB}"/>
                  </a:ext>
                </a:extLst>
              </p:cNvPr>
              <p:cNvGrpSpPr/>
              <p:nvPr userDrawn="1"/>
            </p:nvGrpSpPr>
            <p:grpSpPr>
              <a:xfrm>
                <a:off x="12771568" y="3403241"/>
                <a:ext cx="467138" cy="448489"/>
                <a:chOff x="12782195" y="3403241"/>
                <a:chExt cx="467138" cy="448489"/>
              </a:xfrm>
            </p:grpSpPr>
            <p:grpSp>
              <p:nvGrpSpPr>
                <p:cNvPr id="152" name="Groep 151">
                  <a:extLst>
                    <a:ext uri="{FF2B5EF4-FFF2-40B4-BE49-F238E27FC236}">
                      <a16:creationId xmlns:a16="http://schemas.microsoft.com/office/drawing/2014/main" id="{AB5003B1-DE5B-4649-B3E7-6E072DED8AC0}"/>
                    </a:ext>
                  </a:extLst>
                </p:cNvPr>
                <p:cNvGrpSpPr/>
                <p:nvPr userDrawn="1"/>
              </p:nvGrpSpPr>
              <p:grpSpPr>
                <a:xfrm>
                  <a:off x="12782195" y="3403241"/>
                  <a:ext cx="412967" cy="393907"/>
                  <a:chOff x="13554906" y="3320109"/>
                  <a:chExt cx="443906" cy="423419"/>
                </a:xfrm>
              </p:grpSpPr>
              <p:grpSp>
                <p:nvGrpSpPr>
                  <p:cNvPr id="159" name="Groep 158">
                    <a:extLst>
                      <a:ext uri="{FF2B5EF4-FFF2-40B4-BE49-F238E27FC236}">
                        <a16:creationId xmlns:a16="http://schemas.microsoft.com/office/drawing/2014/main" id="{942F7FC0-6C7B-4E6B-954F-9D37E9FD1A88}"/>
                      </a:ext>
                    </a:extLst>
                  </p:cNvPr>
                  <p:cNvGrpSpPr/>
                  <p:nvPr userDrawn="1"/>
                </p:nvGrpSpPr>
                <p:grpSpPr>
                  <a:xfrm>
                    <a:off x="13554906" y="3320109"/>
                    <a:ext cx="443906" cy="423419"/>
                    <a:chOff x="12909684" y="1276143"/>
                    <a:chExt cx="443906" cy="423419"/>
                  </a:xfrm>
                </p:grpSpPr>
                <p:sp>
                  <p:nvSpPr>
                    <p:cNvPr id="162" name="Rechthoek 161">
                      <a:extLst>
                        <a:ext uri="{FF2B5EF4-FFF2-40B4-BE49-F238E27FC236}">
                          <a16:creationId xmlns:a16="http://schemas.microsoft.com/office/drawing/2014/main" id="{75BA74DD-69D9-4FB7-92F3-CE564B3B4455}"/>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63" name="Rechthoek 162">
                      <a:extLst>
                        <a:ext uri="{FF2B5EF4-FFF2-40B4-BE49-F238E27FC236}">
                          <a16:creationId xmlns:a16="http://schemas.microsoft.com/office/drawing/2014/main" id="{7EFF4322-7B4A-4D0E-A46E-421181CB4CA5}"/>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64" name="Ovaal 163">
                      <a:extLst>
                        <a:ext uri="{FF2B5EF4-FFF2-40B4-BE49-F238E27FC236}">
                          <a16:creationId xmlns:a16="http://schemas.microsoft.com/office/drawing/2014/main" id="{580926F7-FBB8-4513-97BE-2D81033822D9}"/>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pic>
                <p:nvPicPr>
                  <p:cNvPr id="160" name="Afbeelding 159">
                    <a:extLst>
                      <a:ext uri="{FF2B5EF4-FFF2-40B4-BE49-F238E27FC236}">
                        <a16:creationId xmlns:a16="http://schemas.microsoft.com/office/drawing/2014/main" id="{4A253F29-4042-47F5-A773-1AE9A30DA72F}"/>
                      </a:ext>
                    </a:extLst>
                  </p:cNvPr>
                  <p:cNvPicPr>
                    <a:picLocks noChangeAspect="1"/>
                  </p:cNvPicPr>
                  <p:nvPr userDrawn="1"/>
                </p:nvPicPr>
                <p:blipFill>
                  <a:blip r:embed="rId3" cstate="email">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161" name="Afbeelding 160">
                    <a:extLst>
                      <a:ext uri="{FF2B5EF4-FFF2-40B4-BE49-F238E27FC236}">
                        <a16:creationId xmlns:a16="http://schemas.microsoft.com/office/drawing/2014/main" id="{F3E8F3EB-CEE6-4219-9D27-A02DBEF640A4}"/>
                      </a:ext>
                    </a:extLst>
                  </p:cNvPr>
                  <p:cNvPicPr>
                    <a:picLocks noChangeAspect="1"/>
                  </p:cNvPicPr>
                  <p:nvPr userDrawn="1"/>
                </p:nvPicPr>
                <p:blipFill>
                  <a:blip r:embed="rId5" cstate="email">
                    <a:duotone>
                      <a:prstClr val="black"/>
                      <a:srgbClr val="4D82B8">
                        <a:tint val="45000"/>
                        <a:satMod val="400000"/>
                      </a:srgbClr>
                    </a:duotone>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8" y="3454369"/>
                    <a:ext cx="173367" cy="111423"/>
                  </a:xfrm>
                  <a:prstGeom prst="rect">
                    <a:avLst/>
                  </a:prstGeom>
                </p:spPr>
              </p:pic>
            </p:grpSp>
            <p:grpSp>
              <p:nvGrpSpPr>
                <p:cNvPr id="153" name="Groep 152">
                  <a:extLst>
                    <a:ext uri="{FF2B5EF4-FFF2-40B4-BE49-F238E27FC236}">
                      <a16:creationId xmlns:a16="http://schemas.microsoft.com/office/drawing/2014/main" id="{302DAB23-AA29-430B-9EB6-FBD959379D43}"/>
                    </a:ext>
                  </a:extLst>
                </p:cNvPr>
                <p:cNvGrpSpPr/>
                <p:nvPr userDrawn="1"/>
              </p:nvGrpSpPr>
              <p:grpSpPr>
                <a:xfrm>
                  <a:off x="13103513" y="3705268"/>
                  <a:ext cx="145820" cy="146462"/>
                  <a:chOff x="13096169" y="3602278"/>
                  <a:chExt cx="145820" cy="146462"/>
                </a:xfrm>
              </p:grpSpPr>
              <p:sp>
                <p:nvSpPr>
                  <p:cNvPr id="157" name="Rechthoek 156">
                    <a:extLst>
                      <a:ext uri="{FF2B5EF4-FFF2-40B4-BE49-F238E27FC236}">
                        <a16:creationId xmlns:a16="http://schemas.microsoft.com/office/drawing/2014/main" id="{6512C175-3FB8-4464-BB0D-58DBBF283DC3}"/>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58" name="Rechthoek 157">
                    <a:extLst>
                      <a:ext uri="{FF2B5EF4-FFF2-40B4-BE49-F238E27FC236}">
                        <a16:creationId xmlns:a16="http://schemas.microsoft.com/office/drawing/2014/main" id="{1EACCCB1-7A65-4CA6-83B6-9FA184B1B7DF}"/>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54" name="Groep 153">
                  <a:extLst>
                    <a:ext uri="{FF2B5EF4-FFF2-40B4-BE49-F238E27FC236}">
                      <a16:creationId xmlns:a16="http://schemas.microsoft.com/office/drawing/2014/main" id="{AF0CDE80-7378-46B6-B328-07D946FB3A14}"/>
                    </a:ext>
                  </a:extLst>
                </p:cNvPr>
                <p:cNvGrpSpPr/>
                <p:nvPr userDrawn="1"/>
              </p:nvGrpSpPr>
              <p:grpSpPr>
                <a:xfrm rot="10800000">
                  <a:off x="13061402" y="3665637"/>
                  <a:ext cx="145820" cy="146462"/>
                  <a:chOff x="13096169" y="3602278"/>
                  <a:chExt cx="145820" cy="146462"/>
                </a:xfrm>
              </p:grpSpPr>
              <p:sp>
                <p:nvSpPr>
                  <p:cNvPr id="155" name="Rechthoek 154">
                    <a:extLst>
                      <a:ext uri="{FF2B5EF4-FFF2-40B4-BE49-F238E27FC236}">
                        <a16:creationId xmlns:a16="http://schemas.microsoft.com/office/drawing/2014/main" id="{5297AEA5-82D4-411A-952A-7AD3EF3F8DE7}"/>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56" name="Rechthoek 155">
                    <a:extLst>
                      <a:ext uri="{FF2B5EF4-FFF2-40B4-BE49-F238E27FC236}">
                        <a16:creationId xmlns:a16="http://schemas.microsoft.com/office/drawing/2014/main" id="{2E5563F6-7F18-4766-9128-4420420CCA5E}"/>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150" name="Rechthoek 149">
                <a:extLst>
                  <a:ext uri="{FF2B5EF4-FFF2-40B4-BE49-F238E27FC236}">
                    <a16:creationId xmlns:a16="http://schemas.microsoft.com/office/drawing/2014/main" id="{DCD6478B-A1B4-4CDF-8133-05DE011AD379}"/>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chemeClr val="tx1"/>
                    </a:solidFill>
                    <a:latin typeface="Arial" panose="020B0604020202020204" pitchFamily="34" charset="0"/>
                    <a:cs typeface="Arial" panose="020B0604020202020204" pitchFamily="34" charset="0"/>
                  </a:rPr>
                  <a:t>Bijsnijden</a:t>
                </a:r>
              </a:p>
            </p:txBody>
          </p:sp>
          <p:sp>
            <p:nvSpPr>
              <p:cNvPr id="151" name="Gelijkbenige driehoek 150">
                <a:extLst>
                  <a:ext uri="{FF2B5EF4-FFF2-40B4-BE49-F238E27FC236}">
                    <a16:creationId xmlns:a16="http://schemas.microsoft.com/office/drawing/2014/main" id="{F0587A46-4B1B-46DB-9891-82611CBC8D8D}"/>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Tree>
    <p:extLst>
      <p:ext uri="{BB962C8B-B14F-4D97-AF65-F5344CB8AC3E}">
        <p14:creationId xmlns:p14="http://schemas.microsoft.com/office/powerpoint/2010/main" val="4089097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ptop screenshot + teks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98501" y="741500"/>
            <a:ext cx="2436586" cy="490400"/>
          </a:xfrm>
        </p:spPr>
        <p:txBody>
          <a:bodyPr lIns="0" tIns="0" bIns="0"/>
          <a:lstStyle>
            <a:lvl1pPr>
              <a:defRPr/>
            </a:lvl1pPr>
          </a:lstStyle>
          <a:p>
            <a:r>
              <a:rPr lang="nl-NL" dirty="0"/>
              <a:t>Plaats titel</a:t>
            </a:r>
          </a:p>
        </p:txBody>
      </p:sp>
      <p:sp>
        <p:nvSpPr>
          <p:cNvPr id="3" name="Tijdelijke aanduiding voor verticale tekst 2"/>
          <p:cNvSpPr>
            <a:spLocks noGrp="1"/>
          </p:cNvSpPr>
          <p:nvPr>
            <p:ph type="body" orient="vert" idx="1" hasCustomPrompt="1"/>
          </p:nvPr>
        </p:nvSpPr>
        <p:spPr>
          <a:xfrm>
            <a:off x="698500" y="1591900"/>
            <a:ext cx="2436588" cy="4546100"/>
          </a:xfrm>
        </p:spPr>
        <p:txBody>
          <a:bodyPr vert="horz" lIns="0" tIns="0" bIns="0"/>
          <a:lstStyle>
            <a:lvl1pPr>
              <a:defRPr/>
            </a:lvl1pPr>
            <a:lvl2pPr>
              <a:defRPr/>
            </a:lvl2pPr>
            <a:lvl3pPr>
              <a:defRPr/>
            </a:lvl3pPr>
            <a:lvl4pPr>
              <a:defRPr/>
            </a:lvl4pPr>
            <a:lvl5pPr>
              <a:defRPr/>
            </a:lvl5pPr>
            <a:lvl6pPr>
              <a:defRPr/>
            </a:lvl6pPr>
            <a:lvl7pPr>
              <a:defRPr/>
            </a:lvl7pPr>
          </a:lstStyle>
          <a:p>
            <a:pPr lvl="0"/>
            <a:r>
              <a:rPr lang="nl-NL" dirty="0"/>
              <a:t>Klik hier om uw tekst </a:t>
            </a:r>
            <a:r>
              <a:rPr lang="nl-NL" dirty="0" err="1"/>
              <a:t>to</a:t>
            </a:r>
            <a:r>
              <a:rPr lang="nl-NL" dirty="0"/>
              <a:t> te voegen, voor meer informatie kijkt u naar </a:t>
            </a:r>
            <a:br>
              <a:rPr lang="nl-NL" dirty="0"/>
            </a:br>
            <a:r>
              <a:rPr lang="nl-NL" dirty="0"/>
              <a:t>de instructies naast de slide.</a:t>
            </a:r>
          </a:p>
          <a:p>
            <a:pPr lvl="1"/>
            <a:r>
              <a:rPr lang="nl-NL" dirty="0"/>
              <a:t>Sub-</a:t>
            </a:r>
            <a:r>
              <a:rPr lang="nl-NL" dirty="0" err="1"/>
              <a:t>bullet</a:t>
            </a:r>
            <a:endParaRPr lang="nl-NL" dirty="0"/>
          </a:p>
          <a:p>
            <a:pPr lvl="1"/>
            <a:r>
              <a:rPr lang="nl-NL" dirty="0"/>
              <a:t>Sub-</a:t>
            </a:r>
            <a:r>
              <a:rPr lang="nl-NL" dirty="0" err="1"/>
              <a:t>bullet</a:t>
            </a:r>
            <a:endParaRPr lang="nl-NL" dirty="0"/>
          </a:p>
          <a:p>
            <a:pPr lvl="2"/>
            <a:r>
              <a:rPr lang="nl-NL" dirty="0"/>
              <a:t>Platte tekst</a:t>
            </a:r>
          </a:p>
          <a:p>
            <a:pPr lvl="3"/>
            <a:r>
              <a:rPr lang="nl-NL" dirty="0"/>
              <a:t>Subtitel</a:t>
            </a:r>
          </a:p>
          <a:p>
            <a:pPr lvl="4"/>
            <a:r>
              <a:rPr lang="nl-NL" dirty="0"/>
              <a:t>Nummering </a:t>
            </a:r>
            <a:r>
              <a:rPr lang="nl-NL" dirty="0" err="1"/>
              <a:t>bullet</a:t>
            </a:r>
            <a:endParaRPr lang="nl-NL" dirty="0"/>
          </a:p>
          <a:p>
            <a:pPr lvl="5"/>
            <a:r>
              <a:rPr lang="nl-NL" dirty="0"/>
              <a:t>Source</a:t>
            </a:r>
          </a:p>
          <a:p>
            <a:pPr lvl="6"/>
            <a:r>
              <a:rPr lang="nl-NL" dirty="0"/>
              <a:t>Introductie</a:t>
            </a:r>
          </a:p>
        </p:txBody>
      </p:sp>
      <p:sp>
        <p:nvSpPr>
          <p:cNvPr id="4" name="Tijdelijke aanduiding voor datum 3"/>
          <p:cNvSpPr>
            <a:spLocks noGrp="1"/>
          </p:cNvSpPr>
          <p:nvPr>
            <p:ph type="dt" sz="half" idx="10"/>
          </p:nvPr>
        </p:nvSpPr>
        <p:spPr/>
        <p:txBody>
          <a:bodyPr/>
          <a:lstStyle/>
          <a:p>
            <a:fld id="{DBC9A0D5-BA7A-4A8F-AC4E-D8498B5FCE42}" type="datetimeFigureOut">
              <a:rPr lang="nl-NL" smtClean="0"/>
              <a:t>12-2-2024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7" name="Tekstvak 6"/>
          <p:cNvSpPr txBox="1"/>
          <p:nvPr userDrawn="1"/>
        </p:nvSpPr>
        <p:spPr>
          <a:xfrm>
            <a:off x="-10750" y="-662296"/>
            <a:ext cx="12192000" cy="461665"/>
          </a:xfrm>
          <a:prstGeom prst="rect">
            <a:avLst/>
          </a:prstGeom>
          <a:noFill/>
        </p:spPr>
        <p:txBody>
          <a:bodyPr wrap="square" rtlCol="0">
            <a:spAutoFit/>
          </a:bodyPr>
          <a:lstStyle/>
          <a:p>
            <a:pPr marL="0" algn="ctr" defTabSz="914400" rtl="0" eaLnBrk="1" latinLnBrk="0" hangingPunct="1"/>
            <a:r>
              <a:rPr lang="nl-NL" sz="2400" b="0" i="0" kern="1200" spc="50" baseline="0" dirty="0">
                <a:solidFill>
                  <a:schemeClr val="tx1">
                    <a:lumMod val="50000"/>
                    <a:lumOff val="50000"/>
                  </a:schemeClr>
                </a:solidFill>
                <a:latin typeface="+mn-lt"/>
                <a:ea typeface="+mn-ea"/>
                <a:cs typeface="Calibri" panose="020F0502020204030204" pitchFamily="34" charset="0"/>
              </a:rPr>
              <a:t>LAPTOP SCREENSHOT + TEKST</a:t>
            </a:r>
          </a:p>
        </p:txBody>
      </p:sp>
      <p:pic>
        <p:nvPicPr>
          <p:cNvPr id="8" name="Afbeelding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016414" y="653143"/>
            <a:ext cx="10049822" cy="5588000"/>
          </a:xfrm>
          <a:prstGeom prst="rect">
            <a:avLst/>
          </a:prstGeom>
        </p:spPr>
      </p:pic>
      <p:sp>
        <p:nvSpPr>
          <p:cNvPr id="9" name="Tijdelijke aanduiding voor afbeelding 8"/>
          <p:cNvSpPr>
            <a:spLocks noGrp="1"/>
          </p:cNvSpPr>
          <p:nvPr>
            <p:ph type="pic" sz="quarter" idx="13" hasCustomPrompt="1"/>
          </p:nvPr>
        </p:nvSpPr>
        <p:spPr>
          <a:xfrm>
            <a:off x="3733800" y="1114426"/>
            <a:ext cx="6610350" cy="4305300"/>
          </a:xfrm>
          <a:prstGeom prst="roundRect">
            <a:avLst>
              <a:gd name="adj" fmla="val 704"/>
            </a:avLst>
          </a:prstGeom>
          <a:solidFill>
            <a:schemeClr val="bg1">
              <a:lumMod val="95000"/>
            </a:schemeClr>
          </a:solidFill>
          <a:ln>
            <a:solidFill>
              <a:schemeClr val="bg1">
                <a:lumMod val="75000"/>
              </a:schemeClr>
            </a:solidFill>
          </a:ln>
        </p:spPr>
        <p:txBody>
          <a:bodyPr bIns="1620000" anchor="ctr"/>
          <a:lstStyle>
            <a:lvl1pPr marL="0" indent="0" algn="ctr">
              <a:lnSpc>
                <a:spcPct val="90000"/>
              </a:lnSpc>
              <a:spcBef>
                <a:spcPts val="0"/>
              </a:spcBef>
              <a:spcAft>
                <a:spcPts val="0"/>
              </a:spcAft>
              <a:buNone/>
              <a:defRPr sz="1200" i="1">
                <a:solidFill>
                  <a:schemeClr val="tx1">
                    <a:lumMod val="50000"/>
                    <a:lumOff val="50000"/>
                  </a:schemeClr>
                </a:solidFill>
              </a:defRPr>
            </a:lvl1pPr>
          </a:lstStyle>
          <a:p>
            <a:r>
              <a:rPr lang="nl-NL" dirty="0"/>
              <a:t>Klik op het icoon om een video in te voegen.</a:t>
            </a:r>
            <a:br>
              <a:rPr lang="nl-NL" dirty="0"/>
            </a:br>
            <a:r>
              <a:rPr lang="nl-NL" dirty="0"/>
              <a:t>Voor meer informatie kijkt u aan de zijkant van de slide.</a:t>
            </a:r>
          </a:p>
        </p:txBody>
      </p:sp>
      <p:grpSp>
        <p:nvGrpSpPr>
          <p:cNvPr id="54" name="Instructie">
            <a:extLst>
              <a:ext uri="{FF2B5EF4-FFF2-40B4-BE49-F238E27FC236}">
                <a16:creationId xmlns:a16="http://schemas.microsoft.com/office/drawing/2014/main" id="{1E317732-ACF7-4981-98B0-3192ADB2F0F8}"/>
              </a:ext>
            </a:extLst>
          </p:cNvPr>
          <p:cNvGrpSpPr/>
          <p:nvPr userDrawn="1"/>
        </p:nvGrpSpPr>
        <p:grpSpPr>
          <a:xfrm>
            <a:off x="12391601" y="0"/>
            <a:ext cx="3183678" cy="5340257"/>
            <a:chOff x="12391601" y="0"/>
            <a:chExt cx="3183678" cy="5340257"/>
          </a:xfrm>
        </p:grpSpPr>
        <p:grpSp>
          <p:nvGrpSpPr>
            <p:cNvPr id="87" name="Meer informatie">
              <a:extLst>
                <a:ext uri="{FF2B5EF4-FFF2-40B4-BE49-F238E27FC236}">
                  <a16:creationId xmlns:a16="http://schemas.microsoft.com/office/drawing/2014/main" id="{67B015E7-09CB-4F44-84AC-D16EEC7A5C52}"/>
                </a:ext>
              </a:extLst>
            </p:cNvPr>
            <p:cNvGrpSpPr/>
            <p:nvPr userDrawn="1"/>
          </p:nvGrpSpPr>
          <p:grpSpPr>
            <a:xfrm>
              <a:off x="12396764" y="4556984"/>
              <a:ext cx="3178515" cy="783273"/>
              <a:chOff x="-3741486" y="3386444"/>
              <a:chExt cx="3178515" cy="783273"/>
            </a:xfrm>
          </p:grpSpPr>
          <p:sp>
            <p:nvSpPr>
              <p:cNvPr id="127" name="Freeform 101">
                <a:extLst>
                  <a:ext uri="{FF2B5EF4-FFF2-40B4-BE49-F238E27FC236}">
                    <a16:creationId xmlns:a16="http://schemas.microsoft.com/office/drawing/2014/main" id="{40B1D901-63FA-4256-80CB-1EA7045D79CA}"/>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28" name="Rechthoek 127">
                <a:extLst>
                  <a:ext uri="{FF2B5EF4-FFF2-40B4-BE49-F238E27FC236}">
                    <a16:creationId xmlns:a16="http://schemas.microsoft.com/office/drawing/2014/main" id="{CE309EF6-568B-49FA-8DC8-1885343BCB5A}"/>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29" name="Rechte verbindingslijn 128">
                <a:extLst>
                  <a:ext uri="{FF2B5EF4-FFF2-40B4-BE49-F238E27FC236}">
                    <a16:creationId xmlns:a16="http://schemas.microsoft.com/office/drawing/2014/main" id="{E0C4B0E7-00BA-4BE3-851B-3F8CE7EA5A36}"/>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88" name="Rechthoek 87">
              <a:extLst>
                <a:ext uri="{FF2B5EF4-FFF2-40B4-BE49-F238E27FC236}">
                  <a16:creationId xmlns:a16="http://schemas.microsoft.com/office/drawing/2014/main" id="{715963C2-D53D-40CA-AF4A-AEA89BC06D4B}"/>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89" name="Ovaal 88">
              <a:extLst>
                <a:ext uri="{FF2B5EF4-FFF2-40B4-BE49-F238E27FC236}">
                  <a16:creationId xmlns:a16="http://schemas.microsoft.com/office/drawing/2014/main" id="{6B698A00-CC10-4B55-89FD-2CB2BCAA634A}"/>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90" name="Rechte verbindingslijn 89">
              <a:extLst>
                <a:ext uri="{FF2B5EF4-FFF2-40B4-BE49-F238E27FC236}">
                  <a16:creationId xmlns:a16="http://schemas.microsoft.com/office/drawing/2014/main" id="{4232E6F7-4987-4D54-8E3C-69DFF46FA4A2}"/>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91" name="Rechte verbindingslijn 90">
              <a:extLst>
                <a:ext uri="{FF2B5EF4-FFF2-40B4-BE49-F238E27FC236}">
                  <a16:creationId xmlns:a16="http://schemas.microsoft.com/office/drawing/2014/main" id="{A6C9F926-2541-42E0-986F-5F379C0C8558}"/>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92" name="Rechthoek 91">
              <a:extLst>
                <a:ext uri="{FF2B5EF4-FFF2-40B4-BE49-F238E27FC236}">
                  <a16:creationId xmlns:a16="http://schemas.microsoft.com/office/drawing/2014/main" id="{0AA64C79-329D-43F9-B548-7392B67A5D7E}"/>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93" name="Rechte verbindingslijn 92">
              <a:extLst>
                <a:ext uri="{FF2B5EF4-FFF2-40B4-BE49-F238E27FC236}">
                  <a16:creationId xmlns:a16="http://schemas.microsoft.com/office/drawing/2014/main" id="{BF7B3933-796B-406F-B467-8905652D7C94}"/>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94" name="Ovaal 93">
              <a:extLst>
                <a:ext uri="{FF2B5EF4-FFF2-40B4-BE49-F238E27FC236}">
                  <a16:creationId xmlns:a16="http://schemas.microsoft.com/office/drawing/2014/main" id="{A61C9B3D-0E24-4D04-8571-BEC86B87AD3E}"/>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95" name="Rechthoek 94">
              <a:extLst>
                <a:ext uri="{FF2B5EF4-FFF2-40B4-BE49-F238E27FC236}">
                  <a16:creationId xmlns:a16="http://schemas.microsoft.com/office/drawing/2014/main" id="{F216FDC0-DFE1-49B0-AAF4-530D112E671C}"/>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96" name="Groep 95">
              <a:extLst>
                <a:ext uri="{FF2B5EF4-FFF2-40B4-BE49-F238E27FC236}">
                  <a16:creationId xmlns:a16="http://schemas.microsoft.com/office/drawing/2014/main" id="{7D1C648A-AB36-49A6-A72B-1141F967BE4A}"/>
                </a:ext>
              </a:extLst>
            </p:cNvPr>
            <p:cNvGrpSpPr/>
            <p:nvPr userDrawn="1"/>
          </p:nvGrpSpPr>
          <p:grpSpPr>
            <a:xfrm>
              <a:off x="12757282" y="2184550"/>
              <a:ext cx="825500" cy="209550"/>
              <a:chOff x="13504624" y="2482850"/>
              <a:chExt cx="825500" cy="209550"/>
            </a:xfrm>
          </p:grpSpPr>
          <p:sp>
            <p:nvSpPr>
              <p:cNvPr id="124" name="Rechthoek 123">
                <a:extLst>
                  <a:ext uri="{FF2B5EF4-FFF2-40B4-BE49-F238E27FC236}">
                    <a16:creationId xmlns:a16="http://schemas.microsoft.com/office/drawing/2014/main" id="{60ABBBAA-EBDF-440A-BF41-8839E29210CA}"/>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25" name="Rechte verbindingslijn 124">
                <a:extLst>
                  <a:ext uri="{FF2B5EF4-FFF2-40B4-BE49-F238E27FC236}">
                    <a16:creationId xmlns:a16="http://schemas.microsoft.com/office/drawing/2014/main" id="{3D15ED64-A12B-486F-821A-563B204609FB}"/>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26" name="Gelijkbenige driehoek 125">
                <a:extLst>
                  <a:ext uri="{FF2B5EF4-FFF2-40B4-BE49-F238E27FC236}">
                    <a16:creationId xmlns:a16="http://schemas.microsoft.com/office/drawing/2014/main" id="{8CA1B3F9-312D-4B75-BF11-425E56D49AE0}"/>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97" name="Groep 96">
              <a:extLst>
                <a:ext uri="{FF2B5EF4-FFF2-40B4-BE49-F238E27FC236}">
                  <a16:creationId xmlns:a16="http://schemas.microsoft.com/office/drawing/2014/main" id="{6B4B17A9-2FD9-498F-8D43-DA34359ACF1C}"/>
                </a:ext>
              </a:extLst>
            </p:cNvPr>
            <p:cNvGrpSpPr/>
            <p:nvPr userDrawn="1"/>
          </p:nvGrpSpPr>
          <p:grpSpPr>
            <a:xfrm>
              <a:off x="12757282" y="1141626"/>
              <a:ext cx="294789" cy="318834"/>
              <a:chOff x="14466489" y="1001522"/>
              <a:chExt cx="290627" cy="314333"/>
            </a:xfrm>
          </p:grpSpPr>
          <p:sp>
            <p:nvSpPr>
              <p:cNvPr id="118" name="Rechthoek 117">
                <a:extLst>
                  <a:ext uri="{FF2B5EF4-FFF2-40B4-BE49-F238E27FC236}">
                    <a16:creationId xmlns:a16="http://schemas.microsoft.com/office/drawing/2014/main" id="{0B3A2E1F-B1BC-435E-A609-0D50DA8E9A11}"/>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19" name="Ovaal 118">
                <a:extLst>
                  <a:ext uri="{FF2B5EF4-FFF2-40B4-BE49-F238E27FC236}">
                    <a16:creationId xmlns:a16="http://schemas.microsoft.com/office/drawing/2014/main" id="{5EC19C31-93EF-44CD-A307-6618DFDB717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0" name="Vrije vorm: vorm 119">
                <a:extLst>
                  <a:ext uri="{FF2B5EF4-FFF2-40B4-BE49-F238E27FC236}">
                    <a16:creationId xmlns:a16="http://schemas.microsoft.com/office/drawing/2014/main" id="{3B028385-9A2E-464D-99F6-F6AE4C11DE99}"/>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1" name="Rechthoek: afgeronde hoeken 120">
                <a:extLst>
                  <a:ext uri="{FF2B5EF4-FFF2-40B4-BE49-F238E27FC236}">
                    <a16:creationId xmlns:a16="http://schemas.microsoft.com/office/drawing/2014/main" id="{08B261C3-7AF5-486E-B577-DD74471C39F2}"/>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22" name="Rechte verbindingslijn 121">
                <a:extLst>
                  <a:ext uri="{FF2B5EF4-FFF2-40B4-BE49-F238E27FC236}">
                    <a16:creationId xmlns:a16="http://schemas.microsoft.com/office/drawing/2014/main" id="{90114C70-CECD-41A9-AE65-F7EC8E5CC026}"/>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23" name="Rechte verbindingslijn 122">
                <a:extLst>
                  <a:ext uri="{FF2B5EF4-FFF2-40B4-BE49-F238E27FC236}">
                    <a16:creationId xmlns:a16="http://schemas.microsoft.com/office/drawing/2014/main" id="{93F69E4D-1F42-4CFA-B5C3-4E2338EBE33F}"/>
                  </a:ext>
                </a:extLst>
              </p:cNvPr>
              <p:cNvCxnSpPr>
                <a:cxnSpLocks/>
                <a:stCxn id="121"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98" name="Ovaal 97">
              <a:extLst>
                <a:ext uri="{FF2B5EF4-FFF2-40B4-BE49-F238E27FC236}">
                  <a16:creationId xmlns:a16="http://schemas.microsoft.com/office/drawing/2014/main" id="{A398879F-E5E5-49B6-A148-03B1594318C4}"/>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99" name="Rechthoek 98">
              <a:extLst>
                <a:ext uri="{FF2B5EF4-FFF2-40B4-BE49-F238E27FC236}">
                  <a16:creationId xmlns:a16="http://schemas.microsoft.com/office/drawing/2014/main" id="{EF6D73AC-A04A-4B60-882C-33A2802AA230}"/>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00" name="Rechte verbindingslijn 99">
              <a:extLst>
                <a:ext uri="{FF2B5EF4-FFF2-40B4-BE49-F238E27FC236}">
                  <a16:creationId xmlns:a16="http://schemas.microsoft.com/office/drawing/2014/main" id="{7E65F069-F49A-45D1-811D-361E0C642197}"/>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101" name="Groep 100">
              <a:extLst>
                <a:ext uri="{FF2B5EF4-FFF2-40B4-BE49-F238E27FC236}">
                  <a16:creationId xmlns:a16="http://schemas.microsoft.com/office/drawing/2014/main" id="{89C81F8B-8832-41A8-9857-778A24DEAFFA}"/>
                </a:ext>
              </a:extLst>
            </p:cNvPr>
            <p:cNvGrpSpPr/>
            <p:nvPr userDrawn="1"/>
          </p:nvGrpSpPr>
          <p:grpSpPr>
            <a:xfrm>
              <a:off x="12696514" y="3701158"/>
              <a:ext cx="514284" cy="612918"/>
              <a:chOff x="12682980" y="3403241"/>
              <a:chExt cx="622284" cy="741632"/>
            </a:xfrm>
          </p:grpSpPr>
          <p:grpSp>
            <p:nvGrpSpPr>
              <p:cNvPr id="102" name="Groep 101">
                <a:extLst>
                  <a:ext uri="{FF2B5EF4-FFF2-40B4-BE49-F238E27FC236}">
                    <a16:creationId xmlns:a16="http://schemas.microsoft.com/office/drawing/2014/main" id="{EEB41DF8-C2CC-4D81-841D-E794C6BF8863}"/>
                  </a:ext>
                </a:extLst>
              </p:cNvPr>
              <p:cNvGrpSpPr/>
              <p:nvPr userDrawn="1"/>
            </p:nvGrpSpPr>
            <p:grpSpPr>
              <a:xfrm>
                <a:off x="12771568" y="3403241"/>
                <a:ext cx="467138" cy="448489"/>
                <a:chOff x="12782195" y="3403241"/>
                <a:chExt cx="467138" cy="448489"/>
              </a:xfrm>
            </p:grpSpPr>
            <p:grpSp>
              <p:nvGrpSpPr>
                <p:cNvPr id="105" name="Groep 104">
                  <a:extLst>
                    <a:ext uri="{FF2B5EF4-FFF2-40B4-BE49-F238E27FC236}">
                      <a16:creationId xmlns:a16="http://schemas.microsoft.com/office/drawing/2014/main" id="{12F163D5-FA09-417F-957B-337597C30694}"/>
                    </a:ext>
                  </a:extLst>
                </p:cNvPr>
                <p:cNvGrpSpPr/>
                <p:nvPr userDrawn="1"/>
              </p:nvGrpSpPr>
              <p:grpSpPr>
                <a:xfrm>
                  <a:off x="12782195" y="3403241"/>
                  <a:ext cx="412967" cy="393907"/>
                  <a:chOff x="13554906" y="3320109"/>
                  <a:chExt cx="443906" cy="423419"/>
                </a:xfrm>
              </p:grpSpPr>
              <p:grpSp>
                <p:nvGrpSpPr>
                  <p:cNvPr id="112" name="Groep 111">
                    <a:extLst>
                      <a:ext uri="{FF2B5EF4-FFF2-40B4-BE49-F238E27FC236}">
                        <a16:creationId xmlns:a16="http://schemas.microsoft.com/office/drawing/2014/main" id="{4C684E42-FC42-4EC3-AF73-7A2A7C2158A2}"/>
                      </a:ext>
                    </a:extLst>
                  </p:cNvPr>
                  <p:cNvGrpSpPr/>
                  <p:nvPr userDrawn="1"/>
                </p:nvGrpSpPr>
                <p:grpSpPr>
                  <a:xfrm>
                    <a:off x="13554906" y="3320109"/>
                    <a:ext cx="443906" cy="423419"/>
                    <a:chOff x="12909684" y="1276143"/>
                    <a:chExt cx="443906" cy="423419"/>
                  </a:xfrm>
                </p:grpSpPr>
                <p:sp>
                  <p:nvSpPr>
                    <p:cNvPr id="115" name="Rechthoek 114">
                      <a:extLst>
                        <a:ext uri="{FF2B5EF4-FFF2-40B4-BE49-F238E27FC236}">
                          <a16:creationId xmlns:a16="http://schemas.microsoft.com/office/drawing/2014/main" id="{121E30D7-98D3-4FAB-8885-16610A297F26}"/>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16" name="Rechthoek 115">
                      <a:extLst>
                        <a:ext uri="{FF2B5EF4-FFF2-40B4-BE49-F238E27FC236}">
                          <a16:creationId xmlns:a16="http://schemas.microsoft.com/office/drawing/2014/main" id="{B41B6AF0-F996-4D6D-A4BA-C48B3E56BB0E}"/>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17" name="Ovaal 116">
                      <a:extLst>
                        <a:ext uri="{FF2B5EF4-FFF2-40B4-BE49-F238E27FC236}">
                          <a16:creationId xmlns:a16="http://schemas.microsoft.com/office/drawing/2014/main" id="{0551A90F-C27C-41BD-A7D6-44538FF92A97}"/>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pic>
                <p:nvPicPr>
                  <p:cNvPr id="113" name="Afbeelding 112">
                    <a:extLst>
                      <a:ext uri="{FF2B5EF4-FFF2-40B4-BE49-F238E27FC236}">
                        <a16:creationId xmlns:a16="http://schemas.microsoft.com/office/drawing/2014/main" id="{E158455D-E833-4CB8-B468-D7329781C608}"/>
                      </a:ext>
                    </a:extLst>
                  </p:cNvPr>
                  <p:cNvPicPr>
                    <a:picLocks noChangeAspect="1"/>
                  </p:cNvPicPr>
                  <p:nvPr userDrawn="1"/>
                </p:nvPicPr>
                <p:blipFill>
                  <a:blip r:embed="rId3" cstate="email">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114" name="Afbeelding 113">
                    <a:extLst>
                      <a:ext uri="{FF2B5EF4-FFF2-40B4-BE49-F238E27FC236}">
                        <a16:creationId xmlns:a16="http://schemas.microsoft.com/office/drawing/2014/main" id="{3FB91E9D-C795-478A-B749-281B3EE65E9C}"/>
                      </a:ext>
                    </a:extLst>
                  </p:cNvPr>
                  <p:cNvPicPr>
                    <a:picLocks noChangeAspect="1"/>
                  </p:cNvPicPr>
                  <p:nvPr userDrawn="1"/>
                </p:nvPicPr>
                <p:blipFill>
                  <a:blip r:embed="rId5" cstate="email">
                    <a:duotone>
                      <a:prstClr val="black"/>
                      <a:srgbClr val="4D82B8">
                        <a:tint val="45000"/>
                        <a:satMod val="400000"/>
                      </a:srgbClr>
                    </a:duotone>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8" y="3454369"/>
                    <a:ext cx="173367" cy="111423"/>
                  </a:xfrm>
                  <a:prstGeom prst="rect">
                    <a:avLst/>
                  </a:prstGeom>
                </p:spPr>
              </p:pic>
            </p:grpSp>
            <p:grpSp>
              <p:nvGrpSpPr>
                <p:cNvPr id="106" name="Groep 105">
                  <a:extLst>
                    <a:ext uri="{FF2B5EF4-FFF2-40B4-BE49-F238E27FC236}">
                      <a16:creationId xmlns:a16="http://schemas.microsoft.com/office/drawing/2014/main" id="{344AF03A-17C7-477A-B494-87358ABE6677}"/>
                    </a:ext>
                  </a:extLst>
                </p:cNvPr>
                <p:cNvGrpSpPr/>
                <p:nvPr userDrawn="1"/>
              </p:nvGrpSpPr>
              <p:grpSpPr>
                <a:xfrm>
                  <a:off x="13103513" y="3705268"/>
                  <a:ext cx="145820" cy="146462"/>
                  <a:chOff x="13096169" y="3602278"/>
                  <a:chExt cx="145820" cy="146462"/>
                </a:xfrm>
              </p:grpSpPr>
              <p:sp>
                <p:nvSpPr>
                  <p:cNvPr id="110" name="Rechthoek 109">
                    <a:extLst>
                      <a:ext uri="{FF2B5EF4-FFF2-40B4-BE49-F238E27FC236}">
                        <a16:creationId xmlns:a16="http://schemas.microsoft.com/office/drawing/2014/main" id="{7DEBBC54-8F6E-4EF7-951D-EFF7E6A5F41F}"/>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11" name="Rechthoek 110">
                    <a:extLst>
                      <a:ext uri="{FF2B5EF4-FFF2-40B4-BE49-F238E27FC236}">
                        <a16:creationId xmlns:a16="http://schemas.microsoft.com/office/drawing/2014/main" id="{54BFA0E5-E9B9-4687-AF1D-E09FE1023D26}"/>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07" name="Groep 106">
                  <a:extLst>
                    <a:ext uri="{FF2B5EF4-FFF2-40B4-BE49-F238E27FC236}">
                      <a16:creationId xmlns:a16="http://schemas.microsoft.com/office/drawing/2014/main" id="{767F558A-EE81-4ACB-B470-A08009499BB3}"/>
                    </a:ext>
                  </a:extLst>
                </p:cNvPr>
                <p:cNvGrpSpPr/>
                <p:nvPr userDrawn="1"/>
              </p:nvGrpSpPr>
              <p:grpSpPr>
                <a:xfrm rot="10800000">
                  <a:off x="13061402" y="3665637"/>
                  <a:ext cx="145820" cy="146462"/>
                  <a:chOff x="13096169" y="3602278"/>
                  <a:chExt cx="145820" cy="146462"/>
                </a:xfrm>
              </p:grpSpPr>
              <p:sp>
                <p:nvSpPr>
                  <p:cNvPr id="108" name="Rechthoek 107">
                    <a:extLst>
                      <a:ext uri="{FF2B5EF4-FFF2-40B4-BE49-F238E27FC236}">
                        <a16:creationId xmlns:a16="http://schemas.microsoft.com/office/drawing/2014/main" id="{2A2C9B36-5D01-47A1-91D9-5B28E9EDBC56}"/>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09" name="Rechthoek 108">
                    <a:extLst>
                      <a:ext uri="{FF2B5EF4-FFF2-40B4-BE49-F238E27FC236}">
                        <a16:creationId xmlns:a16="http://schemas.microsoft.com/office/drawing/2014/main" id="{BB2E5E8A-C7A1-48C1-911A-325C6C893601}"/>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103" name="Rechthoek 102">
                <a:extLst>
                  <a:ext uri="{FF2B5EF4-FFF2-40B4-BE49-F238E27FC236}">
                    <a16:creationId xmlns:a16="http://schemas.microsoft.com/office/drawing/2014/main" id="{43DFE709-1C9D-40F0-B2DA-5D71AEB1A66D}"/>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chemeClr val="tx1"/>
                    </a:solidFill>
                    <a:latin typeface="Arial" panose="020B0604020202020204" pitchFamily="34" charset="0"/>
                    <a:cs typeface="Arial" panose="020B0604020202020204" pitchFamily="34" charset="0"/>
                  </a:rPr>
                  <a:t>Bijsnijden</a:t>
                </a:r>
              </a:p>
            </p:txBody>
          </p:sp>
          <p:sp>
            <p:nvSpPr>
              <p:cNvPr id="104" name="Gelijkbenige driehoek 103">
                <a:extLst>
                  <a:ext uri="{FF2B5EF4-FFF2-40B4-BE49-F238E27FC236}">
                    <a16:creationId xmlns:a16="http://schemas.microsoft.com/office/drawing/2014/main" id="{1F6F1D02-61FE-44F1-BDDF-B3870902706D}"/>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Tree>
    <p:extLst>
      <p:ext uri="{BB962C8B-B14F-4D97-AF65-F5344CB8AC3E}">
        <p14:creationId xmlns:p14="http://schemas.microsoft.com/office/powerpoint/2010/main" val="186797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oorstelpagina max. 3">
    <p:spTree>
      <p:nvGrpSpPr>
        <p:cNvPr id="1" name=""/>
        <p:cNvGrpSpPr/>
        <p:nvPr/>
      </p:nvGrpSpPr>
      <p:grpSpPr>
        <a:xfrm>
          <a:off x="0" y="0"/>
          <a:ext cx="0" cy="0"/>
          <a:chOff x="0" y="0"/>
          <a:chExt cx="0" cy="0"/>
        </a:xfrm>
      </p:grpSpPr>
      <p:sp>
        <p:nvSpPr>
          <p:cNvPr id="364" name="Tijdelijke aanduiding voor afbeelding 8">
            <a:extLst>
              <a:ext uri="{FF2B5EF4-FFF2-40B4-BE49-F238E27FC236}">
                <a16:creationId xmlns:a16="http://schemas.microsoft.com/office/drawing/2014/main" id="{99CD0A26-609A-4D83-BA4A-B216DEC6ACC3}"/>
              </a:ext>
            </a:extLst>
          </p:cNvPr>
          <p:cNvSpPr>
            <a:spLocks noGrp="1"/>
          </p:cNvSpPr>
          <p:nvPr>
            <p:ph type="pic" sz="quarter" idx="13" hasCustomPrompt="1"/>
          </p:nvPr>
        </p:nvSpPr>
        <p:spPr>
          <a:xfrm>
            <a:off x="0" y="0"/>
            <a:ext cx="12192000" cy="6858000"/>
          </a:xfrm>
          <a:prstGeom prst="rect">
            <a:avLst/>
          </a:prstGeom>
          <a:solidFill>
            <a:schemeClr val="bg1">
              <a:lumMod val="95000"/>
            </a:schemeClr>
          </a:solidFill>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dirty="0"/>
              <a:t>Klik op het icoon om een foto in te voegen.</a:t>
            </a:r>
            <a:br>
              <a:rPr lang="nl-NL" dirty="0"/>
            </a:br>
            <a:r>
              <a:rPr lang="nl-NL" dirty="0"/>
              <a:t>Voor meer informatie kijkt u aan de zijkant van de slide.</a:t>
            </a:r>
          </a:p>
        </p:txBody>
      </p:sp>
      <p:sp>
        <p:nvSpPr>
          <p:cNvPr id="363" name="Tijdelijke aanduiding voor tekst 10">
            <a:extLst>
              <a:ext uri="{FF2B5EF4-FFF2-40B4-BE49-F238E27FC236}">
                <a16:creationId xmlns:a16="http://schemas.microsoft.com/office/drawing/2014/main" id="{4F329B43-96E2-4DCA-A729-595ADC9BA8A1}"/>
              </a:ext>
            </a:extLst>
          </p:cNvPr>
          <p:cNvSpPr>
            <a:spLocks noGrp="1"/>
          </p:cNvSpPr>
          <p:nvPr>
            <p:ph type="body" sz="quarter" idx="16" hasCustomPrompt="1"/>
          </p:nvPr>
        </p:nvSpPr>
        <p:spPr>
          <a:xfrm>
            <a:off x="-11113" y="-2511"/>
            <a:ext cx="12203113" cy="6858000"/>
          </a:xfrm>
          <a:gradFill>
            <a:gsLst>
              <a:gs pos="100000">
                <a:schemeClr val="accent1">
                  <a:alpha val="80000"/>
                </a:schemeClr>
              </a:gs>
              <a:gs pos="0">
                <a:schemeClr val="bg2">
                  <a:alpha val="85000"/>
                </a:schemeClr>
              </a:gs>
            </a:gsLst>
            <a:lin ang="12600000" scaled="0"/>
          </a:gradFill>
          <a:ln>
            <a:noFill/>
          </a:ln>
        </p:spPr>
        <p:txBody>
          <a:bodyPr vert="horz" lIns="0" tIns="792000" rIns="0" bIns="0" rtlCol="0">
            <a:noAutofit/>
          </a:bodyPr>
          <a:lstStyle>
            <a:lvl1pPr>
              <a:defRPr lang="en-US" i="1" dirty="0">
                <a:solidFill>
                  <a:schemeClr val="bg1"/>
                </a:solidFill>
              </a:defRPr>
            </a:lvl1pPr>
          </a:lstStyle>
          <a:p>
            <a:pPr marL="0" lvl="0" indent="0" algn="ctr">
              <a:buNone/>
            </a:pPr>
            <a:r>
              <a:rPr lang="nl-NL" dirty="0"/>
              <a:t>(Deze laag is een </a:t>
            </a:r>
            <a:r>
              <a:rPr lang="nl-NL" dirty="0" err="1"/>
              <a:t>overlay</a:t>
            </a:r>
            <a:r>
              <a:rPr lang="nl-NL" dirty="0"/>
              <a:t>, niet verwijderen s.v.p.)</a:t>
            </a:r>
            <a:br>
              <a:rPr lang="nl-NL" dirty="0"/>
            </a:br>
            <a:r>
              <a:rPr lang="nl-NL" dirty="0"/>
              <a:t>Sleep je foto op deze slide om een afbeelding in te voegen achter deze </a:t>
            </a:r>
            <a:r>
              <a:rPr lang="nl-NL" dirty="0" err="1"/>
              <a:t>overlay</a:t>
            </a:r>
            <a:r>
              <a:rPr lang="nl-NL" dirty="0"/>
              <a:t>.</a:t>
            </a:r>
            <a:endParaRPr lang="en-US" dirty="0"/>
          </a:p>
        </p:txBody>
      </p:sp>
      <p:sp>
        <p:nvSpPr>
          <p:cNvPr id="365" name="Tijdelijke aanduiding voor tekst 40">
            <a:extLst>
              <a:ext uri="{FF2B5EF4-FFF2-40B4-BE49-F238E27FC236}">
                <a16:creationId xmlns:a16="http://schemas.microsoft.com/office/drawing/2014/main" id="{78040713-BAE9-4321-8B48-046DCE91AD1D}"/>
              </a:ext>
            </a:extLst>
          </p:cNvPr>
          <p:cNvSpPr>
            <a:spLocks noGrp="1"/>
          </p:cNvSpPr>
          <p:nvPr>
            <p:ph type="body" sz="quarter" idx="67" hasCustomPrompt="1"/>
          </p:nvPr>
        </p:nvSpPr>
        <p:spPr>
          <a:xfrm>
            <a:off x="10400052" y="288325"/>
            <a:ext cx="1458000" cy="486000"/>
          </a:xfrm>
          <a:blipFill dpi="0" rotWithShape="1">
            <a:blip r:embed="rId2" cstate="email">
              <a:extLst>
                <a:ext uri="{28A0092B-C50C-407E-A947-70E740481C1C}">
                  <a14:useLocalDpi xmlns:a14="http://schemas.microsoft.com/office/drawing/2010/main"/>
                </a:ext>
              </a:extLst>
            </a:blip>
            <a:srcRect/>
            <a:stretch>
              <a:fillRect/>
            </a:stretch>
          </a:blipFill>
        </p:spPr>
        <p:txBody>
          <a:bodyPr anchor="ctr"/>
          <a:lstStyle>
            <a:lvl1pPr marL="0" indent="0" algn="ctr">
              <a:buNone/>
              <a:defRPr sz="1200" i="1"/>
            </a:lvl1pPr>
            <a:lvl2pPr>
              <a:defRPr/>
            </a:lvl2pPr>
          </a:lstStyle>
          <a:p>
            <a:pPr lvl="0"/>
            <a:r>
              <a:rPr lang="nl-NL" dirty="0"/>
              <a:t>(</a:t>
            </a:r>
            <a:r>
              <a:rPr lang="en-US" dirty="0" err="1"/>
              <a:t>Niet</a:t>
            </a:r>
            <a:r>
              <a:rPr lang="en-US" dirty="0"/>
              <a:t> </a:t>
            </a:r>
            <a:r>
              <a:rPr lang="en-US" dirty="0" err="1"/>
              <a:t>verwijderen</a:t>
            </a:r>
            <a:r>
              <a:rPr lang="en-US" dirty="0"/>
              <a:t> </a:t>
            </a:r>
            <a:r>
              <a:rPr lang="en-US" dirty="0" err="1"/>
              <a:t>s.v.p</a:t>
            </a:r>
            <a:r>
              <a:rPr lang="en-US" dirty="0"/>
              <a:t>.)</a:t>
            </a:r>
          </a:p>
        </p:txBody>
      </p:sp>
      <p:sp>
        <p:nvSpPr>
          <p:cNvPr id="367" name="Tijdelijke aanduiding voor tekst 17">
            <a:extLst>
              <a:ext uri="{FF2B5EF4-FFF2-40B4-BE49-F238E27FC236}">
                <a16:creationId xmlns:a16="http://schemas.microsoft.com/office/drawing/2014/main" id="{11882DE5-EB83-435D-9B85-467EF388E284}"/>
              </a:ext>
            </a:extLst>
          </p:cNvPr>
          <p:cNvSpPr>
            <a:spLocks noGrp="1"/>
          </p:cNvSpPr>
          <p:nvPr>
            <p:ph type="body" sz="quarter" idx="68" hasCustomPrompt="1"/>
          </p:nvPr>
        </p:nvSpPr>
        <p:spPr>
          <a:xfrm>
            <a:off x="1590951" y="4856297"/>
            <a:ext cx="1714500" cy="1046629"/>
          </a:xfrm>
          <a:blipFill>
            <a:blip r:embed="rId3" cstate="email">
              <a:extLst>
                <a:ext uri="{28A0092B-C50C-407E-A947-70E740481C1C}">
                  <a14:useLocalDpi xmlns:a14="http://schemas.microsoft.com/office/drawing/2010/main"/>
                </a:ext>
              </a:extLst>
            </a:blip>
            <a:srcRect/>
            <a:stretch>
              <a:fillRect t="5271" b="5271"/>
            </a:stretch>
          </a:blipFill>
        </p:spPr>
        <p:txBody>
          <a:bodyPr/>
          <a:lstStyle>
            <a:lvl1pPr marL="0" indent="0" algn="ctr">
              <a:buNone/>
              <a:defRPr sz="1200" i="1" baseline="0">
                <a:solidFill>
                  <a:schemeClr val="bg1"/>
                </a:solidFill>
              </a:defRPr>
            </a:lvl1pPr>
          </a:lstStyle>
          <a:p>
            <a:pPr lvl="0"/>
            <a:r>
              <a:rPr lang="en-US" dirty="0"/>
              <a:t>  </a:t>
            </a:r>
            <a:endParaRPr lang="nl-NL" dirty="0"/>
          </a:p>
        </p:txBody>
      </p:sp>
      <p:sp>
        <p:nvSpPr>
          <p:cNvPr id="373" name="Tijdelijke aanduiding voor tekst 17">
            <a:extLst>
              <a:ext uri="{FF2B5EF4-FFF2-40B4-BE49-F238E27FC236}">
                <a16:creationId xmlns:a16="http://schemas.microsoft.com/office/drawing/2014/main" id="{0A6FAE23-599C-4CEB-87CB-3230B839700A}"/>
              </a:ext>
            </a:extLst>
          </p:cNvPr>
          <p:cNvSpPr>
            <a:spLocks noGrp="1"/>
          </p:cNvSpPr>
          <p:nvPr>
            <p:ph type="body" sz="quarter" idx="70" hasCustomPrompt="1"/>
          </p:nvPr>
        </p:nvSpPr>
        <p:spPr>
          <a:xfrm>
            <a:off x="5237401" y="4856297"/>
            <a:ext cx="1714500" cy="1046629"/>
          </a:xfrm>
          <a:blipFill>
            <a:blip r:embed="rId3" cstate="email">
              <a:extLst>
                <a:ext uri="{28A0092B-C50C-407E-A947-70E740481C1C}">
                  <a14:useLocalDpi xmlns:a14="http://schemas.microsoft.com/office/drawing/2010/main"/>
                </a:ext>
              </a:extLst>
            </a:blip>
            <a:srcRect/>
            <a:stretch>
              <a:fillRect t="5271" b="5271"/>
            </a:stretch>
          </a:blipFill>
        </p:spPr>
        <p:txBody>
          <a:bodyPr/>
          <a:lstStyle>
            <a:lvl1pPr marL="0" indent="0" algn="ctr">
              <a:buNone/>
              <a:defRPr sz="1200" i="1" baseline="0">
                <a:solidFill>
                  <a:schemeClr val="bg1"/>
                </a:solidFill>
              </a:defRPr>
            </a:lvl1pPr>
          </a:lstStyle>
          <a:p>
            <a:pPr lvl="0"/>
            <a:r>
              <a:rPr lang="en-US" dirty="0"/>
              <a:t>  </a:t>
            </a:r>
            <a:endParaRPr lang="nl-NL" dirty="0"/>
          </a:p>
        </p:txBody>
      </p:sp>
      <p:sp>
        <p:nvSpPr>
          <p:cNvPr id="375" name="Tijdelijke aanduiding voor tekst 17">
            <a:extLst>
              <a:ext uri="{FF2B5EF4-FFF2-40B4-BE49-F238E27FC236}">
                <a16:creationId xmlns:a16="http://schemas.microsoft.com/office/drawing/2014/main" id="{C3A20EEE-76B5-4D3A-A411-7D92F1019411}"/>
              </a:ext>
            </a:extLst>
          </p:cNvPr>
          <p:cNvSpPr>
            <a:spLocks noGrp="1"/>
          </p:cNvSpPr>
          <p:nvPr>
            <p:ph type="body" sz="quarter" idx="72" hasCustomPrompt="1"/>
          </p:nvPr>
        </p:nvSpPr>
        <p:spPr>
          <a:xfrm>
            <a:off x="8868750" y="4856297"/>
            <a:ext cx="1714500" cy="1046629"/>
          </a:xfrm>
          <a:blipFill>
            <a:blip r:embed="rId3" cstate="email">
              <a:extLst>
                <a:ext uri="{28A0092B-C50C-407E-A947-70E740481C1C}">
                  <a14:useLocalDpi xmlns:a14="http://schemas.microsoft.com/office/drawing/2010/main"/>
                </a:ext>
              </a:extLst>
            </a:blip>
            <a:srcRect/>
            <a:stretch>
              <a:fillRect t="5271" b="5271"/>
            </a:stretch>
          </a:blipFill>
        </p:spPr>
        <p:txBody>
          <a:bodyPr/>
          <a:lstStyle>
            <a:lvl1pPr marL="0" indent="0" algn="ctr">
              <a:buNone/>
              <a:defRPr sz="1200" i="1" baseline="0">
                <a:solidFill>
                  <a:schemeClr val="bg1"/>
                </a:solidFill>
              </a:defRPr>
            </a:lvl1pPr>
          </a:lstStyle>
          <a:p>
            <a:pPr lvl="0"/>
            <a:r>
              <a:rPr lang="en-US" dirty="0"/>
              <a:t>  </a:t>
            </a:r>
            <a:endParaRPr lang="nl-NL" dirty="0"/>
          </a:p>
        </p:txBody>
      </p:sp>
      <p:sp>
        <p:nvSpPr>
          <p:cNvPr id="366" name="Tijdelijke aanduiding voor tekst 9">
            <a:extLst>
              <a:ext uri="{FF2B5EF4-FFF2-40B4-BE49-F238E27FC236}">
                <a16:creationId xmlns:a16="http://schemas.microsoft.com/office/drawing/2014/main" id="{A88A794C-582C-4F54-A50C-62BA52AABD35}"/>
              </a:ext>
            </a:extLst>
          </p:cNvPr>
          <p:cNvSpPr>
            <a:spLocks noGrp="1"/>
          </p:cNvSpPr>
          <p:nvPr>
            <p:ph type="body" sz="quarter" idx="15" hasCustomPrompt="1"/>
          </p:nvPr>
        </p:nvSpPr>
        <p:spPr>
          <a:xfrm>
            <a:off x="11328000" y="6138000"/>
            <a:ext cx="864000" cy="720000"/>
          </a:xfrm>
          <a:blipFill dpi="0" rotWithShape="1">
            <a:blip r:embed="rId4" cstate="email">
              <a:extLst>
                <a:ext uri="{28A0092B-C50C-407E-A947-70E740481C1C}">
                  <a14:useLocalDpi xmlns:a14="http://schemas.microsoft.com/office/drawing/2010/main"/>
                </a:ext>
              </a:extLst>
            </a:blip>
            <a:srcRect/>
            <a:stretch>
              <a:fillRect/>
            </a:stretch>
          </a:blipFill>
        </p:spPr>
        <p:txBody>
          <a:bodyPr anchor="ctr"/>
          <a:lstStyle>
            <a:lvl1pPr marL="0" indent="0" algn="ctr">
              <a:buNone/>
              <a:defRPr sz="900" i="1">
                <a:solidFill>
                  <a:schemeClr val="tx1">
                    <a:lumMod val="75000"/>
                    <a:lumOff val="25000"/>
                  </a:schemeClr>
                </a:solidFill>
              </a:defRPr>
            </a:lvl1pPr>
            <a:lvl5pPr>
              <a:defRPr/>
            </a:lvl5pPr>
          </a:lstStyle>
          <a:p>
            <a:pPr lvl="0"/>
            <a:r>
              <a:rPr lang="nl-NL" dirty="0"/>
              <a:t>(Niet verwijderen s.v.p.)</a:t>
            </a:r>
            <a:endParaRPr lang="en-US" dirty="0"/>
          </a:p>
        </p:txBody>
      </p:sp>
      <p:sp>
        <p:nvSpPr>
          <p:cNvPr id="2" name="Titel 1">
            <a:extLst>
              <a:ext uri="{FF2B5EF4-FFF2-40B4-BE49-F238E27FC236}">
                <a16:creationId xmlns:a16="http://schemas.microsoft.com/office/drawing/2014/main" id="{A089EE90-FA83-40DB-A036-24CADD4327E9}"/>
              </a:ext>
            </a:extLst>
          </p:cNvPr>
          <p:cNvSpPr>
            <a:spLocks noGrp="1"/>
          </p:cNvSpPr>
          <p:nvPr>
            <p:ph type="title" hasCustomPrompt="1"/>
          </p:nvPr>
        </p:nvSpPr>
        <p:spPr/>
        <p:txBody>
          <a:bodyPr/>
          <a:lstStyle>
            <a:lvl1pPr>
              <a:defRPr>
                <a:solidFill>
                  <a:schemeClr val="bg1"/>
                </a:solidFill>
              </a:defRPr>
            </a:lvl1pPr>
          </a:lstStyle>
          <a:p>
            <a:r>
              <a:rPr lang="nl-NL" dirty="0"/>
              <a:t>Plaats hier uw titel</a:t>
            </a:r>
          </a:p>
        </p:txBody>
      </p:sp>
      <p:sp>
        <p:nvSpPr>
          <p:cNvPr id="3" name="Tijdelijke aanduiding voor datum 2">
            <a:extLst>
              <a:ext uri="{FF2B5EF4-FFF2-40B4-BE49-F238E27FC236}">
                <a16:creationId xmlns:a16="http://schemas.microsoft.com/office/drawing/2014/main" id="{8812A917-E6B9-45A6-8732-4F3152BAF04E}"/>
              </a:ext>
            </a:extLst>
          </p:cNvPr>
          <p:cNvSpPr>
            <a:spLocks noGrp="1"/>
          </p:cNvSpPr>
          <p:nvPr>
            <p:ph type="dt" sz="half" idx="10"/>
          </p:nvPr>
        </p:nvSpPr>
        <p:spPr/>
        <p:txBody>
          <a:bodyPr/>
          <a:lstStyle/>
          <a:p>
            <a:fld id="{DBC9A0D5-BA7A-4A8F-AC4E-D8498B5FCE42}" type="datetimeFigureOut">
              <a:rPr lang="nl-NL" smtClean="0"/>
              <a:pPr/>
              <a:t>12-2-2024</a:t>
            </a:fld>
            <a:endParaRPr lang="nl-NL"/>
          </a:p>
        </p:txBody>
      </p:sp>
      <p:sp>
        <p:nvSpPr>
          <p:cNvPr id="4" name="Tijdelijke aanduiding voor voettekst 3">
            <a:extLst>
              <a:ext uri="{FF2B5EF4-FFF2-40B4-BE49-F238E27FC236}">
                <a16:creationId xmlns:a16="http://schemas.microsoft.com/office/drawing/2014/main" id="{C39A6B11-FE52-41CE-8F0F-55EF18FA6556}"/>
              </a:ext>
            </a:extLst>
          </p:cNvPr>
          <p:cNvSpPr>
            <a:spLocks noGrp="1"/>
          </p:cNvSpPr>
          <p:nvPr>
            <p:ph type="ftr" sz="quarter" idx="11"/>
          </p:nvPr>
        </p:nvSpPr>
        <p:spPr/>
        <p:txBody>
          <a:bodyPr/>
          <a:lstStyle/>
          <a:p>
            <a:endParaRPr lang="nl-NL" dirty="0"/>
          </a:p>
        </p:txBody>
      </p:sp>
      <p:sp>
        <p:nvSpPr>
          <p:cNvPr id="5" name="Tijdelijke aanduiding voor dianummer 4">
            <a:extLst>
              <a:ext uri="{FF2B5EF4-FFF2-40B4-BE49-F238E27FC236}">
                <a16:creationId xmlns:a16="http://schemas.microsoft.com/office/drawing/2014/main" id="{94CA430A-6B08-44FD-A6FE-C8EA2A8B2C03}"/>
              </a:ext>
            </a:extLst>
          </p:cNvPr>
          <p:cNvSpPr>
            <a:spLocks noGrp="1"/>
          </p:cNvSpPr>
          <p:nvPr>
            <p:ph type="sldNum" sz="quarter" idx="12"/>
          </p:nvPr>
        </p:nvSpPr>
        <p:spPr/>
        <p:txBody>
          <a:bodyPr/>
          <a:lstStyle/>
          <a:p>
            <a:fld id="{B502C9A5-716F-45E6-800B-D4D02CE26F90}" type="slidenum">
              <a:rPr lang="nl-NL" smtClean="0"/>
              <a:pPr/>
              <a:t>‹nr.›</a:t>
            </a:fld>
            <a:endParaRPr lang="nl-NL" dirty="0"/>
          </a:p>
        </p:txBody>
      </p:sp>
      <p:sp>
        <p:nvSpPr>
          <p:cNvPr id="6" name="Tekstvak 5">
            <a:extLst>
              <a:ext uri="{FF2B5EF4-FFF2-40B4-BE49-F238E27FC236}">
                <a16:creationId xmlns:a16="http://schemas.microsoft.com/office/drawing/2014/main" id="{6A6FA4A9-E259-417B-B154-1E1A4F4C35E2}"/>
              </a:ext>
            </a:extLst>
          </p:cNvPr>
          <p:cNvSpPr txBox="1"/>
          <p:nvPr userDrawn="1"/>
        </p:nvSpPr>
        <p:spPr>
          <a:xfrm>
            <a:off x="-10750" y="-662296"/>
            <a:ext cx="12192000" cy="461665"/>
          </a:xfrm>
          <a:prstGeom prst="rect">
            <a:avLst/>
          </a:prstGeom>
          <a:noFill/>
        </p:spPr>
        <p:txBody>
          <a:bodyPr wrap="square" rtlCol="0">
            <a:spAutoFit/>
          </a:bodyPr>
          <a:lstStyle/>
          <a:p>
            <a:pPr algn="ctr"/>
            <a:r>
              <a:rPr lang="nl-NL" sz="2400" b="0" i="0" spc="50" baseline="0" dirty="0">
                <a:solidFill>
                  <a:schemeClr val="tx1">
                    <a:lumMod val="50000"/>
                    <a:lumOff val="50000"/>
                  </a:schemeClr>
                </a:solidFill>
                <a:latin typeface="+mn-lt"/>
                <a:cs typeface="Calibri" panose="020F0502020204030204" pitchFamily="34" charset="0"/>
              </a:rPr>
              <a:t>Voorstelpagina</a:t>
            </a:r>
          </a:p>
        </p:txBody>
      </p:sp>
      <p:sp>
        <p:nvSpPr>
          <p:cNvPr id="73" name="Tijdelijke aanduiding voor afbeelding 72">
            <a:extLst>
              <a:ext uri="{FF2B5EF4-FFF2-40B4-BE49-F238E27FC236}">
                <a16:creationId xmlns:a16="http://schemas.microsoft.com/office/drawing/2014/main" id="{C2AD0890-9813-440B-B95A-163F1D26D9FE}"/>
              </a:ext>
            </a:extLst>
          </p:cNvPr>
          <p:cNvSpPr>
            <a:spLocks noGrp="1"/>
          </p:cNvSpPr>
          <p:nvPr>
            <p:ph type="pic" sz="quarter" idx="14" hasCustomPrompt="1"/>
          </p:nvPr>
        </p:nvSpPr>
        <p:spPr>
          <a:xfrm>
            <a:off x="698500" y="1702554"/>
            <a:ext cx="3514071" cy="2484541"/>
          </a:xfrm>
          <a:prstGeom prst="rect">
            <a:avLst/>
          </a:prstGeom>
          <a:solidFill>
            <a:schemeClr val="bg1">
              <a:lumMod val="95000"/>
            </a:schemeClr>
          </a:solidFill>
        </p:spPr>
        <p:txBody>
          <a:bodyPr wrap="square" bIns="720000" anchor="ctr">
            <a:noAutofit/>
          </a:bodyPr>
          <a:lstStyle>
            <a:lvl1pPr marL="0" indent="0" algn="ctr" defTabSz="719138" rtl="0" eaLnBrk="1" latinLnBrk="0" hangingPunct="1">
              <a:lnSpc>
                <a:spcPct val="90000"/>
              </a:lnSpc>
              <a:spcBef>
                <a:spcPts val="0"/>
              </a:spcBef>
              <a:spcAft>
                <a:spcPts val="0"/>
              </a:spcAft>
              <a:buClr>
                <a:schemeClr val="accent3"/>
              </a:buClr>
              <a:buSzPct val="90000"/>
              <a:buFont typeface="Arial" panose="020B0604020202020204" pitchFamily="34" charset="0"/>
              <a:buNone/>
              <a:defRPr lang="nl-NL" sz="1500" i="1" kern="1200" dirty="0">
                <a:solidFill>
                  <a:schemeClr val="tx1">
                    <a:lumMod val="50000"/>
                    <a:lumOff val="50000"/>
                  </a:schemeClr>
                </a:solidFill>
                <a:latin typeface="+mn-lt"/>
                <a:ea typeface="+mn-ea"/>
                <a:cs typeface="+mn-cs"/>
              </a:defRPr>
            </a:lvl1pPr>
          </a:lstStyle>
          <a:p>
            <a:r>
              <a:rPr lang="nl-NL" dirty="0"/>
              <a:t>Klik om een foto </a:t>
            </a:r>
            <a:br>
              <a:rPr lang="nl-NL" dirty="0"/>
            </a:br>
            <a:r>
              <a:rPr lang="nl-NL" dirty="0"/>
              <a:t>in te voegen</a:t>
            </a:r>
          </a:p>
        </p:txBody>
      </p:sp>
      <p:sp>
        <p:nvSpPr>
          <p:cNvPr id="18" name="Tijdelijke aanduiding voor tekst 17">
            <a:extLst>
              <a:ext uri="{FF2B5EF4-FFF2-40B4-BE49-F238E27FC236}">
                <a16:creationId xmlns:a16="http://schemas.microsoft.com/office/drawing/2014/main" id="{4618FB60-97CB-4D98-AECB-4C726F3047B0}"/>
              </a:ext>
            </a:extLst>
          </p:cNvPr>
          <p:cNvSpPr>
            <a:spLocks noGrp="1"/>
          </p:cNvSpPr>
          <p:nvPr>
            <p:ph type="body" sz="quarter" idx="24" hasCustomPrompt="1"/>
          </p:nvPr>
        </p:nvSpPr>
        <p:spPr>
          <a:xfrm>
            <a:off x="698500" y="4339786"/>
            <a:ext cx="3507619" cy="228146"/>
          </a:xfrm>
        </p:spPr>
        <p:txBody>
          <a:bodyPr/>
          <a:lstStyle>
            <a:lvl1pPr marL="0" indent="0" algn="ctr">
              <a:buNone/>
              <a:defRPr sz="1400" b="1">
                <a:solidFill>
                  <a:schemeClr val="bg1"/>
                </a:solidFill>
              </a:defRPr>
            </a:lvl1pPr>
          </a:lstStyle>
          <a:p>
            <a:pPr lvl="0"/>
            <a:r>
              <a:rPr lang="nl-NL" dirty="0"/>
              <a:t>Naam</a:t>
            </a:r>
          </a:p>
        </p:txBody>
      </p:sp>
      <p:sp>
        <p:nvSpPr>
          <p:cNvPr id="19" name="Tijdelijke aanduiding voor tekst 17">
            <a:extLst>
              <a:ext uri="{FF2B5EF4-FFF2-40B4-BE49-F238E27FC236}">
                <a16:creationId xmlns:a16="http://schemas.microsoft.com/office/drawing/2014/main" id="{3EEFF460-1DA4-43AA-9126-D8C2C908F31B}"/>
              </a:ext>
            </a:extLst>
          </p:cNvPr>
          <p:cNvSpPr>
            <a:spLocks noGrp="1"/>
          </p:cNvSpPr>
          <p:nvPr>
            <p:ph type="body" sz="quarter" idx="25" hasCustomPrompt="1"/>
          </p:nvPr>
        </p:nvSpPr>
        <p:spPr>
          <a:xfrm>
            <a:off x="698500" y="4607176"/>
            <a:ext cx="3507619" cy="228146"/>
          </a:xfrm>
        </p:spPr>
        <p:txBody>
          <a:bodyPr/>
          <a:lstStyle>
            <a:lvl1pPr marL="0" indent="0" algn="ctr">
              <a:buNone/>
              <a:defRPr sz="1200" i="1">
                <a:solidFill>
                  <a:schemeClr val="tx1">
                    <a:lumMod val="10000"/>
                    <a:lumOff val="90000"/>
                  </a:schemeClr>
                </a:solidFill>
              </a:defRPr>
            </a:lvl1pPr>
          </a:lstStyle>
          <a:p>
            <a:pPr lvl="0"/>
            <a:r>
              <a:rPr lang="nl-NL" dirty="0"/>
              <a:t>Functie</a:t>
            </a:r>
          </a:p>
        </p:txBody>
      </p:sp>
      <p:sp>
        <p:nvSpPr>
          <p:cNvPr id="128" name="Tijdelijke aanduiding voor tekst 17">
            <a:extLst>
              <a:ext uri="{FF2B5EF4-FFF2-40B4-BE49-F238E27FC236}">
                <a16:creationId xmlns:a16="http://schemas.microsoft.com/office/drawing/2014/main" id="{95A4E2B4-BBD8-44B9-97BD-22B513CE5877}"/>
              </a:ext>
            </a:extLst>
          </p:cNvPr>
          <p:cNvSpPr>
            <a:spLocks noGrp="1"/>
          </p:cNvSpPr>
          <p:nvPr>
            <p:ph type="body" sz="quarter" idx="34" hasCustomPrompt="1"/>
          </p:nvPr>
        </p:nvSpPr>
        <p:spPr>
          <a:xfrm>
            <a:off x="1919636" y="4976137"/>
            <a:ext cx="1358262" cy="228146"/>
          </a:xfrm>
        </p:spPr>
        <p:txBody>
          <a:bodyPr anchor="ctr"/>
          <a:lstStyle>
            <a:lvl1pPr marL="0" indent="0" algn="l">
              <a:buNone/>
              <a:defRPr sz="1200" i="1">
                <a:solidFill>
                  <a:schemeClr val="bg1"/>
                </a:solidFill>
              </a:defRPr>
            </a:lvl1pPr>
          </a:lstStyle>
          <a:p>
            <a:pPr lvl="0"/>
            <a:r>
              <a:rPr lang="nl-NL" dirty="0"/>
              <a:t>Functie</a:t>
            </a:r>
          </a:p>
        </p:txBody>
      </p:sp>
      <p:sp>
        <p:nvSpPr>
          <p:cNvPr id="129" name="Tijdelijke aanduiding voor tekst 17">
            <a:extLst>
              <a:ext uri="{FF2B5EF4-FFF2-40B4-BE49-F238E27FC236}">
                <a16:creationId xmlns:a16="http://schemas.microsoft.com/office/drawing/2014/main" id="{C8E2C8B9-B6EF-4EC2-B080-D7A10CE6359A}"/>
              </a:ext>
            </a:extLst>
          </p:cNvPr>
          <p:cNvSpPr>
            <a:spLocks noGrp="1"/>
          </p:cNvSpPr>
          <p:nvPr>
            <p:ph type="body" sz="quarter" idx="35" hasCustomPrompt="1"/>
          </p:nvPr>
        </p:nvSpPr>
        <p:spPr>
          <a:xfrm>
            <a:off x="1919636" y="5273004"/>
            <a:ext cx="1358262" cy="228146"/>
          </a:xfrm>
        </p:spPr>
        <p:txBody>
          <a:bodyPr anchor="ctr"/>
          <a:lstStyle>
            <a:lvl1pPr marL="0" indent="0" algn="l">
              <a:buNone/>
              <a:defRPr sz="1200" i="1">
                <a:solidFill>
                  <a:schemeClr val="bg1"/>
                </a:solidFill>
              </a:defRPr>
            </a:lvl1pPr>
          </a:lstStyle>
          <a:p>
            <a:pPr lvl="0"/>
            <a:r>
              <a:rPr lang="nl-NL" dirty="0"/>
              <a:t>Functie</a:t>
            </a:r>
          </a:p>
        </p:txBody>
      </p:sp>
      <p:sp>
        <p:nvSpPr>
          <p:cNvPr id="130" name="Tijdelijke aanduiding voor tekst 17">
            <a:extLst>
              <a:ext uri="{FF2B5EF4-FFF2-40B4-BE49-F238E27FC236}">
                <a16:creationId xmlns:a16="http://schemas.microsoft.com/office/drawing/2014/main" id="{FAE0A520-24C8-4ADD-9597-131455957D74}"/>
              </a:ext>
            </a:extLst>
          </p:cNvPr>
          <p:cNvSpPr>
            <a:spLocks noGrp="1"/>
          </p:cNvSpPr>
          <p:nvPr>
            <p:ph type="body" sz="quarter" idx="36" hasCustomPrompt="1"/>
          </p:nvPr>
        </p:nvSpPr>
        <p:spPr>
          <a:xfrm>
            <a:off x="1919636" y="5579323"/>
            <a:ext cx="1358262" cy="228146"/>
          </a:xfrm>
        </p:spPr>
        <p:txBody>
          <a:bodyPr anchor="ctr"/>
          <a:lstStyle>
            <a:lvl1pPr marL="0" indent="0" algn="l">
              <a:buNone/>
              <a:defRPr sz="1200" i="1">
                <a:solidFill>
                  <a:schemeClr val="bg1"/>
                </a:solidFill>
              </a:defRPr>
            </a:lvl1pPr>
          </a:lstStyle>
          <a:p>
            <a:pPr lvl="0"/>
            <a:r>
              <a:rPr lang="nl-NL" dirty="0"/>
              <a:t>Functie</a:t>
            </a:r>
          </a:p>
        </p:txBody>
      </p:sp>
      <p:sp>
        <p:nvSpPr>
          <p:cNvPr id="304" name="Tijdelijke aanduiding voor tekst 17">
            <a:extLst>
              <a:ext uri="{FF2B5EF4-FFF2-40B4-BE49-F238E27FC236}">
                <a16:creationId xmlns:a16="http://schemas.microsoft.com/office/drawing/2014/main" id="{D7221A62-0CD4-4FEE-80FA-7CA0962FCF01}"/>
              </a:ext>
            </a:extLst>
          </p:cNvPr>
          <p:cNvSpPr>
            <a:spLocks noGrp="1"/>
          </p:cNvSpPr>
          <p:nvPr>
            <p:ph type="body" sz="quarter" idx="47" hasCustomPrompt="1"/>
          </p:nvPr>
        </p:nvSpPr>
        <p:spPr>
          <a:xfrm>
            <a:off x="4334124" y="4339786"/>
            <a:ext cx="3507619" cy="228146"/>
          </a:xfrm>
        </p:spPr>
        <p:txBody>
          <a:bodyPr/>
          <a:lstStyle>
            <a:lvl1pPr marL="0" indent="0" algn="ctr">
              <a:buNone/>
              <a:defRPr sz="1400" b="1">
                <a:solidFill>
                  <a:schemeClr val="bg1"/>
                </a:solidFill>
              </a:defRPr>
            </a:lvl1pPr>
          </a:lstStyle>
          <a:p>
            <a:pPr lvl="0"/>
            <a:r>
              <a:rPr lang="nl-NL" dirty="0"/>
              <a:t>Naam</a:t>
            </a:r>
          </a:p>
        </p:txBody>
      </p:sp>
      <p:sp>
        <p:nvSpPr>
          <p:cNvPr id="305" name="Tijdelijke aanduiding voor tekst 17">
            <a:extLst>
              <a:ext uri="{FF2B5EF4-FFF2-40B4-BE49-F238E27FC236}">
                <a16:creationId xmlns:a16="http://schemas.microsoft.com/office/drawing/2014/main" id="{14CD33A9-1A46-41C1-A773-2323EA6983B3}"/>
              </a:ext>
            </a:extLst>
          </p:cNvPr>
          <p:cNvSpPr>
            <a:spLocks noGrp="1"/>
          </p:cNvSpPr>
          <p:nvPr>
            <p:ph type="body" sz="quarter" idx="48" hasCustomPrompt="1"/>
          </p:nvPr>
        </p:nvSpPr>
        <p:spPr>
          <a:xfrm>
            <a:off x="4334124" y="4607176"/>
            <a:ext cx="3507619" cy="228146"/>
          </a:xfrm>
        </p:spPr>
        <p:txBody>
          <a:bodyPr/>
          <a:lstStyle>
            <a:lvl1pPr marL="0" indent="0" algn="ctr">
              <a:buNone/>
              <a:defRPr sz="1200" i="1">
                <a:solidFill>
                  <a:schemeClr val="tx1">
                    <a:lumMod val="10000"/>
                    <a:lumOff val="90000"/>
                  </a:schemeClr>
                </a:solidFill>
              </a:defRPr>
            </a:lvl1pPr>
          </a:lstStyle>
          <a:p>
            <a:pPr lvl="0"/>
            <a:r>
              <a:rPr lang="nl-NL" dirty="0"/>
              <a:t>Functie</a:t>
            </a:r>
          </a:p>
        </p:txBody>
      </p:sp>
      <p:sp>
        <p:nvSpPr>
          <p:cNvPr id="315" name="Tijdelijke aanduiding voor tekst 17">
            <a:extLst>
              <a:ext uri="{FF2B5EF4-FFF2-40B4-BE49-F238E27FC236}">
                <a16:creationId xmlns:a16="http://schemas.microsoft.com/office/drawing/2014/main" id="{FAB92235-6AAF-4076-8178-5B56FBC4E022}"/>
              </a:ext>
            </a:extLst>
          </p:cNvPr>
          <p:cNvSpPr>
            <a:spLocks noGrp="1"/>
          </p:cNvSpPr>
          <p:nvPr>
            <p:ph type="body" sz="quarter" idx="49" hasCustomPrompt="1"/>
          </p:nvPr>
        </p:nvSpPr>
        <p:spPr>
          <a:xfrm>
            <a:off x="5572129" y="4976137"/>
            <a:ext cx="1358262" cy="228146"/>
          </a:xfrm>
        </p:spPr>
        <p:txBody>
          <a:bodyPr anchor="ctr"/>
          <a:lstStyle>
            <a:lvl1pPr marL="0" indent="0" algn="l">
              <a:buNone/>
              <a:defRPr sz="1200" i="1">
                <a:solidFill>
                  <a:schemeClr val="bg1"/>
                </a:solidFill>
              </a:defRPr>
            </a:lvl1pPr>
          </a:lstStyle>
          <a:p>
            <a:pPr lvl="0"/>
            <a:r>
              <a:rPr lang="nl-NL" dirty="0"/>
              <a:t>Functie</a:t>
            </a:r>
          </a:p>
        </p:txBody>
      </p:sp>
      <p:sp>
        <p:nvSpPr>
          <p:cNvPr id="316" name="Tijdelijke aanduiding voor tekst 17">
            <a:extLst>
              <a:ext uri="{FF2B5EF4-FFF2-40B4-BE49-F238E27FC236}">
                <a16:creationId xmlns:a16="http://schemas.microsoft.com/office/drawing/2014/main" id="{55F94379-FB60-4180-B5E5-82BB60FFE955}"/>
              </a:ext>
            </a:extLst>
          </p:cNvPr>
          <p:cNvSpPr>
            <a:spLocks noGrp="1"/>
          </p:cNvSpPr>
          <p:nvPr>
            <p:ph type="body" sz="quarter" idx="50" hasCustomPrompt="1"/>
          </p:nvPr>
        </p:nvSpPr>
        <p:spPr>
          <a:xfrm>
            <a:off x="5572129" y="5273004"/>
            <a:ext cx="1358262" cy="228146"/>
          </a:xfrm>
        </p:spPr>
        <p:txBody>
          <a:bodyPr anchor="ctr"/>
          <a:lstStyle>
            <a:lvl1pPr marL="0" indent="0" algn="l">
              <a:buNone/>
              <a:defRPr sz="1200" i="1">
                <a:solidFill>
                  <a:schemeClr val="bg1"/>
                </a:solidFill>
              </a:defRPr>
            </a:lvl1pPr>
          </a:lstStyle>
          <a:p>
            <a:pPr lvl="0"/>
            <a:r>
              <a:rPr lang="nl-NL" dirty="0"/>
              <a:t>Functie</a:t>
            </a:r>
          </a:p>
        </p:txBody>
      </p:sp>
      <p:sp>
        <p:nvSpPr>
          <p:cNvPr id="317" name="Tijdelijke aanduiding voor tekst 17">
            <a:extLst>
              <a:ext uri="{FF2B5EF4-FFF2-40B4-BE49-F238E27FC236}">
                <a16:creationId xmlns:a16="http://schemas.microsoft.com/office/drawing/2014/main" id="{37711616-7305-4018-A4CD-628F64A58214}"/>
              </a:ext>
            </a:extLst>
          </p:cNvPr>
          <p:cNvSpPr>
            <a:spLocks noGrp="1"/>
          </p:cNvSpPr>
          <p:nvPr>
            <p:ph type="body" sz="quarter" idx="51" hasCustomPrompt="1"/>
          </p:nvPr>
        </p:nvSpPr>
        <p:spPr>
          <a:xfrm>
            <a:off x="5572129" y="5579323"/>
            <a:ext cx="1358262" cy="228146"/>
          </a:xfrm>
        </p:spPr>
        <p:txBody>
          <a:bodyPr anchor="ctr"/>
          <a:lstStyle>
            <a:lvl1pPr marL="0" indent="0" algn="l">
              <a:buNone/>
              <a:defRPr sz="1200" i="1">
                <a:solidFill>
                  <a:schemeClr val="bg1"/>
                </a:solidFill>
              </a:defRPr>
            </a:lvl1pPr>
          </a:lstStyle>
          <a:p>
            <a:pPr lvl="0"/>
            <a:r>
              <a:rPr lang="nl-NL" dirty="0"/>
              <a:t>Functie</a:t>
            </a:r>
          </a:p>
        </p:txBody>
      </p:sp>
      <p:sp>
        <p:nvSpPr>
          <p:cNvPr id="334" name="Tijdelijke aanduiding voor tekst 17">
            <a:extLst>
              <a:ext uri="{FF2B5EF4-FFF2-40B4-BE49-F238E27FC236}">
                <a16:creationId xmlns:a16="http://schemas.microsoft.com/office/drawing/2014/main" id="{87D4AE60-FB15-46BA-B8D5-BA34C8F77A11}"/>
              </a:ext>
            </a:extLst>
          </p:cNvPr>
          <p:cNvSpPr>
            <a:spLocks noGrp="1"/>
          </p:cNvSpPr>
          <p:nvPr>
            <p:ph type="body" sz="quarter" idx="57" hasCustomPrompt="1"/>
          </p:nvPr>
        </p:nvSpPr>
        <p:spPr>
          <a:xfrm>
            <a:off x="7958572" y="4339786"/>
            <a:ext cx="3507619" cy="228146"/>
          </a:xfrm>
        </p:spPr>
        <p:txBody>
          <a:bodyPr/>
          <a:lstStyle>
            <a:lvl1pPr marL="0" indent="0" algn="ctr">
              <a:buNone/>
              <a:defRPr sz="1400" b="1">
                <a:solidFill>
                  <a:schemeClr val="bg1"/>
                </a:solidFill>
              </a:defRPr>
            </a:lvl1pPr>
          </a:lstStyle>
          <a:p>
            <a:pPr lvl="0"/>
            <a:r>
              <a:rPr lang="nl-NL" dirty="0"/>
              <a:t>Naam</a:t>
            </a:r>
          </a:p>
        </p:txBody>
      </p:sp>
      <p:sp>
        <p:nvSpPr>
          <p:cNvPr id="335" name="Tijdelijke aanduiding voor tekst 17">
            <a:extLst>
              <a:ext uri="{FF2B5EF4-FFF2-40B4-BE49-F238E27FC236}">
                <a16:creationId xmlns:a16="http://schemas.microsoft.com/office/drawing/2014/main" id="{4B56927F-49FD-47BE-AE88-8E016754FF28}"/>
              </a:ext>
            </a:extLst>
          </p:cNvPr>
          <p:cNvSpPr>
            <a:spLocks noGrp="1"/>
          </p:cNvSpPr>
          <p:nvPr>
            <p:ph type="body" sz="quarter" idx="58" hasCustomPrompt="1"/>
          </p:nvPr>
        </p:nvSpPr>
        <p:spPr>
          <a:xfrm>
            <a:off x="7958572" y="4607176"/>
            <a:ext cx="3507619" cy="228146"/>
          </a:xfrm>
        </p:spPr>
        <p:txBody>
          <a:bodyPr/>
          <a:lstStyle>
            <a:lvl1pPr marL="0" indent="0" algn="ctr">
              <a:buNone/>
              <a:defRPr sz="1200" i="1">
                <a:solidFill>
                  <a:schemeClr val="tx1">
                    <a:lumMod val="10000"/>
                    <a:lumOff val="90000"/>
                  </a:schemeClr>
                </a:solidFill>
              </a:defRPr>
            </a:lvl1pPr>
          </a:lstStyle>
          <a:p>
            <a:pPr lvl="0"/>
            <a:r>
              <a:rPr lang="nl-NL" dirty="0"/>
              <a:t>Functie</a:t>
            </a:r>
          </a:p>
        </p:txBody>
      </p:sp>
      <p:sp>
        <p:nvSpPr>
          <p:cNvPr id="345" name="Tijdelijke aanduiding voor tekst 17">
            <a:extLst>
              <a:ext uri="{FF2B5EF4-FFF2-40B4-BE49-F238E27FC236}">
                <a16:creationId xmlns:a16="http://schemas.microsoft.com/office/drawing/2014/main" id="{F440B9C2-8AD5-4D70-AC8B-C4A5D7A7D4E2}"/>
              </a:ext>
            </a:extLst>
          </p:cNvPr>
          <p:cNvSpPr>
            <a:spLocks noGrp="1"/>
          </p:cNvSpPr>
          <p:nvPr>
            <p:ph type="body" sz="quarter" idx="59" hasCustomPrompt="1"/>
          </p:nvPr>
        </p:nvSpPr>
        <p:spPr>
          <a:xfrm>
            <a:off x="9196577" y="4976137"/>
            <a:ext cx="1358262" cy="228146"/>
          </a:xfrm>
        </p:spPr>
        <p:txBody>
          <a:bodyPr anchor="ctr"/>
          <a:lstStyle>
            <a:lvl1pPr marL="0" indent="0" algn="l">
              <a:buNone/>
              <a:defRPr sz="1200" i="1">
                <a:solidFill>
                  <a:schemeClr val="bg1"/>
                </a:solidFill>
              </a:defRPr>
            </a:lvl1pPr>
          </a:lstStyle>
          <a:p>
            <a:pPr lvl="0"/>
            <a:r>
              <a:rPr lang="nl-NL" dirty="0"/>
              <a:t>Functie</a:t>
            </a:r>
          </a:p>
        </p:txBody>
      </p:sp>
      <p:sp>
        <p:nvSpPr>
          <p:cNvPr id="346" name="Tijdelijke aanduiding voor tekst 17">
            <a:extLst>
              <a:ext uri="{FF2B5EF4-FFF2-40B4-BE49-F238E27FC236}">
                <a16:creationId xmlns:a16="http://schemas.microsoft.com/office/drawing/2014/main" id="{5B1FC043-5B50-47D2-B5F8-EC027CE8A27A}"/>
              </a:ext>
            </a:extLst>
          </p:cNvPr>
          <p:cNvSpPr>
            <a:spLocks noGrp="1"/>
          </p:cNvSpPr>
          <p:nvPr>
            <p:ph type="body" sz="quarter" idx="60" hasCustomPrompt="1"/>
          </p:nvPr>
        </p:nvSpPr>
        <p:spPr>
          <a:xfrm>
            <a:off x="9196577" y="5273004"/>
            <a:ext cx="1358262" cy="228146"/>
          </a:xfrm>
        </p:spPr>
        <p:txBody>
          <a:bodyPr anchor="ctr"/>
          <a:lstStyle>
            <a:lvl1pPr marL="0" indent="0" algn="l">
              <a:buNone/>
              <a:defRPr sz="1200" i="1">
                <a:solidFill>
                  <a:schemeClr val="bg1"/>
                </a:solidFill>
              </a:defRPr>
            </a:lvl1pPr>
          </a:lstStyle>
          <a:p>
            <a:pPr lvl="0"/>
            <a:r>
              <a:rPr lang="nl-NL" dirty="0"/>
              <a:t>Functie</a:t>
            </a:r>
          </a:p>
        </p:txBody>
      </p:sp>
      <p:sp>
        <p:nvSpPr>
          <p:cNvPr id="347" name="Tijdelijke aanduiding voor tekst 17">
            <a:extLst>
              <a:ext uri="{FF2B5EF4-FFF2-40B4-BE49-F238E27FC236}">
                <a16:creationId xmlns:a16="http://schemas.microsoft.com/office/drawing/2014/main" id="{2EB6CFBA-CDDB-45B5-8001-FD7432F78FCD}"/>
              </a:ext>
            </a:extLst>
          </p:cNvPr>
          <p:cNvSpPr>
            <a:spLocks noGrp="1"/>
          </p:cNvSpPr>
          <p:nvPr>
            <p:ph type="body" sz="quarter" idx="61" hasCustomPrompt="1"/>
          </p:nvPr>
        </p:nvSpPr>
        <p:spPr>
          <a:xfrm>
            <a:off x="9196577" y="5579323"/>
            <a:ext cx="1358262" cy="228146"/>
          </a:xfrm>
        </p:spPr>
        <p:txBody>
          <a:bodyPr anchor="ctr"/>
          <a:lstStyle>
            <a:lvl1pPr marL="0" indent="0" algn="l">
              <a:buNone/>
              <a:defRPr sz="1200" i="1">
                <a:solidFill>
                  <a:schemeClr val="bg1"/>
                </a:solidFill>
              </a:defRPr>
            </a:lvl1pPr>
          </a:lstStyle>
          <a:p>
            <a:pPr lvl="0"/>
            <a:r>
              <a:rPr lang="nl-NL" dirty="0"/>
              <a:t>Functie</a:t>
            </a:r>
          </a:p>
        </p:txBody>
      </p:sp>
      <p:sp>
        <p:nvSpPr>
          <p:cNvPr id="53" name="Tijdelijke aanduiding voor afbeelding 72">
            <a:extLst>
              <a:ext uri="{FF2B5EF4-FFF2-40B4-BE49-F238E27FC236}">
                <a16:creationId xmlns:a16="http://schemas.microsoft.com/office/drawing/2014/main" id="{3AD41A38-8B64-4584-9B1D-42657681E3A6}"/>
              </a:ext>
            </a:extLst>
          </p:cNvPr>
          <p:cNvSpPr>
            <a:spLocks noGrp="1"/>
          </p:cNvSpPr>
          <p:nvPr>
            <p:ph type="pic" sz="quarter" idx="74" hasCustomPrompt="1"/>
          </p:nvPr>
        </p:nvSpPr>
        <p:spPr>
          <a:xfrm>
            <a:off x="4328999" y="1702554"/>
            <a:ext cx="3514071" cy="2484541"/>
          </a:xfrm>
          <a:prstGeom prst="rect">
            <a:avLst/>
          </a:prstGeom>
          <a:solidFill>
            <a:schemeClr val="bg1">
              <a:lumMod val="95000"/>
            </a:schemeClr>
          </a:solidFill>
        </p:spPr>
        <p:txBody>
          <a:bodyPr wrap="square" bIns="720000" anchor="ctr">
            <a:noAutofit/>
          </a:bodyPr>
          <a:lstStyle>
            <a:lvl1pPr marL="0" indent="0" algn="ctr" defTabSz="719138" rtl="0" eaLnBrk="1" latinLnBrk="0" hangingPunct="1">
              <a:lnSpc>
                <a:spcPct val="90000"/>
              </a:lnSpc>
              <a:spcBef>
                <a:spcPts val="0"/>
              </a:spcBef>
              <a:spcAft>
                <a:spcPts val="0"/>
              </a:spcAft>
              <a:buClr>
                <a:schemeClr val="accent3"/>
              </a:buClr>
              <a:buSzPct val="90000"/>
              <a:buFont typeface="Arial" panose="020B0604020202020204" pitchFamily="34" charset="0"/>
              <a:buNone/>
              <a:defRPr lang="nl-NL" sz="1500" i="1" kern="1200" dirty="0">
                <a:solidFill>
                  <a:schemeClr val="tx1">
                    <a:lumMod val="50000"/>
                    <a:lumOff val="50000"/>
                  </a:schemeClr>
                </a:solidFill>
                <a:latin typeface="+mn-lt"/>
                <a:ea typeface="+mn-ea"/>
                <a:cs typeface="+mn-cs"/>
              </a:defRPr>
            </a:lvl1pPr>
          </a:lstStyle>
          <a:p>
            <a:r>
              <a:rPr lang="nl-NL" dirty="0"/>
              <a:t>Klik om een foto </a:t>
            </a:r>
            <a:br>
              <a:rPr lang="nl-NL" dirty="0"/>
            </a:br>
            <a:r>
              <a:rPr lang="nl-NL" dirty="0"/>
              <a:t>in te voegen</a:t>
            </a:r>
          </a:p>
        </p:txBody>
      </p:sp>
      <p:sp>
        <p:nvSpPr>
          <p:cNvPr id="54" name="Tijdelijke aanduiding voor afbeelding 72">
            <a:extLst>
              <a:ext uri="{FF2B5EF4-FFF2-40B4-BE49-F238E27FC236}">
                <a16:creationId xmlns:a16="http://schemas.microsoft.com/office/drawing/2014/main" id="{5C6BD90B-5D21-4E6B-BA8F-ED429F260795}"/>
              </a:ext>
            </a:extLst>
          </p:cNvPr>
          <p:cNvSpPr>
            <a:spLocks noGrp="1"/>
          </p:cNvSpPr>
          <p:nvPr>
            <p:ph type="pic" sz="quarter" idx="75" hasCustomPrompt="1"/>
          </p:nvPr>
        </p:nvSpPr>
        <p:spPr>
          <a:xfrm>
            <a:off x="7958572" y="1702554"/>
            <a:ext cx="3514071" cy="2484541"/>
          </a:xfrm>
          <a:prstGeom prst="rect">
            <a:avLst/>
          </a:prstGeom>
          <a:solidFill>
            <a:schemeClr val="bg1">
              <a:lumMod val="95000"/>
            </a:schemeClr>
          </a:solidFill>
        </p:spPr>
        <p:txBody>
          <a:bodyPr wrap="square" bIns="720000" anchor="ctr">
            <a:noAutofit/>
          </a:bodyPr>
          <a:lstStyle>
            <a:lvl1pPr marL="0" indent="0" algn="ctr" defTabSz="719138" rtl="0" eaLnBrk="1" latinLnBrk="0" hangingPunct="1">
              <a:lnSpc>
                <a:spcPct val="90000"/>
              </a:lnSpc>
              <a:spcBef>
                <a:spcPts val="0"/>
              </a:spcBef>
              <a:spcAft>
                <a:spcPts val="0"/>
              </a:spcAft>
              <a:buClr>
                <a:schemeClr val="accent3"/>
              </a:buClr>
              <a:buSzPct val="90000"/>
              <a:buFont typeface="Arial" panose="020B0604020202020204" pitchFamily="34" charset="0"/>
              <a:buNone/>
              <a:defRPr lang="nl-NL" sz="1500" i="1" kern="1200" dirty="0">
                <a:solidFill>
                  <a:schemeClr val="tx1">
                    <a:lumMod val="50000"/>
                    <a:lumOff val="50000"/>
                  </a:schemeClr>
                </a:solidFill>
                <a:latin typeface="+mn-lt"/>
                <a:ea typeface="+mn-ea"/>
                <a:cs typeface="+mn-cs"/>
              </a:defRPr>
            </a:lvl1pPr>
          </a:lstStyle>
          <a:p>
            <a:r>
              <a:rPr lang="nl-NL" dirty="0"/>
              <a:t>Klik om een foto </a:t>
            </a:r>
            <a:br>
              <a:rPr lang="nl-NL" dirty="0"/>
            </a:br>
            <a:r>
              <a:rPr lang="nl-NL" dirty="0"/>
              <a:t>in te voegen</a:t>
            </a:r>
          </a:p>
        </p:txBody>
      </p:sp>
      <p:sp>
        <p:nvSpPr>
          <p:cNvPr id="32" name="Tijdelijke aanduiding voor afbeelding 72">
            <a:extLst>
              <a:ext uri="{FF2B5EF4-FFF2-40B4-BE49-F238E27FC236}">
                <a16:creationId xmlns:a16="http://schemas.microsoft.com/office/drawing/2014/main" id="{21B7C0DC-F809-448F-B40F-A38519F41406}"/>
              </a:ext>
            </a:extLst>
          </p:cNvPr>
          <p:cNvSpPr>
            <a:spLocks noGrp="1"/>
          </p:cNvSpPr>
          <p:nvPr>
            <p:ph type="pic" sz="quarter" idx="76" hasCustomPrompt="1"/>
          </p:nvPr>
        </p:nvSpPr>
        <p:spPr>
          <a:xfrm>
            <a:off x="2506835" y="3211588"/>
            <a:ext cx="3514071" cy="2484541"/>
          </a:xfrm>
          <a:prstGeom prst="rect">
            <a:avLst/>
          </a:prstGeom>
          <a:solidFill>
            <a:schemeClr val="bg1">
              <a:lumMod val="95000"/>
            </a:schemeClr>
          </a:solidFill>
        </p:spPr>
        <p:txBody>
          <a:bodyPr wrap="square" bIns="720000" anchor="ctr">
            <a:noAutofit/>
          </a:bodyPr>
          <a:lstStyle>
            <a:lvl1pPr marL="0" indent="0" algn="ctr" defTabSz="719138" rtl="0" eaLnBrk="1" latinLnBrk="0" hangingPunct="1">
              <a:lnSpc>
                <a:spcPct val="90000"/>
              </a:lnSpc>
              <a:spcBef>
                <a:spcPts val="0"/>
              </a:spcBef>
              <a:spcAft>
                <a:spcPts val="0"/>
              </a:spcAft>
              <a:buClr>
                <a:schemeClr val="accent3"/>
              </a:buClr>
              <a:buSzPct val="90000"/>
              <a:buFont typeface="Arial" panose="020B0604020202020204" pitchFamily="34" charset="0"/>
              <a:buNone/>
              <a:defRPr lang="nl-NL" sz="1500" i="1" kern="1200" dirty="0">
                <a:solidFill>
                  <a:schemeClr val="tx1">
                    <a:lumMod val="50000"/>
                    <a:lumOff val="50000"/>
                  </a:schemeClr>
                </a:solidFill>
                <a:latin typeface="+mn-lt"/>
                <a:ea typeface="+mn-ea"/>
                <a:cs typeface="+mn-cs"/>
              </a:defRPr>
            </a:lvl1pPr>
          </a:lstStyle>
          <a:p>
            <a:r>
              <a:rPr lang="nl-NL" dirty="0"/>
              <a:t>Klik om een foto </a:t>
            </a:r>
            <a:br>
              <a:rPr lang="nl-NL" dirty="0"/>
            </a:br>
            <a:r>
              <a:rPr lang="nl-NL" dirty="0"/>
              <a:t>in te voegen</a:t>
            </a:r>
          </a:p>
        </p:txBody>
      </p:sp>
      <p:sp>
        <p:nvSpPr>
          <p:cNvPr id="33" name="Tijdelijke aanduiding voor afbeelding 72">
            <a:extLst>
              <a:ext uri="{FF2B5EF4-FFF2-40B4-BE49-F238E27FC236}">
                <a16:creationId xmlns:a16="http://schemas.microsoft.com/office/drawing/2014/main" id="{C1C7D297-E28D-4655-815B-B26CAA99A2F7}"/>
              </a:ext>
            </a:extLst>
          </p:cNvPr>
          <p:cNvSpPr>
            <a:spLocks noGrp="1"/>
          </p:cNvSpPr>
          <p:nvPr>
            <p:ph type="pic" sz="quarter" idx="77" hasCustomPrompt="1"/>
          </p:nvPr>
        </p:nvSpPr>
        <p:spPr>
          <a:xfrm>
            <a:off x="6032019" y="3593051"/>
            <a:ext cx="3514071" cy="2484541"/>
          </a:xfrm>
          <a:prstGeom prst="rect">
            <a:avLst/>
          </a:prstGeom>
          <a:solidFill>
            <a:schemeClr val="bg1">
              <a:lumMod val="95000"/>
            </a:schemeClr>
          </a:solidFill>
        </p:spPr>
        <p:txBody>
          <a:bodyPr wrap="square" bIns="720000" anchor="ctr">
            <a:noAutofit/>
          </a:bodyPr>
          <a:lstStyle>
            <a:lvl1pPr marL="0" indent="0" algn="ctr" defTabSz="719138" rtl="0" eaLnBrk="1" latinLnBrk="0" hangingPunct="1">
              <a:lnSpc>
                <a:spcPct val="90000"/>
              </a:lnSpc>
              <a:spcBef>
                <a:spcPts val="0"/>
              </a:spcBef>
              <a:spcAft>
                <a:spcPts val="0"/>
              </a:spcAft>
              <a:buClr>
                <a:schemeClr val="accent3"/>
              </a:buClr>
              <a:buSzPct val="90000"/>
              <a:buFont typeface="Arial" panose="020B0604020202020204" pitchFamily="34" charset="0"/>
              <a:buNone/>
              <a:defRPr lang="nl-NL" sz="1500" i="1" kern="1200" dirty="0">
                <a:solidFill>
                  <a:schemeClr val="tx1">
                    <a:lumMod val="50000"/>
                    <a:lumOff val="50000"/>
                  </a:schemeClr>
                </a:solidFill>
                <a:latin typeface="+mn-lt"/>
                <a:ea typeface="+mn-ea"/>
                <a:cs typeface="+mn-cs"/>
              </a:defRPr>
            </a:lvl1pPr>
          </a:lstStyle>
          <a:p>
            <a:r>
              <a:rPr lang="nl-NL" dirty="0"/>
              <a:t>Klik om een foto </a:t>
            </a:r>
            <a:br>
              <a:rPr lang="nl-NL" dirty="0"/>
            </a:br>
            <a:r>
              <a:rPr lang="nl-NL" dirty="0"/>
              <a:t>in te voegen</a:t>
            </a:r>
          </a:p>
        </p:txBody>
      </p:sp>
    </p:spTree>
    <p:extLst>
      <p:ext uri="{BB962C8B-B14F-4D97-AF65-F5344CB8AC3E}">
        <p14:creationId xmlns:p14="http://schemas.microsoft.com/office/powerpoint/2010/main" val="3692962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oorstelpagina max. 6">
    <p:spTree>
      <p:nvGrpSpPr>
        <p:cNvPr id="1" name=""/>
        <p:cNvGrpSpPr/>
        <p:nvPr/>
      </p:nvGrpSpPr>
      <p:grpSpPr>
        <a:xfrm>
          <a:off x="0" y="0"/>
          <a:ext cx="0" cy="0"/>
          <a:chOff x="0" y="0"/>
          <a:chExt cx="0" cy="0"/>
        </a:xfrm>
      </p:grpSpPr>
      <p:sp>
        <p:nvSpPr>
          <p:cNvPr id="364" name="Tijdelijke aanduiding voor afbeelding 8">
            <a:extLst>
              <a:ext uri="{FF2B5EF4-FFF2-40B4-BE49-F238E27FC236}">
                <a16:creationId xmlns:a16="http://schemas.microsoft.com/office/drawing/2014/main" id="{99CD0A26-609A-4D83-BA4A-B216DEC6ACC3}"/>
              </a:ext>
            </a:extLst>
          </p:cNvPr>
          <p:cNvSpPr>
            <a:spLocks noGrp="1"/>
          </p:cNvSpPr>
          <p:nvPr>
            <p:ph type="pic" sz="quarter" idx="13" hasCustomPrompt="1"/>
          </p:nvPr>
        </p:nvSpPr>
        <p:spPr>
          <a:xfrm>
            <a:off x="0" y="0"/>
            <a:ext cx="12192000" cy="6858000"/>
          </a:xfrm>
          <a:prstGeom prst="rect">
            <a:avLst/>
          </a:prstGeom>
          <a:solidFill>
            <a:schemeClr val="bg1">
              <a:lumMod val="95000"/>
            </a:schemeClr>
          </a:solidFill>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dirty="0"/>
              <a:t>Klik op het icoon om een foto in te voegen.</a:t>
            </a:r>
            <a:br>
              <a:rPr lang="nl-NL" dirty="0"/>
            </a:br>
            <a:r>
              <a:rPr lang="nl-NL" dirty="0"/>
              <a:t>Voor meer informatie kijkt u aan de zijkant van de slide.</a:t>
            </a:r>
          </a:p>
        </p:txBody>
      </p:sp>
      <p:sp>
        <p:nvSpPr>
          <p:cNvPr id="363" name="Tijdelijke aanduiding voor tekst 10">
            <a:extLst>
              <a:ext uri="{FF2B5EF4-FFF2-40B4-BE49-F238E27FC236}">
                <a16:creationId xmlns:a16="http://schemas.microsoft.com/office/drawing/2014/main" id="{4F329B43-96E2-4DCA-A729-595ADC9BA8A1}"/>
              </a:ext>
            </a:extLst>
          </p:cNvPr>
          <p:cNvSpPr>
            <a:spLocks noGrp="1"/>
          </p:cNvSpPr>
          <p:nvPr>
            <p:ph type="body" sz="quarter" idx="16" hasCustomPrompt="1"/>
          </p:nvPr>
        </p:nvSpPr>
        <p:spPr>
          <a:xfrm>
            <a:off x="-11113" y="-2511"/>
            <a:ext cx="12203113" cy="6858000"/>
          </a:xfrm>
          <a:gradFill>
            <a:gsLst>
              <a:gs pos="100000">
                <a:schemeClr val="accent1">
                  <a:alpha val="80000"/>
                </a:schemeClr>
              </a:gs>
              <a:gs pos="0">
                <a:schemeClr val="bg2">
                  <a:alpha val="85000"/>
                </a:schemeClr>
              </a:gs>
            </a:gsLst>
            <a:lin ang="12600000" scaled="0"/>
          </a:gradFill>
          <a:ln>
            <a:noFill/>
          </a:ln>
        </p:spPr>
        <p:txBody>
          <a:bodyPr vert="horz" lIns="0" tIns="792000" rIns="0" bIns="0" rtlCol="0">
            <a:noAutofit/>
          </a:bodyPr>
          <a:lstStyle>
            <a:lvl1pPr>
              <a:defRPr lang="en-US" i="1" dirty="0">
                <a:solidFill>
                  <a:schemeClr val="bg1"/>
                </a:solidFill>
              </a:defRPr>
            </a:lvl1pPr>
          </a:lstStyle>
          <a:p>
            <a:pPr marL="0" lvl="0" indent="0" algn="ctr">
              <a:buNone/>
            </a:pPr>
            <a:r>
              <a:rPr lang="nl-NL" dirty="0"/>
              <a:t>(Deze laag is een </a:t>
            </a:r>
            <a:r>
              <a:rPr lang="nl-NL" dirty="0" err="1"/>
              <a:t>overlay</a:t>
            </a:r>
            <a:r>
              <a:rPr lang="nl-NL" dirty="0"/>
              <a:t>, niet verwijderen s.v.p.)</a:t>
            </a:r>
            <a:br>
              <a:rPr lang="nl-NL" dirty="0"/>
            </a:br>
            <a:r>
              <a:rPr lang="nl-NL" dirty="0"/>
              <a:t>Sleep je foto op deze slide om een afbeelding in te voegen achter deze </a:t>
            </a:r>
            <a:r>
              <a:rPr lang="nl-NL" dirty="0" err="1"/>
              <a:t>overlay</a:t>
            </a:r>
            <a:r>
              <a:rPr lang="nl-NL" dirty="0"/>
              <a:t>.</a:t>
            </a:r>
            <a:endParaRPr lang="en-US" dirty="0"/>
          </a:p>
        </p:txBody>
      </p:sp>
      <p:sp>
        <p:nvSpPr>
          <p:cNvPr id="365" name="Tijdelijke aanduiding voor tekst 40">
            <a:extLst>
              <a:ext uri="{FF2B5EF4-FFF2-40B4-BE49-F238E27FC236}">
                <a16:creationId xmlns:a16="http://schemas.microsoft.com/office/drawing/2014/main" id="{78040713-BAE9-4321-8B48-046DCE91AD1D}"/>
              </a:ext>
            </a:extLst>
          </p:cNvPr>
          <p:cNvSpPr>
            <a:spLocks noGrp="1"/>
          </p:cNvSpPr>
          <p:nvPr>
            <p:ph type="body" sz="quarter" idx="67" hasCustomPrompt="1"/>
          </p:nvPr>
        </p:nvSpPr>
        <p:spPr>
          <a:xfrm>
            <a:off x="10400052" y="288325"/>
            <a:ext cx="1458000" cy="486000"/>
          </a:xfrm>
          <a:blipFill dpi="0" rotWithShape="1">
            <a:blip r:embed="rId2" cstate="email">
              <a:extLst>
                <a:ext uri="{28A0092B-C50C-407E-A947-70E740481C1C}">
                  <a14:useLocalDpi xmlns:a14="http://schemas.microsoft.com/office/drawing/2010/main"/>
                </a:ext>
              </a:extLst>
            </a:blip>
            <a:srcRect/>
            <a:stretch>
              <a:fillRect/>
            </a:stretch>
          </a:blipFill>
        </p:spPr>
        <p:txBody>
          <a:bodyPr anchor="ctr"/>
          <a:lstStyle>
            <a:lvl1pPr marL="0" indent="0" algn="ctr">
              <a:buNone/>
              <a:defRPr sz="1200" i="1"/>
            </a:lvl1pPr>
            <a:lvl2pPr>
              <a:defRPr/>
            </a:lvl2pPr>
          </a:lstStyle>
          <a:p>
            <a:pPr lvl="0"/>
            <a:r>
              <a:rPr lang="nl-NL" dirty="0"/>
              <a:t>(</a:t>
            </a:r>
            <a:r>
              <a:rPr lang="en-US" dirty="0" err="1"/>
              <a:t>Niet</a:t>
            </a:r>
            <a:r>
              <a:rPr lang="en-US" dirty="0"/>
              <a:t> </a:t>
            </a:r>
            <a:r>
              <a:rPr lang="en-US" dirty="0" err="1"/>
              <a:t>verwijderen</a:t>
            </a:r>
            <a:r>
              <a:rPr lang="en-US" dirty="0"/>
              <a:t> </a:t>
            </a:r>
            <a:r>
              <a:rPr lang="en-US" dirty="0" err="1"/>
              <a:t>s.v.p</a:t>
            </a:r>
            <a:r>
              <a:rPr lang="en-US" dirty="0"/>
              <a:t>.)</a:t>
            </a:r>
          </a:p>
        </p:txBody>
      </p:sp>
      <p:sp>
        <p:nvSpPr>
          <p:cNvPr id="367" name="Tijdelijke aanduiding voor tekst 17">
            <a:extLst>
              <a:ext uri="{FF2B5EF4-FFF2-40B4-BE49-F238E27FC236}">
                <a16:creationId xmlns:a16="http://schemas.microsoft.com/office/drawing/2014/main" id="{11882DE5-EB83-435D-9B85-467EF388E284}"/>
              </a:ext>
            </a:extLst>
          </p:cNvPr>
          <p:cNvSpPr>
            <a:spLocks noGrp="1"/>
          </p:cNvSpPr>
          <p:nvPr>
            <p:ph type="body" sz="quarter" idx="68" hasCustomPrompt="1"/>
          </p:nvPr>
        </p:nvSpPr>
        <p:spPr>
          <a:xfrm>
            <a:off x="704850" y="4856297"/>
            <a:ext cx="1714500" cy="1046629"/>
          </a:xfrm>
          <a:blipFill>
            <a:blip r:embed="rId3" cstate="email">
              <a:extLst>
                <a:ext uri="{28A0092B-C50C-407E-A947-70E740481C1C}">
                  <a14:useLocalDpi xmlns:a14="http://schemas.microsoft.com/office/drawing/2010/main"/>
                </a:ext>
              </a:extLst>
            </a:blip>
            <a:srcRect/>
            <a:stretch>
              <a:fillRect t="5271" b="5271"/>
            </a:stretch>
          </a:blipFill>
        </p:spPr>
        <p:txBody>
          <a:bodyPr/>
          <a:lstStyle>
            <a:lvl1pPr marL="0" indent="0" algn="ctr">
              <a:buNone/>
              <a:defRPr sz="1200" i="1" baseline="0">
                <a:solidFill>
                  <a:schemeClr val="bg1"/>
                </a:solidFill>
              </a:defRPr>
            </a:lvl1pPr>
          </a:lstStyle>
          <a:p>
            <a:pPr lvl="0"/>
            <a:r>
              <a:rPr lang="en-US" dirty="0"/>
              <a:t>  </a:t>
            </a:r>
            <a:endParaRPr lang="nl-NL" dirty="0"/>
          </a:p>
        </p:txBody>
      </p:sp>
      <p:sp>
        <p:nvSpPr>
          <p:cNvPr id="372" name="Tijdelijke aanduiding voor tekst 17">
            <a:extLst>
              <a:ext uri="{FF2B5EF4-FFF2-40B4-BE49-F238E27FC236}">
                <a16:creationId xmlns:a16="http://schemas.microsoft.com/office/drawing/2014/main" id="{70209584-328E-4CB3-89F7-1DE3A92C360E}"/>
              </a:ext>
            </a:extLst>
          </p:cNvPr>
          <p:cNvSpPr>
            <a:spLocks noGrp="1"/>
          </p:cNvSpPr>
          <p:nvPr>
            <p:ph type="body" sz="quarter" idx="69" hasCustomPrompt="1"/>
          </p:nvPr>
        </p:nvSpPr>
        <p:spPr>
          <a:xfrm>
            <a:off x="2512627" y="4856297"/>
            <a:ext cx="1714500" cy="1046629"/>
          </a:xfrm>
          <a:blipFill>
            <a:blip r:embed="rId3" cstate="email">
              <a:extLst>
                <a:ext uri="{28A0092B-C50C-407E-A947-70E740481C1C}">
                  <a14:useLocalDpi xmlns:a14="http://schemas.microsoft.com/office/drawing/2010/main"/>
                </a:ext>
              </a:extLst>
            </a:blip>
            <a:srcRect/>
            <a:stretch>
              <a:fillRect t="5271" b="5271"/>
            </a:stretch>
          </a:blipFill>
        </p:spPr>
        <p:txBody>
          <a:bodyPr/>
          <a:lstStyle>
            <a:lvl1pPr marL="0" indent="0" algn="ctr">
              <a:buNone/>
              <a:defRPr sz="1200" i="1" baseline="0">
                <a:solidFill>
                  <a:schemeClr val="bg1"/>
                </a:solidFill>
              </a:defRPr>
            </a:lvl1pPr>
          </a:lstStyle>
          <a:p>
            <a:pPr lvl="0"/>
            <a:r>
              <a:rPr lang="en-US" dirty="0"/>
              <a:t>  </a:t>
            </a:r>
            <a:endParaRPr lang="nl-NL" dirty="0"/>
          </a:p>
        </p:txBody>
      </p:sp>
      <p:sp>
        <p:nvSpPr>
          <p:cNvPr id="373" name="Tijdelijke aanduiding voor tekst 17">
            <a:extLst>
              <a:ext uri="{FF2B5EF4-FFF2-40B4-BE49-F238E27FC236}">
                <a16:creationId xmlns:a16="http://schemas.microsoft.com/office/drawing/2014/main" id="{0A6FAE23-599C-4CEB-87CB-3230B839700A}"/>
              </a:ext>
            </a:extLst>
          </p:cNvPr>
          <p:cNvSpPr>
            <a:spLocks noGrp="1"/>
          </p:cNvSpPr>
          <p:nvPr>
            <p:ph type="body" sz="quarter" idx="70" hasCustomPrompt="1"/>
          </p:nvPr>
        </p:nvSpPr>
        <p:spPr>
          <a:xfrm>
            <a:off x="4334431" y="4856297"/>
            <a:ext cx="1714500" cy="1046629"/>
          </a:xfrm>
          <a:blipFill>
            <a:blip r:embed="rId3" cstate="email">
              <a:extLst>
                <a:ext uri="{28A0092B-C50C-407E-A947-70E740481C1C}">
                  <a14:useLocalDpi xmlns:a14="http://schemas.microsoft.com/office/drawing/2010/main"/>
                </a:ext>
              </a:extLst>
            </a:blip>
            <a:srcRect/>
            <a:stretch>
              <a:fillRect t="5271" b="5271"/>
            </a:stretch>
          </a:blipFill>
        </p:spPr>
        <p:txBody>
          <a:bodyPr/>
          <a:lstStyle>
            <a:lvl1pPr marL="0" indent="0" algn="ctr">
              <a:buNone/>
              <a:defRPr sz="1200" i="1" baseline="0">
                <a:solidFill>
                  <a:schemeClr val="bg1"/>
                </a:solidFill>
              </a:defRPr>
            </a:lvl1pPr>
          </a:lstStyle>
          <a:p>
            <a:pPr lvl="0"/>
            <a:r>
              <a:rPr lang="en-US" dirty="0"/>
              <a:t>  </a:t>
            </a:r>
            <a:endParaRPr lang="nl-NL" dirty="0"/>
          </a:p>
        </p:txBody>
      </p:sp>
      <p:sp>
        <p:nvSpPr>
          <p:cNvPr id="374" name="Tijdelijke aanduiding voor tekst 17">
            <a:extLst>
              <a:ext uri="{FF2B5EF4-FFF2-40B4-BE49-F238E27FC236}">
                <a16:creationId xmlns:a16="http://schemas.microsoft.com/office/drawing/2014/main" id="{7A4CC7E6-2D27-4E80-996E-0AFDF9036298}"/>
              </a:ext>
            </a:extLst>
          </p:cNvPr>
          <p:cNvSpPr>
            <a:spLocks noGrp="1"/>
          </p:cNvSpPr>
          <p:nvPr>
            <p:ph type="body" sz="quarter" idx="71" hasCustomPrompt="1"/>
          </p:nvPr>
        </p:nvSpPr>
        <p:spPr>
          <a:xfrm>
            <a:off x="6156235" y="4856297"/>
            <a:ext cx="1714500" cy="1046629"/>
          </a:xfrm>
          <a:blipFill>
            <a:blip r:embed="rId3" cstate="email">
              <a:extLst>
                <a:ext uri="{28A0092B-C50C-407E-A947-70E740481C1C}">
                  <a14:useLocalDpi xmlns:a14="http://schemas.microsoft.com/office/drawing/2010/main"/>
                </a:ext>
              </a:extLst>
            </a:blip>
            <a:srcRect/>
            <a:stretch>
              <a:fillRect t="5271" b="5271"/>
            </a:stretch>
          </a:blipFill>
        </p:spPr>
        <p:txBody>
          <a:bodyPr/>
          <a:lstStyle>
            <a:lvl1pPr marL="0" indent="0" algn="ctr">
              <a:buNone/>
              <a:defRPr sz="1200" i="1" baseline="0">
                <a:solidFill>
                  <a:schemeClr val="bg1"/>
                </a:solidFill>
              </a:defRPr>
            </a:lvl1pPr>
          </a:lstStyle>
          <a:p>
            <a:pPr lvl="0"/>
            <a:r>
              <a:rPr lang="en-US" dirty="0"/>
              <a:t>  </a:t>
            </a:r>
            <a:endParaRPr lang="nl-NL" dirty="0"/>
          </a:p>
        </p:txBody>
      </p:sp>
      <p:sp>
        <p:nvSpPr>
          <p:cNvPr id="375" name="Tijdelijke aanduiding voor tekst 17">
            <a:extLst>
              <a:ext uri="{FF2B5EF4-FFF2-40B4-BE49-F238E27FC236}">
                <a16:creationId xmlns:a16="http://schemas.microsoft.com/office/drawing/2014/main" id="{C3A20EEE-76B5-4D3A-A411-7D92F1019411}"/>
              </a:ext>
            </a:extLst>
          </p:cNvPr>
          <p:cNvSpPr>
            <a:spLocks noGrp="1"/>
          </p:cNvSpPr>
          <p:nvPr>
            <p:ph type="body" sz="quarter" idx="72" hasCustomPrompt="1"/>
          </p:nvPr>
        </p:nvSpPr>
        <p:spPr>
          <a:xfrm>
            <a:off x="7965780" y="4856297"/>
            <a:ext cx="1714500" cy="1046629"/>
          </a:xfrm>
          <a:blipFill>
            <a:blip r:embed="rId3" cstate="email">
              <a:extLst>
                <a:ext uri="{28A0092B-C50C-407E-A947-70E740481C1C}">
                  <a14:useLocalDpi xmlns:a14="http://schemas.microsoft.com/office/drawing/2010/main"/>
                </a:ext>
              </a:extLst>
            </a:blip>
            <a:srcRect/>
            <a:stretch>
              <a:fillRect t="5271" b="5271"/>
            </a:stretch>
          </a:blipFill>
        </p:spPr>
        <p:txBody>
          <a:bodyPr/>
          <a:lstStyle>
            <a:lvl1pPr marL="0" indent="0" algn="ctr">
              <a:buNone/>
              <a:defRPr sz="1200" i="1" baseline="0">
                <a:solidFill>
                  <a:schemeClr val="bg1"/>
                </a:solidFill>
              </a:defRPr>
            </a:lvl1pPr>
          </a:lstStyle>
          <a:p>
            <a:pPr lvl="0"/>
            <a:r>
              <a:rPr lang="en-US" dirty="0"/>
              <a:t>  </a:t>
            </a:r>
            <a:endParaRPr lang="nl-NL" dirty="0"/>
          </a:p>
        </p:txBody>
      </p:sp>
      <p:sp>
        <p:nvSpPr>
          <p:cNvPr id="376" name="Tijdelijke aanduiding voor tekst 17">
            <a:extLst>
              <a:ext uri="{FF2B5EF4-FFF2-40B4-BE49-F238E27FC236}">
                <a16:creationId xmlns:a16="http://schemas.microsoft.com/office/drawing/2014/main" id="{DD46A29B-0333-4637-BC77-F7D1CD257B78}"/>
              </a:ext>
            </a:extLst>
          </p:cNvPr>
          <p:cNvSpPr>
            <a:spLocks noGrp="1"/>
          </p:cNvSpPr>
          <p:nvPr>
            <p:ph type="body" sz="quarter" idx="73" hasCustomPrompt="1"/>
          </p:nvPr>
        </p:nvSpPr>
        <p:spPr>
          <a:xfrm>
            <a:off x="9788230" y="4856297"/>
            <a:ext cx="1714500" cy="1046629"/>
          </a:xfrm>
          <a:blipFill>
            <a:blip r:embed="rId3" cstate="email">
              <a:extLst>
                <a:ext uri="{28A0092B-C50C-407E-A947-70E740481C1C}">
                  <a14:useLocalDpi xmlns:a14="http://schemas.microsoft.com/office/drawing/2010/main"/>
                </a:ext>
              </a:extLst>
            </a:blip>
            <a:srcRect/>
            <a:stretch>
              <a:fillRect t="5271" b="5271"/>
            </a:stretch>
          </a:blipFill>
        </p:spPr>
        <p:txBody>
          <a:bodyPr/>
          <a:lstStyle>
            <a:lvl1pPr marL="0" indent="0" algn="ctr">
              <a:buNone/>
              <a:defRPr sz="1200" i="1" baseline="0">
                <a:solidFill>
                  <a:schemeClr val="bg1"/>
                </a:solidFill>
              </a:defRPr>
            </a:lvl1pPr>
          </a:lstStyle>
          <a:p>
            <a:pPr lvl="0"/>
            <a:r>
              <a:rPr lang="en-US" dirty="0"/>
              <a:t>  </a:t>
            </a:r>
            <a:endParaRPr lang="nl-NL" dirty="0"/>
          </a:p>
        </p:txBody>
      </p:sp>
      <p:sp>
        <p:nvSpPr>
          <p:cNvPr id="366" name="Tijdelijke aanduiding voor tekst 9">
            <a:extLst>
              <a:ext uri="{FF2B5EF4-FFF2-40B4-BE49-F238E27FC236}">
                <a16:creationId xmlns:a16="http://schemas.microsoft.com/office/drawing/2014/main" id="{A88A794C-582C-4F54-A50C-62BA52AABD35}"/>
              </a:ext>
            </a:extLst>
          </p:cNvPr>
          <p:cNvSpPr>
            <a:spLocks noGrp="1"/>
          </p:cNvSpPr>
          <p:nvPr>
            <p:ph type="body" sz="quarter" idx="15" hasCustomPrompt="1"/>
          </p:nvPr>
        </p:nvSpPr>
        <p:spPr>
          <a:xfrm>
            <a:off x="11328000" y="6138000"/>
            <a:ext cx="864000" cy="720000"/>
          </a:xfrm>
          <a:blipFill dpi="0" rotWithShape="1">
            <a:blip r:embed="rId4" cstate="email">
              <a:extLst>
                <a:ext uri="{28A0092B-C50C-407E-A947-70E740481C1C}">
                  <a14:useLocalDpi xmlns:a14="http://schemas.microsoft.com/office/drawing/2010/main"/>
                </a:ext>
              </a:extLst>
            </a:blip>
            <a:srcRect/>
            <a:stretch>
              <a:fillRect/>
            </a:stretch>
          </a:blipFill>
        </p:spPr>
        <p:txBody>
          <a:bodyPr anchor="ctr"/>
          <a:lstStyle>
            <a:lvl1pPr marL="0" indent="0" algn="ctr">
              <a:buNone/>
              <a:defRPr sz="900" i="1">
                <a:solidFill>
                  <a:schemeClr val="tx1">
                    <a:lumMod val="75000"/>
                    <a:lumOff val="25000"/>
                  </a:schemeClr>
                </a:solidFill>
              </a:defRPr>
            </a:lvl1pPr>
            <a:lvl5pPr>
              <a:defRPr/>
            </a:lvl5pPr>
          </a:lstStyle>
          <a:p>
            <a:pPr lvl="0"/>
            <a:r>
              <a:rPr lang="nl-NL" dirty="0"/>
              <a:t>(Niet verwijderen s.v.p.)</a:t>
            </a:r>
            <a:endParaRPr lang="en-US" dirty="0"/>
          </a:p>
        </p:txBody>
      </p:sp>
      <p:sp>
        <p:nvSpPr>
          <p:cNvPr id="2" name="Titel 1">
            <a:extLst>
              <a:ext uri="{FF2B5EF4-FFF2-40B4-BE49-F238E27FC236}">
                <a16:creationId xmlns:a16="http://schemas.microsoft.com/office/drawing/2014/main" id="{A089EE90-FA83-40DB-A036-24CADD4327E9}"/>
              </a:ext>
            </a:extLst>
          </p:cNvPr>
          <p:cNvSpPr>
            <a:spLocks noGrp="1"/>
          </p:cNvSpPr>
          <p:nvPr>
            <p:ph type="title" hasCustomPrompt="1"/>
          </p:nvPr>
        </p:nvSpPr>
        <p:spPr/>
        <p:txBody>
          <a:bodyPr/>
          <a:lstStyle>
            <a:lvl1pPr>
              <a:defRPr>
                <a:solidFill>
                  <a:schemeClr val="bg1"/>
                </a:solidFill>
              </a:defRPr>
            </a:lvl1pPr>
          </a:lstStyle>
          <a:p>
            <a:r>
              <a:rPr lang="nl-NL" dirty="0"/>
              <a:t>Plaats hier uw titel</a:t>
            </a:r>
          </a:p>
        </p:txBody>
      </p:sp>
      <p:sp>
        <p:nvSpPr>
          <p:cNvPr id="3" name="Tijdelijke aanduiding voor datum 2">
            <a:extLst>
              <a:ext uri="{FF2B5EF4-FFF2-40B4-BE49-F238E27FC236}">
                <a16:creationId xmlns:a16="http://schemas.microsoft.com/office/drawing/2014/main" id="{8812A917-E6B9-45A6-8732-4F3152BAF04E}"/>
              </a:ext>
            </a:extLst>
          </p:cNvPr>
          <p:cNvSpPr>
            <a:spLocks noGrp="1"/>
          </p:cNvSpPr>
          <p:nvPr>
            <p:ph type="dt" sz="half" idx="10"/>
          </p:nvPr>
        </p:nvSpPr>
        <p:spPr/>
        <p:txBody>
          <a:bodyPr/>
          <a:lstStyle/>
          <a:p>
            <a:fld id="{DBC9A0D5-BA7A-4A8F-AC4E-D8498B5FCE42}" type="datetimeFigureOut">
              <a:rPr lang="nl-NL" smtClean="0"/>
              <a:pPr/>
              <a:t>12-2-2024</a:t>
            </a:fld>
            <a:endParaRPr lang="nl-NL"/>
          </a:p>
        </p:txBody>
      </p:sp>
      <p:sp>
        <p:nvSpPr>
          <p:cNvPr id="4" name="Tijdelijke aanduiding voor voettekst 3">
            <a:extLst>
              <a:ext uri="{FF2B5EF4-FFF2-40B4-BE49-F238E27FC236}">
                <a16:creationId xmlns:a16="http://schemas.microsoft.com/office/drawing/2014/main" id="{C39A6B11-FE52-41CE-8F0F-55EF18FA6556}"/>
              </a:ext>
            </a:extLst>
          </p:cNvPr>
          <p:cNvSpPr>
            <a:spLocks noGrp="1"/>
          </p:cNvSpPr>
          <p:nvPr>
            <p:ph type="ftr" sz="quarter" idx="11"/>
          </p:nvPr>
        </p:nvSpPr>
        <p:spPr/>
        <p:txBody>
          <a:bodyPr/>
          <a:lstStyle/>
          <a:p>
            <a:endParaRPr lang="nl-NL" dirty="0"/>
          </a:p>
        </p:txBody>
      </p:sp>
      <p:sp>
        <p:nvSpPr>
          <p:cNvPr id="5" name="Tijdelijke aanduiding voor dianummer 4">
            <a:extLst>
              <a:ext uri="{FF2B5EF4-FFF2-40B4-BE49-F238E27FC236}">
                <a16:creationId xmlns:a16="http://schemas.microsoft.com/office/drawing/2014/main" id="{94CA430A-6B08-44FD-A6FE-C8EA2A8B2C03}"/>
              </a:ext>
            </a:extLst>
          </p:cNvPr>
          <p:cNvSpPr>
            <a:spLocks noGrp="1"/>
          </p:cNvSpPr>
          <p:nvPr>
            <p:ph type="sldNum" sz="quarter" idx="12"/>
          </p:nvPr>
        </p:nvSpPr>
        <p:spPr/>
        <p:txBody>
          <a:bodyPr/>
          <a:lstStyle/>
          <a:p>
            <a:fld id="{B502C9A5-716F-45E6-800B-D4D02CE26F90}" type="slidenum">
              <a:rPr lang="nl-NL" smtClean="0"/>
              <a:pPr/>
              <a:t>‹nr.›</a:t>
            </a:fld>
            <a:endParaRPr lang="nl-NL" dirty="0"/>
          </a:p>
        </p:txBody>
      </p:sp>
      <p:sp>
        <p:nvSpPr>
          <p:cNvPr id="6" name="Tekstvak 5">
            <a:extLst>
              <a:ext uri="{FF2B5EF4-FFF2-40B4-BE49-F238E27FC236}">
                <a16:creationId xmlns:a16="http://schemas.microsoft.com/office/drawing/2014/main" id="{6A6FA4A9-E259-417B-B154-1E1A4F4C35E2}"/>
              </a:ext>
            </a:extLst>
          </p:cNvPr>
          <p:cNvSpPr txBox="1"/>
          <p:nvPr userDrawn="1"/>
        </p:nvSpPr>
        <p:spPr>
          <a:xfrm>
            <a:off x="-10750" y="-662296"/>
            <a:ext cx="12192000" cy="461665"/>
          </a:xfrm>
          <a:prstGeom prst="rect">
            <a:avLst/>
          </a:prstGeom>
          <a:noFill/>
        </p:spPr>
        <p:txBody>
          <a:bodyPr wrap="square" rtlCol="0">
            <a:spAutoFit/>
          </a:bodyPr>
          <a:lstStyle/>
          <a:p>
            <a:pPr algn="ctr"/>
            <a:r>
              <a:rPr lang="nl-NL" sz="2400" b="0" i="0" spc="50" baseline="0" dirty="0">
                <a:solidFill>
                  <a:schemeClr val="tx1">
                    <a:lumMod val="50000"/>
                    <a:lumOff val="50000"/>
                  </a:schemeClr>
                </a:solidFill>
                <a:latin typeface="+mn-lt"/>
                <a:cs typeface="Calibri" panose="020F0502020204030204" pitchFamily="34" charset="0"/>
              </a:rPr>
              <a:t>Voorstelpagina</a:t>
            </a:r>
          </a:p>
        </p:txBody>
      </p:sp>
      <p:sp>
        <p:nvSpPr>
          <p:cNvPr id="73" name="Tijdelijke aanduiding voor afbeelding 72">
            <a:extLst>
              <a:ext uri="{FF2B5EF4-FFF2-40B4-BE49-F238E27FC236}">
                <a16:creationId xmlns:a16="http://schemas.microsoft.com/office/drawing/2014/main" id="{C2AD0890-9813-440B-B95A-163F1D26D9FE}"/>
              </a:ext>
            </a:extLst>
          </p:cNvPr>
          <p:cNvSpPr>
            <a:spLocks noGrp="1"/>
          </p:cNvSpPr>
          <p:nvPr>
            <p:ph type="pic" sz="quarter" idx="14" hasCustomPrompt="1"/>
          </p:nvPr>
        </p:nvSpPr>
        <p:spPr>
          <a:xfrm>
            <a:off x="698500" y="1702554"/>
            <a:ext cx="1698821" cy="2484541"/>
          </a:xfrm>
          <a:prstGeom prst="rect">
            <a:avLst/>
          </a:prstGeom>
          <a:solidFill>
            <a:schemeClr val="bg1">
              <a:lumMod val="95000"/>
            </a:schemeClr>
          </a:solidFill>
        </p:spPr>
        <p:txBody>
          <a:bodyPr wrap="square" bIns="720000" anchor="ctr">
            <a:noAutofit/>
          </a:bodyPr>
          <a:lstStyle>
            <a:lvl1pPr marL="0" indent="0" algn="ctr" defTabSz="719138" rtl="0" eaLnBrk="1" latinLnBrk="0" hangingPunct="1">
              <a:lnSpc>
                <a:spcPct val="90000"/>
              </a:lnSpc>
              <a:spcBef>
                <a:spcPts val="0"/>
              </a:spcBef>
              <a:spcAft>
                <a:spcPts val="0"/>
              </a:spcAft>
              <a:buClr>
                <a:schemeClr val="accent3"/>
              </a:buClr>
              <a:buSzPct val="90000"/>
              <a:buFont typeface="Arial" panose="020B0604020202020204" pitchFamily="34" charset="0"/>
              <a:buNone/>
              <a:defRPr lang="nl-NL" sz="1500" i="1" kern="1200" dirty="0">
                <a:solidFill>
                  <a:schemeClr val="tx1">
                    <a:lumMod val="50000"/>
                    <a:lumOff val="50000"/>
                  </a:schemeClr>
                </a:solidFill>
                <a:latin typeface="+mn-lt"/>
                <a:ea typeface="+mn-ea"/>
                <a:cs typeface="+mn-cs"/>
              </a:defRPr>
            </a:lvl1pPr>
          </a:lstStyle>
          <a:p>
            <a:r>
              <a:rPr lang="nl-NL" dirty="0"/>
              <a:t>Klik om een foto </a:t>
            </a:r>
            <a:br>
              <a:rPr lang="nl-NL" dirty="0"/>
            </a:br>
            <a:r>
              <a:rPr lang="nl-NL" dirty="0"/>
              <a:t>in te voegen</a:t>
            </a:r>
          </a:p>
        </p:txBody>
      </p:sp>
      <p:sp>
        <p:nvSpPr>
          <p:cNvPr id="18" name="Tijdelijke aanduiding voor tekst 17">
            <a:extLst>
              <a:ext uri="{FF2B5EF4-FFF2-40B4-BE49-F238E27FC236}">
                <a16:creationId xmlns:a16="http://schemas.microsoft.com/office/drawing/2014/main" id="{4618FB60-97CB-4D98-AECB-4C726F3047B0}"/>
              </a:ext>
            </a:extLst>
          </p:cNvPr>
          <p:cNvSpPr>
            <a:spLocks noGrp="1"/>
          </p:cNvSpPr>
          <p:nvPr>
            <p:ph type="body" sz="quarter" idx="24" hasCustomPrompt="1"/>
          </p:nvPr>
        </p:nvSpPr>
        <p:spPr>
          <a:xfrm>
            <a:off x="698500" y="4339786"/>
            <a:ext cx="1698821" cy="228146"/>
          </a:xfrm>
        </p:spPr>
        <p:txBody>
          <a:bodyPr/>
          <a:lstStyle>
            <a:lvl1pPr marL="0" indent="0" algn="ctr">
              <a:buNone/>
              <a:defRPr sz="1400" b="1">
                <a:solidFill>
                  <a:schemeClr val="bg1"/>
                </a:solidFill>
              </a:defRPr>
            </a:lvl1pPr>
          </a:lstStyle>
          <a:p>
            <a:pPr lvl="0"/>
            <a:r>
              <a:rPr lang="nl-NL" dirty="0"/>
              <a:t>Naam</a:t>
            </a:r>
          </a:p>
        </p:txBody>
      </p:sp>
      <p:sp>
        <p:nvSpPr>
          <p:cNvPr id="19" name="Tijdelijke aanduiding voor tekst 17">
            <a:extLst>
              <a:ext uri="{FF2B5EF4-FFF2-40B4-BE49-F238E27FC236}">
                <a16:creationId xmlns:a16="http://schemas.microsoft.com/office/drawing/2014/main" id="{3EEFF460-1DA4-43AA-9126-D8C2C908F31B}"/>
              </a:ext>
            </a:extLst>
          </p:cNvPr>
          <p:cNvSpPr>
            <a:spLocks noGrp="1"/>
          </p:cNvSpPr>
          <p:nvPr>
            <p:ph type="body" sz="quarter" idx="25" hasCustomPrompt="1"/>
          </p:nvPr>
        </p:nvSpPr>
        <p:spPr>
          <a:xfrm>
            <a:off x="698500" y="4607176"/>
            <a:ext cx="1698821" cy="228146"/>
          </a:xfrm>
        </p:spPr>
        <p:txBody>
          <a:bodyPr/>
          <a:lstStyle>
            <a:lvl1pPr marL="0" indent="0" algn="ctr">
              <a:buNone/>
              <a:defRPr sz="1200" i="1">
                <a:solidFill>
                  <a:schemeClr val="tx1">
                    <a:lumMod val="10000"/>
                    <a:lumOff val="90000"/>
                  </a:schemeClr>
                </a:solidFill>
              </a:defRPr>
            </a:lvl1pPr>
          </a:lstStyle>
          <a:p>
            <a:pPr lvl="0"/>
            <a:r>
              <a:rPr lang="nl-NL" dirty="0"/>
              <a:t>Functie</a:t>
            </a:r>
          </a:p>
        </p:txBody>
      </p:sp>
      <p:sp>
        <p:nvSpPr>
          <p:cNvPr id="128" name="Tijdelijke aanduiding voor tekst 17">
            <a:extLst>
              <a:ext uri="{FF2B5EF4-FFF2-40B4-BE49-F238E27FC236}">
                <a16:creationId xmlns:a16="http://schemas.microsoft.com/office/drawing/2014/main" id="{95A4E2B4-BBD8-44B9-97BD-22B513CE5877}"/>
              </a:ext>
            </a:extLst>
          </p:cNvPr>
          <p:cNvSpPr>
            <a:spLocks noGrp="1"/>
          </p:cNvSpPr>
          <p:nvPr>
            <p:ph type="body" sz="quarter" idx="34" hasCustomPrompt="1"/>
          </p:nvPr>
        </p:nvSpPr>
        <p:spPr>
          <a:xfrm>
            <a:off x="1033535" y="4976137"/>
            <a:ext cx="1358262" cy="228146"/>
          </a:xfrm>
        </p:spPr>
        <p:txBody>
          <a:bodyPr anchor="ctr"/>
          <a:lstStyle>
            <a:lvl1pPr marL="0" indent="0" algn="l">
              <a:buNone/>
              <a:defRPr sz="1200" i="1">
                <a:solidFill>
                  <a:schemeClr val="bg1"/>
                </a:solidFill>
              </a:defRPr>
            </a:lvl1pPr>
          </a:lstStyle>
          <a:p>
            <a:pPr lvl="0"/>
            <a:r>
              <a:rPr lang="nl-NL" dirty="0"/>
              <a:t>Functie</a:t>
            </a:r>
          </a:p>
        </p:txBody>
      </p:sp>
      <p:sp>
        <p:nvSpPr>
          <p:cNvPr id="129" name="Tijdelijke aanduiding voor tekst 17">
            <a:extLst>
              <a:ext uri="{FF2B5EF4-FFF2-40B4-BE49-F238E27FC236}">
                <a16:creationId xmlns:a16="http://schemas.microsoft.com/office/drawing/2014/main" id="{C8E2C8B9-B6EF-4EC2-B080-D7A10CE6359A}"/>
              </a:ext>
            </a:extLst>
          </p:cNvPr>
          <p:cNvSpPr>
            <a:spLocks noGrp="1"/>
          </p:cNvSpPr>
          <p:nvPr>
            <p:ph type="body" sz="quarter" idx="35" hasCustomPrompt="1"/>
          </p:nvPr>
        </p:nvSpPr>
        <p:spPr>
          <a:xfrm>
            <a:off x="1033535" y="5273004"/>
            <a:ext cx="1358262" cy="228146"/>
          </a:xfrm>
        </p:spPr>
        <p:txBody>
          <a:bodyPr anchor="ctr"/>
          <a:lstStyle>
            <a:lvl1pPr marL="0" indent="0" algn="l">
              <a:buNone/>
              <a:defRPr sz="1200" i="1">
                <a:solidFill>
                  <a:schemeClr val="bg1"/>
                </a:solidFill>
              </a:defRPr>
            </a:lvl1pPr>
          </a:lstStyle>
          <a:p>
            <a:pPr lvl="0"/>
            <a:r>
              <a:rPr lang="nl-NL" dirty="0"/>
              <a:t>Functie</a:t>
            </a:r>
          </a:p>
        </p:txBody>
      </p:sp>
      <p:sp>
        <p:nvSpPr>
          <p:cNvPr id="130" name="Tijdelijke aanduiding voor tekst 17">
            <a:extLst>
              <a:ext uri="{FF2B5EF4-FFF2-40B4-BE49-F238E27FC236}">
                <a16:creationId xmlns:a16="http://schemas.microsoft.com/office/drawing/2014/main" id="{FAE0A520-24C8-4ADD-9597-131455957D74}"/>
              </a:ext>
            </a:extLst>
          </p:cNvPr>
          <p:cNvSpPr>
            <a:spLocks noGrp="1"/>
          </p:cNvSpPr>
          <p:nvPr>
            <p:ph type="body" sz="quarter" idx="36" hasCustomPrompt="1"/>
          </p:nvPr>
        </p:nvSpPr>
        <p:spPr>
          <a:xfrm>
            <a:off x="1033535" y="5579323"/>
            <a:ext cx="1358262" cy="228146"/>
          </a:xfrm>
        </p:spPr>
        <p:txBody>
          <a:bodyPr anchor="ctr"/>
          <a:lstStyle>
            <a:lvl1pPr marL="0" indent="0" algn="l">
              <a:buNone/>
              <a:defRPr sz="1200" i="1">
                <a:solidFill>
                  <a:schemeClr val="bg1"/>
                </a:solidFill>
              </a:defRPr>
            </a:lvl1pPr>
          </a:lstStyle>
          <a:p>
            <a:pPr lvl="0"/>
            <a:r>
              <a:rPr lang="nl-NL" dirty="0"/>
              <a:t>Functie</a:t>
            </a:r>
          </a:p>
        </p:txBody>
      </p:sp>
      <p:sp>
        <p:nvSpPr>
          <p:cNvPr id="283" name="Tijdelijke aanduiding voor afbeelding 72">
            <a:extLst>
              <a:ext uri="{FF2B5EF4-FFF2-40B4-BE49-F238E27FC236}">
                <a16:creationId xmlns:a16="http://schemas.microsoft.com/office/drawing/2014/main" id="{BAC215D2-A369-49A9-B0F6-E18FFCA4C4D6}"/>
              </a:ext>
            </a:extLst>
          </p:cNvPr>
          <p:cNvSpPr>
            <a:spLocks noGrp="1"/>
          </p:cNvSpPr>
          <p:nvPr>
            <p:ph type="pic" sz="quarter" idx="37" hasCustomPrompt="1"/>
          </p:nvPr>
        </p:nvSpPr>
        <p:spPr>
          <a:xfrm>
            <a:off x="2513750" y="1702554"/>
            <a:ext cx="1698821" cy="2484541"/>
          </a:xfrm>
          <a:prstGeom prst="rect">
            <a:avLst/>
          </a:prstGeom>
          <a:solidFill>
            <a:schemeClr val="bg1">
              <a:lumMod val="95000"/>
            </a:schemeClr>
          </a:solidFill>
        </p:spPr>
        <p:txBody>
          <a:bodyPr wrap="square" bIns="720000" anchor="ctr">
            <a:noAutofit/>
          </a:bodyPr>
          <a:lstStyle>
            <a:lvl1pPr marL="0" indent="0" algn="ctr" defTabSz="719138" rtl="0" eaLnBrk="1" latinLnBrk="0" hangingPunct="1">
              <a:lnSpc>
                <a:spcPct val="90000"/>
              </a:lnSpc>
              <a:spcBef>
                <a:spcPts val="0"/>
              </a:spcBef>
              <a:spcAft>
                <a:spcPts val="0"/>
              </a:spcAft>
              <a:buClr>
                <a:schemeClr val="accent3"/>
              </a:buClr>
              <a:buSzPct val="90000"/>
              <a:buFont typeface="Arial" panose="020B0604020202020204" pitchFamily="34" charset="0"/>
              <a:buNone/>
              <a:defRPr lang="nl-NL" sz="1500" i="1" kern="1200" dirty="0">
                <a:solidFill>
                  <a:schemeClr val="tx1">
                    <a:lumMod val="50000"/>
                    <a:lumOff val="50000"/>
                  </a:schemeClr>
                </a:solidFill>
                <a:latin typeface="+mn-lt"/>
                <a:ea typeface="+mn-ea"/>
                <a:cs typeface="+mn-cs"/>
              </a:defRPr>
            </a:lvl1pPr>
          </a:lstStyle>
          <a:p>
            <a:r>
              <a:rPr lang="nl-NL" dirty="0"/>
              <a:t>Klik om een foto </a:t>
            </a:r>
            <a:br>
              <a:rPr lang="nl-NL" dirty="0"/>
            </a:br>
            <a:r>
              <a:rPr lang="nl-NL" dirty="0"/>
              <a:t>in te voegen</a:t>
            </a:r>
          </a:p>
        </p:txBody>
      </p:sp>
      <p:sp>
        <p:nvSpPr>
          <p:cNvPr id="284" name="Tijdelijke aanduiding voor afbeelding 72">
            <a:extLst>
              <a:ext uri="{FF2B5EF4-FFF2-40B4-BE49-F238E27FC236}">
                <a16:creationId xmlns:a16="http://schemas.microsoft.com/office/drawing/2014/main" id="{99186B3E-263E-4058-AC8D-F3AE39C38F5D}"/>
              </a:ext>
            </a:extLst>
          </p:cNvPr>
          <p:cNvSpPr>
            <a:spLocks noGrp="1"/>
          </p:cNvSpPr>
          <p:nvPr>
            <p:ph type="pic" sz="quarter" idx="38" hasCustomPrompt="1"/>
          </p:nvPr>
        </p:nvSpPr>
        <p:spPr>
          <a:xfrm>
            <a:off x="4329000" y="1702554"/>
            <a:ext cx="1698821" cy="2484541"/>
          </a:xfrm>
          <a:prstGeom prst="rect">
            <a:avLst/>
          </a:prstGeom>
          <a:solidFill>
            <a:schemeClr val="bg1">
              <a:lumMod val="95000"/>
            </a:schemeClr>
          </a:solidFill>
        </p:spPr>
        <p:txBody>
          <a:bodyPr wrap="square" bIns="720000" anchor="ctr">
            <a:noAutofit/>
          </a:bodyPr>
          <a:lstStyle>
            <a:lvl1pPr marL="0" indent="0" algn="ctr" defTabSz="719138" rtl="0" eaLnBrk="1" latinLnBrk="0" hangingPunct="1">
              <a:lnSpc>
                <a:spcPct val="90000"/>
              </a:lnSpc>
              <a:spcBef>
                <a:spcPts val="0"/>
              </a:spcBef>
              <a:spcAft>
                <a:spcPts val="0"/>
              </a:spcAft>
              <a:buClr>
                <a:schemeClr val="accent3"/>
              </a:buClr>
              <a:buSzPct val="90000"/>
              <a:buFont typeface="Arial" panose="020B0604020202020204" pitchFamily="34" charset="0"/>
              <a:buNone/>
              <a:defRPr lang="nl-NL" sz="1500" i="1" kern="1200" dirty="0">
                <a:solidFill>
                  <a:schemeClr val="tx1">
                    <a:lumMod val="50000"/>
                    <a:lumOff val="50000"/>
                  </a:schemeClr>
                </a:solidFill>
                <a:latin typeface="+mn-lt"/>
                <a:ea typeface="+mn-ea"/>
                <a:cs typeface="+mn-cs"/>
              </a:defRPr>
            </a:lvl1pPr>
          </a:lstStyle>
          <a:p>
            <a:r>
              <a:rPr lang="nl-NL" dirty="0"/>
              <a:t>Klik om een foto </a:t>
            </a:r>
            <a:br>
              <a:rPr lang="nl-NL" dirty="0"/>
            </a:br>
            <a:r>
              <a:rPr lang="nl-NL" dirty="0"/>
              <a:t>in te voegen</a:t>
            </a:r>
          </a:p>
        </p:txBody>
      </p:sp>
      <p:sp>
        <p:nvSpPr>
          <p:cNvPr id="285" name="Tijdelijke aanduiding voor afbeelding 72">
            <a:extLst>
              <a:ext uri="{FF2B5EF4-FFF2-40B4-BE49-F238E27FC236}">
                <a16:creationId xmlns:a16="http://schemas.microsoft.com/office/drawing/2014/main" id="{2D60161E-1F38-4C79-9BDB-6DBC26CD5CE0}"/>
              </a:ext>
            </a:extLst>
          </p:cNvPr>
          <p:cNvSpPr>
            <a:spLocks noGrp="1"/>
          </p:cNvSpPr>
          <p:nvPr>
            <p:ph type="pic" sz="quarter" idx="39" hasCustomPrompt="1"/>
          </p:nvPr>
        </p:nvSpPr>
        <p:spPr>
          <a:xfrm>
            <a:off x="6144250" y="1702554"/>
            <a:ext cx="1698821" cy="2484541"/>
          </a:xfrm>
          <a:prstGeom prst="rect">
            <a:avLst/>
          </a:prstGeom>
          <a:solidFill>
            <a:schemeClr val="bg1">
              <a:lumMod val="95000"/>
            </a:schemeClr>
          </a:solidFill>
        </p:spPr>
        <p:txBody>
          <a:bodyPr wrap="square" bIns="720000" anchor="ctr">
            <a:noAutofit/>
          </a:bodyPr>
          <a:lstStyle>
            <a:lvl1pPr marL="0" indent="0" algn="ctr" defTabSz="719138" rtl="0" eaLnBrk="1" latinLnBrk="0" hangingPunct="1">
              <a:lnSpc>
                <a:spcPct val="90000"/>
              </a:lnSpc>
              <a:spcBef>
                <a:spcPts val="0"/>
              </a:spcBef>
              <a:spcAft>
                <a:spcPts val="0"/>
              </a:spcAft>
              <a:buClr>
                <a:schemeClr val="accent3"/>
              </a:buClr>
              <a:buSzPct val="90000"/>
              <a:buFont typeface="Arial" panose="020B0604020202020204" pitchFamily="34" charset="0"/>
              <a:buNone/>
              <a:defRPr lang="nl-NL" sz="1500" i="1" kern="1200" dirty="0">
                <a:solidFill>
                  <a:schemeClr val="tx1">
                    <a:lumMod val="50000"/>
                    <a:lumOff val="50000"/>
                  </a:schemeClr>
                </a:solidFill>
                <a:latin typeface="+mn-lt"/>
                <a:ea typeface="+mn-ea"/>
                <a:cs typeface="+mn-cs"/>
              </a:defRPr>
            </a:lvl1pPr>
          </a:lstStyle>
          <a:p>
            <a:r>
              <a:rPr lang="nl-NL" dirty="0"/>
              <a:t>Klik om een foto </a:t>
            </a:r>
            <a:br>
              <a:rPr lang="nl-NL" dirty="0"/>
            </a:br>
            <a:r>
              <a:rPr lang="nl-NL" dirty="0"/>
              <a:t>in te voegen</a:t>
            </a:r>
          </a:p>
        </p:txBody>
      </p:sp>
      <p:sp>
        <p:nvSpPr>
          <p:cNvPr id="286" name="Tijdelijke aanduiding voor afbeelding 72">
            <a:extLst>
              <a:ext uri="{FF2B5EF4-FFF2-40B4-BE49-F238E27FC236}">
                <a16:creationId xmlns:a16="http://schemas.microsoft.com/office/drawing/2014/main" id="{997B83FC-71CB-44B5-88B2-9C0814B0BCED}"/>
              </a:ext>
            </a:extLst>
          </p:cNvPr>
          <p:cNvSpPr>
            <a:spLocks noGrp="1"/>
          </p:cNvSpPr>
          <p:nvPr>
            <p:ph type="pic" sz="quarter" idx="40" hasCustomPrompt="1"/>
          </p:nvPr>
        </p:nvSpPr>
        <p:spPr>
          <a:xfrm>
            <a:off x="7959500" y="1702554"/>
            <a:ext cx="1698821" cy="2484541"/>
          </a:xfrm>
          <a:prstGeom prst="rect">
            <a:avLst/>
          </a:prstGeom>
          <a:solidFill>
            <a:schemeClr val="bg1">
              <a:lumMod val="95000"/>
            </a:schemeClr>
          </a:solidFill>
        </p:spPr>
        <p:txBody>
          <a:bodyPr wrap="square" bIns="720000" anchor="ctr">
            <a:noAutofit/>
          </a:bodyPr>
          <a:lstStyle>
            <a:lvl1pPr marL="0" indent="0" algn="ctr" defTabSz="719138" rtl="0" eaLnBrk="1" latinLnBrk="0" hangingPunct="1">
              <a:lnSpc>
                <a:spcPct val="90000"/>
              </a:lnSpc>
              <a:spcBef>
                <a:spcPts val="0"/>
              </a:spcBef>
              <a:spcAft>
                <a:spcPts val="0"/>
              </a:spcAft>
              <a:buClr>
                <a:schemeClr val="accent3"/>
              </a:buClr>
              <a:buSzPct val="90000"/>
              <a:buFont typeface="Arial" panose="020B0604020202020204" pitchFamily="34" charset="0"/>
              <a:buNone/>
              <a:defRPr lang="nl-NL" sz="1500" i="1" kern="1200" dirty="0">
                <a:solidFill>
                  <a:schemeClr val="tx1">
                    <a:lumMod val="50000"/>
                    <a:lumOff val="50000"/>
                  </a:schemeClr>
                </a:solidFill>
                <a:latin typeface="+mn-lt"/>
                <a:ea typeface="+mn-ea"/>
                <a:cs typeface="+mn-cs"/>
              </a:defRPr>
            </a:lvl1pPr>
          </a:lstStyle>
          <a:p>
            <a:r>
              <a:rPr lang="nl-NL" dirty="0"/>
              <a:t>Klik om een foto </a:t>
            </a:r>
            <a:br>
              <a:rPr lang="nl-NL" dirty="0"/>
            </a:br>
            <a:r>
              <a:rPr lang="nl-NL" dirty="0"/>
              <a:t>in te voegen</a:t>
            </a:r>
          </a:p>
        </p:txBody>
      </p:sp>
      <p:sp>
        <p:nvSpPr>
          <p:cNvPr id="287" name="Tijdelijke aanduiding voor afbeelding 72">
            <a:extLst>
              <a:ext uri="{FF2B5EF4-FFF2-40B4-BE49-F238E27FC236}">
                <a16:creationId xmlns:a16="http://schemas.microsoft.com/office/drawing/2014/main" id="{DF1D91FC-7906-4D46-8CB4-310BEC793384}"/>
              </a:ext>
            </a:extLst>
          </p:cNvPr>
          <p:cNvSpPr>
            <a:spLocks noGrp="1"/>
          </p:cNvSpPr>
          <p:nvPr>
            <p:ph type="pic" sz="quarter" idx="41" hasCustomPrompt="1"/>
          </p:nvPr>
        </p:nvSpPr>
        <p:spPr>
          <a:xfrm>
            <a:off x="9774749" y="1702554"/>
            <a:ext cx="1698821" cy="2484541"/>
          </a:xfrm>
          <a:prstGeom prst="rect">
            <a:avLst/>
          </a:prstGeom>
          <a:solidFill>
            <a:schemeClr val="bg1">
              <a:lumMod val="95000"/>
            </a:schemeClr>
          </a:solidFill>
        </p:spPr>
        <p:txBody>
          <a:bodyPr wrap="square" bIns="720000" anchor="ctr">
            <a:noAutofit/>
          </a:bodyPr>
          <a:lstStyle>
            <a:lvl1pPr marL="0" indent="0" algn="ctr" defTabSz="719138" rtl="0" eaLnBrk="1" latinLnBrk="0" hangingPunct="1">
              <a:lnSpc>
                <a:spcPct val="90000"/>
              </a:lnSpc>
              <a:spcBef>
                <a:spcPts val="0"/>
              </a:spcBef>
              <a:spcAft>
                <a:spcPts val="0"/>
              </a:spcAft>
              <a:buClr>
                <a:schemeClr val="accent3"/>
              </a:buClr>
              <a:buSzPct val="90000"/>
              <a:buFont typeface="Arial" panose="020B0604020202020204" pitchFamily="34" charset="0"/>
              <a:buNone/>
              <a:defRPr lang="nl-NL" sz="1500" i="1" kern="1200" dirty="0">
                <a:solidFill>
                  <a:schemeClr val="tx1">
                    <a:lumMod val="50000"/>
                    <a:lumOff val="50000"/>
                  </a:schemeClr>
                </a:solidFill>
                <a:latin typeface="+mn-lt"/>
                <a:ea typeface="+mn-ea"/>
                <a:cs typeface="+mn-cs"/>
              </a:defRPr>
            </a:lvl1pPr>
          </a:lstStyle>
          <a:p>
            <a:r>
              <a:rPr lang="nl-NL" dirty="0"/>
              <a:t>Klik om een foto </a:t>
            </a:r>
            <a:br>
              <a:rPr lang="nl-NL" dirty="0"/>
            </a:br>
            <a:r>
              <a:rPr lang="nl-NL" dirty="0"/>
              <a:t>in te voegen</a:t>
            </a:r>
          </a:p>
        </p:txBody>
      </p:sp>
      <p:sp>
        <p:nvSpPr>
          <p:cNvPr id="289" name="Tijdelijke aanduiding voor tekst 17">
            <a:extLst>
              <a:ext uri="{FF2B5EF4-FFF2-40B4-BE49-F238E27FC236}">
                <a16:creationId xmlns:a16="http://schemas.microsoft.com/office/drawing/2014/main" id="{BFB64432-5574-4566-9503-6D70C0A665E4}"/>
              </a:ext>
            </a:extLst>
          </p:cNvPr>
          <p:cNvSpPr>
            <a:spLocks noGrp="1"/>
          </p:cNvSpPr>
          <p:nvPr>
            <p:ph type="body" sz="quarter" idx="42" hasCustomPrompt="1"/>
          </p:nvPr>
        </p:nvSpPr>
        <p:spPr>
          <a:xfrm>
            <a:off x="2512060" y="4339786"/>
            <a:ext cx="1698821" cy="228146"/>
          </a:xfrm>
        </p:spPr>
        <p:txBody>
          <a:bodyPr/>
          <a:lstStyle>
            <a:lvl1pPr marL="0" indent="0" algn="ctr">
              <a:buNone/>
              <a:defRPr sz="1400" b="1">
                <a:solidFill>
                  <a:schemeClr val="bg1"/>
                </a:solidFill>
              </a:defRPr>
            </a:lvl1pPr>
          </a:lstStyle>
          <a:p>
            <a:pPr lvl="0"/>
            <a:r>
              <a:rPr lang="nl-NL" dirty="0"/>
              <a:t>Naam</a:t>
            </a:r>
          </a:p>
        </p:txBody>
      </p:sp>
      <p:sp>
        <p:nvSpPr>
          <p:cNvPr id="290" name="Tijdelijke aanduiding voor tekst 17">
            <a:extLst>
              <a:ext uri="{FF2B5EF4-FFF2-40B4-BE49-F238E27FC236}">
                <a16:creationId xmlns:a16="http://schemas.microsoft.com/office/drawing/2014/main" id="{07E9BF3D-98B6-4841-A6C2-FA68E711921B}"/>
              </a:ext>
            </a:extLst>
          </p:cNvPr>
          <p:cNvSpPr>
            <a:spLocks noGrp="1"/>
          </p:cNvSpPr>
          <p:nvPr>
            <p:ph type="body" sz="quarter" idx="43" hasCustomPrompt="1"/>
          </p:nvPr>
        </p:nvSpPr>
        <p:spPr>
          <a:xfrm>
            <a:off x="2512060" y="4607176"/>
            <a:ext cx="1698821" cy="228146"/>
          </a:xfrm>
        </p:spPr>
        <p:txBody>
          <a:bodyPr/>
          <a:lstStyle>
            <a:lvl1pPr marL="0" indent="0" algn="ctr">
              <a:buNone/>
              <a:defRPr sz="1200" i="1">
                <a:solidFill>
                  <a:schemeClr val="tx1">
                    <a:lumMod val="10000"/>
                    <a:lumOff val="90000"/>
                  </a:schemeClr>
                </a:solidFill>
              </a:defRPr>
            </a:lvl1pPr>
          </a:lstStyle>
          <a:p>
            <a:pPr lvl="0"/>
            <a:r>
              <a:rPr lang="nl-NL" dirty="0"/>
              <a:t>Functie</a:t>
            </a:r>
          </a:p>
        </p:txBody>
      </p:sp>
      <p:sp>
        <p:nvSpPr>
          <p:cNvPr id="300" name="Tijdelijke aanduiding voor tekst 17">
            <a:extLst>
              <a:ext uri="{FF2B5EF4-FFF2-40B4-BE49-F238E27FC236}">
                <a16:creationId xmlns:a16="http://schemas.microsoft.com/office/drawing/2014/main" id="{3ED8E987-9B40-49E0-A906-768637D4FBD7}"/>
              </a:ext>
            </a:extLst>
          </p:cNvPr>
          <p:cNvSpPr>
            <a:spLocks noGrp="1"/>
          </p:cNvSpPr>
          <p:nvPr>
            <p:ph type="body" sz="quarter" idx="44" hasCustomPrompt="1"/>
          </p:nvPr>
        </p:nvSpPr>
        <p:spPr>
          <a:xfrm>
            <a:off x="2847095" y="4976137"/>
            <a:ext cx="1358262" cy="228146"/>
          </a:xfrm>
        </p:spPr>
        <p:txBody>
          <a:bodyPr anchor="ctr"/>
          <a:lstStyle>
            <a:lvl1pPr marL="0" indent="0" algn="l">
              <a:buNone/>
              <a:defRPr sz="1200" i="1">
                <a:solidFill>
                  <a:schemeClr val="bg1"/>
                </a:solidFill>
              </a:defRPr>
            </a:lvl1pPr>
          </a:lstStyle>
          <a:p>
            <a:pPr lvl="0"/>
            <a:r>
              <a:rPr lang="nl-NL" dirty="0"/>
              <a:t>Functie</a:t>
            </a:r>
          </a:p>
        </p:txBody>
      </p:sp>
      <p:sp>
        <p:nvSpPr>
          <p:cNvPr id="301" name="Tijdelijke aanduiding voor tekst 17">
            <a:extLst>
              <a:ext uri="{FF2B5EF4-FFF2-40B4-BE49-F238E27FC236}">
                <a16:creationId xmlns:a16="http://schemas.microsoft.com/office/drawing/2014/main" id="{FCECB3E4-0AF9-40E0-B2CD-90F4304FB8AB}"/>
              </a:ext>
            </a:extLst>
          </p:cNvPr>
          <p:cNvSpPr>
            <a:spLocks noGrp="1"/>
          </p:cNvSpPr>
          <p:nvPr>
            <p:ph type="body" sz="quarter" idx="45" hasCustomPrompt="1"/>
          </p:nvPr>
        </p:nvSpPr>
        <p:spPr>
          <a:xfrm>
            <a:off x="2847095" y="5273004"/>
            <a:ext cx="1358262" cy="228146"/>
          </a:xfrm>
        </p:spPr>
        <p:txBody>
          <a:bodyPr anchor="ctr"/>
          <a:lstStyle>
            <a:lvl1pPr marL="0" indent="0" algn="l">
              <a:buNone/>
              <a:defRPr sz="1200" i="1">
                <a:solidFill>
                  <a:schemeClr val="bg1"/>
                </a:solidFill>
              </a:defRPr>
            </a:lvl1pPr>
          </a:lstStyle>
          <a:p>
            <a:pPr lvl="0"/>
            <a:r>
              <a:rPr lang="nl-NL" dirty="0"/>
              <a:t>Functie</a:t>
            </a:r>
          </a:p>
        </p:txBody>
      </p:sp>
      <p:sp>
        <p:nvSpPr>
          <p:cNvPr id="302" name="Tijdelijke aanduiding voor tekst 17">
            <a:extLst>
              <a:ext uri="{FF2B5EF4-FFF2-40B4-BE49-F238E27FC236}">
                <a16:creationId xmlns:a16="http://schemas.microsoft.com/office/drawing/2014/main" id="{99D05D56-1D03-43A4-A13E-BF815EE05955}"/>
              </a:ext>
            </a:extLst>
          </p:cNvPr>
          <p:cNvSpPr>
            <a:spLocks noGrp="1"/>
          </p:cNvSpPr>
          <p:nvPr>
            <p:ph type="body" sz="quarter" idx="46" hasCustomPrompt="1"/>
          </p:nvPr>
        </p:nvSpPr>
        <p:spPr>
          <a:xfrm>
            <a:off x="2847095" y="5579323"/>
            <a:ext cx="1358262" cy="228146"/>
          </a:xfrm>
        </p:spPr>
        <p:txBody>
          <a:bodyPr anchor="ctr"/>
          <a:lstStyle>
            <a:lvl1pPr marL="0" indent="0" algn="l">
              <a:buNone/>
              <a:defRPr sz="1200" i="1">
                <a:solidFill>
                  <a:schemeClr val="bg1"/>
                </a:solidFill>
              </a:defRPr>
            </a:lvl1pPr>
          </a:lstStyle>
          <a:p>
            <a:pPr lvl="0"/>
            <a:r>
              <a:rPr lang="nl-NL" dirty="0"/>
              <a:t>Functie</a:t>
            </a:r>
          </a:p>
        </p:txBody>
      </p:sp>
      <p:sp>
        <p:nvSpPr>
          <p:cNvPr id="304" name="Tijdelijke aanduiding voor tekst 17">
            <a:extLst>
              <a:ext uri="{FF2B5EF4-FFF2-40B4-BE49-F238E27FC236}">
                <a16:creationId xmlns:a16="http://schemas.microsoft.com/office/drawing/2014/main" id="{D7221A62-0CD4-4FEE-80FA-7CA0962FCF01}"/>
              </a:ext>
            </a:extLst>
          </p:cNvPr>
          <p:cNvSpPr>
            <a:spLocks noGrp="1"/>
          </p:cNvSpPr>
          <p:nvPr>
            <p:ph type="body" sz="quarter" idx="47" hasCustomPrompt="1"/>
          </p:nvPr>
        </p:nvSpPr>
        <p:spPr>
          <a:xfrm>
            <a:off x="4334124" y="4339786"/>
            <a:ext cx="1698821" cy="228146"/>
          </a:xfrm>
        </p:spPr>
        <p:txBody>
          <a:bodyPr/>
          <a:lstStyle>
            <a:lvl1pPr marL="0" indent="0" algn="ctr">
              <a:buNone/>
              <a:defRPr sz="1400" b="1">
                <a:solidFill>
                  <a:schemeClr val="bg1"/>
                </a:solidFill>
              </a:defRPr>
            </a:lvl1pPr>
          </a:lstStyle>
          <a:p>
            <a:pPr lvl="0"/>
            <a:r>
              <a:rPr lang="nl-NL" dirty="0"/>
              <a:t>Naam</a:t>
            </a:r>
          </a:p>
        </p:txBody>
      </p:sp>
      <p:sp>
        <p:nvSpPr>
          <p:cNvPr id="305" name="Tijdelijke aanduiding voor tekst 17">
            <a:extLst>
              <a:ext uri="{FF2B5EF4-FFF2-40B4-BE49-F238E27FC236}">
                <a16:creationId xmlns:a16="http://schemas.microsoft.com/office/drawing/2014/main" id="{14CD33A9-1A46-41C1-A773-2323EA6983B3}"/>
              </a:ext>
            </a:extLst>
          </p:cNvPr>
          <p:cNvSpPr>
            <a:spLocks noGrp="1"/>
          </p:cNvSpPr>
          <p:nvPr>
            <p:ph type="body" sz="quarter" idx="48" hasCustomPrompt="1"/>
          </p:nvPr>
        </p:nvSpPr>
        <p:spPr>
          <a:xfrm>
            <a:off x="4334124" y="4607176"/>
            <a:ext cx="1698821" cy="228146"/>
          </a:xfrm>
        </p:spPr>
        <p:txBody>
          <a:bodyPr/>
          <a:lstStyle>
            <a:lvl1pPr marL="0" indent="0" algn="ctr">
              <a:buNone/>
              <a:defRPr sz="1200" i="1">
                <a:solidFill>
                  <a:schemeClr val="tx1">
                    <a:lumMod val="10000"/>
                    <a:lumOff val="90000"/>
                  </a:schemeClr>
                </a:solidFill>
              </a:defRPr>
            </a:lvl1pPr>
          </a:lstStyle>
          <a:p>
            <a:pPr lvl="0"/>
            <a:r>
              <a:rPr lang="nl-NL" dirty="0"/>
              <a:t>Functie</a:t>
            </a:r>
          </a:p>
        </p:txBody>
      </p:sp>
      <p:sp>
        <p:nvSpPr>
          <p:cNvPr id="315" name="Tijdelijke aanduiding voor tekst 17">
            <a:extLst>
              <a:ext uri="{FF2B5EF4-FFF2-40B4-BE49-F238E27FC236}">
                <a16:creationId xmlns:a16="http://schemas.microsoft.com/office/drawing/2014/main" id="{FAB92235-6AAF-4076-8178-5B56FBC4E022}"/>
              </a:ext>
            </a:extLst>
          </p:cNvPr>
          <p:cNvSpPr>
            <a:spLocks noGrp="1"/>
          </p:cNvSpPr>
          <p:nvPr>
            <p:ph type="body" sz="quarter" idx="49" hasCustomPrompt="1"/>
          </p:nvPr>
        </p:nvSpPr>
        <p:spPr>
          <a:xfrm>
            <a:off x="4669159" y="4976137"/>
            <a:ext cx="1358262" cy="228146"/>
          </a:xfrm>
        </p:spPr>
        <p:txBody>
          <a:bodyPr anchor="ctr"/>
          <a:lstStyle>
            <a:lvl1pPr marL="0" indent="0" algn="l">
              <a:buNone/>
              <a:defRPr sz="1200" i="1">
                <a:solidFill>
                  <a:schemeClr val="bg1"/>
                </a:solidFill>
              </a:defRPr>
            </a:lvl1pPr>
          </a:lstStyle>
          <a:p>
            <a:pPr lvl="0"/>
            <a:r>
              <a:rPr lang="nl-NL" dirty="0"/>
              <a:t>Functie</a:t>
            </a:r>
          </a:p>
        </p:txBody>
      </p:sp>
      <p:sp>
        <p:nvSpPr>
          <p:cNvPr id="316" name="Tijdelijke aanduiding voor tekst 17">
            <a:extLst>
              <a:ext uri="{FF2B5EF4-FFF2-40B4-BE49-F238E27FC236}">
                <a16:creationId xmlns:a16="http://schemas.microsoft.com/office/drawing/2014/main" id="{55F94379-FB60-4180-B5E5-82BB60FFE955}"/>
              </a:ext>
            </a:extLst>
          </p:cNvPr>
          <p:cNvSpPr>
            <a:spLocks noGrp="1"/>
          </p:cNvSpPr>
          <p:nvPr>
            <p:ph type="body" sz="quarter" idx="50" hasCustomPrompt="1"/>
          </p:nvPr>
        </p:nvSpPr>
        <p:spPr>
          <a:xfrm>
            <a:off x="4669159" y="5273004"/>
            <a:ext cx="1358262" cy="228146"/>
          </a:xfrm>
        </p:spPr>
        <p:txBody>
          <a:bodyPr anchor="ctr"/>
          <a:lstStyle>
            <a:lvl1pPr marL="0" indent="0" algn="l">
              <a:buNone/>
              <a:defRPr sz="1200" i="1">
                <a:solidFill>
                  <a:schemeClr val="bg1"/>
                </a:solidFill>
              </a:defRPr>
            </a:lvl1pPr>
          </a:lstStyle>
          <a:p>
            <a:pPr lvl="0"/>
            <a:r>
              <a:rPr lang="nl-NL" dirty="0"/>
              <a:t>Functie</a:t>
            </a:r>
          </a:p>
        </p:txBody>
      </p:sp>
      <p:sp>
        <p:nvSpPr>
          <p:cNvPr id="317" name="Tijdelijke aanduiding voor tekst 17">
            <a:extLst>
              <a:ext uri="{FF2B5EF4-FFF2-40B4-BE49-F238E27FC236}">
                <a16:creationId xmlns:a16="http://schemas.microsoft.com/office/drawing/2014/main" id="{37711616-7305-4018-A4CD-628F64A58214}"/>
              </a:ext>
            </a:extLst>
          </p:cNvPr>
          <p:cNvSpPr>
            <a:spLocks noGrp="1"/>
          </p:cNvSpPr>
          <p:nvPr>
            <p:ph type="body" sz="quarter" idx="51" hasCustomPrompt="1"/>
          </p:nvPr>
        </p:nvSpPr>
        <p:spPr>
          <a:xfrm>
            <a:off x="4669159" y="5579323"/>
            <a:ext cx="1358262" cy="228146"/>
          </a:xfrm>
        </p:spPr>
        <p:txBody>
          <a:bodyPr anchor="ctr"/>
          <a:lstStyle>
            <a:lvl1pPr marL="0" indent="0" algn="l">
              <a:buNone/>
              <a:defRPr sz="1200" i="1">
                <a:solidFill>
                  <a:schemeClr val="bg1"/>
                </a:solidFill>
              </a:defRPr>
            </a:lvl1pPr>
          </a:lstStyle>
          <a:p>
            <a:pPr lvl="0"/>
            <a:r>
              <a:rPr lang="nl-NL" dirty="0"/>
              <a:t>Functie</a:t>
            </a:r>
          </a:p>
        </p:txBody>
      </p:sp>
      <p:sp>
        <p:nvSpPr>
          <p:cNvPr id="319" name="Tijdelijke aanduiding voor tekst 17">
            <a:extLst>
              <a:ext uri="{FF2B5EF4-FFF2-40B4-BE49-F238E27FC236}">
                <a16:creationId xmlns:a16="http://schemas.microsoft.com/office/drawing/2014/main" id="{AE7AC692-FA56-4779-A914-59D47D69FA18}"/>
              </a:ext>
            </a:extLst>
          </p:cNvPr>
          <p:cNvSpPr>
            <a:spLocks noGrp="1"/>
          </p:cNvSpPr>
          <p:nvPr>
            <p:ph type="body" sz="quarter" idx="52" hasCustomPrompt="1"/>
          </p:nvPr>
        </p:nvSpPr>
        <p:spPr>
          <a:xfrm>
            <a:off x="6148446" y="4339786"/>
            <a:ext cx="1698821" cy="228146"/>
          </a:xfrm>
        </p:spPr>
        <p:txBody>
          <a:bodyPr/>
          <a:lstStyle>
            <a:lvl1pPr marL="0" indent="0" algn="ctr">
              <a:buNone/>
              <a:defRPr sz="1400" b="1">
                <a:solidFill>
                  <a:schemeClr val="bg1"/>
                </a:solidFill>
              </a:defRPr>
            </a:lvl1pPr>
          </a:lstStyle>
          <a:p>
            <a:pPr lvl="0"/>
            <a:r>
              <a:rPr lang="nl-NL" dirty="0"/>
              <a:t>Naam</a:t>
            </a:r>
          </a:p>
        </p:txBody>
      </p:sp>
      <p:sp>
        <p:nvSpPr>
          <p:cNvPr id="320" name="Tijdelijke aanduiding voor tekst 17">
            <a:extLst>
              <a:ext uri="{FF2B5EF4-FFF2-40B4-BE49-F238E27FC236}">
                <a16:creationId xmlns:a16="http://schemas.microsoft.com/office/drawing/2014/main" id="{3C793345-A880-477B-9533-421747A5139D}"/>
              </a:ext>
            </a:extLst>
          </p:cNvPr>
          <p:cNvSpPr>
            <a:spLocks noGrp="1"/>
          </p:cNvSpPr>
          <p:nvPr>
            <p:ph type="body" sz="quarter" idx="53" hasCustomPrompt="1"/>
          </p:nvPr>
        </p:nvSpPr>
        <p:spPr>
          <a:xfrm>
            <a:off x="6148446" y="4607176"/>
            <a:ext cx="1698821" cy="228146"/>
          </a:xfrm>
        </p:spPr>
        <p:txBody>
          <a:bodyPr/>
          <a:lstStyle>
            <a:lvl1pPr marL="0" indent="0" algn="ctr">
              <a:buNone/>
              <a:defRPr sz="1200" i="1">
                <a:solidFill>
                  <a:schemeClr val="tx1">
                    <a:lumMod val="10000"/>
                    <a:lumOff val="90000"/>
                  </a:schemeClr>
                </a:solidFill>
              </a:defRPr>
            </a:lvl1pPr>
          </a:lstStyle>
          <a:p>
            <a:pPr lvl="0"/>
            <a:r>
              <a:rPr lang="nl-NL" dirty="0"/>
              <a:t>Functie</a:t>
            </a:r>
          </a:p>
        </p:txBody>
      </p:sp>
      <p:sp>
        <p:nvSpPr>
          <p:cNvPr id="330" name="Tijdelijke aanduiding voor tekst 17">
            <a:extLst>
              <a:ext uri="{FF2B5EF4-FFF2-40B4-BE49-F238E27FC236}">
                <a16:creationId xmlns:a16="http://schemas.microsoft.com/office/drawing/2014/main" id="{167E7181-32FE-40C3-9C9A-AFF882131026}"/>
              </a:ext>
            </a:extLst>
          </p:cNvPr>
          <p:cNvSpPr>
            <a:spLocks noGrp="1"/>
          </p:cNvSpPr>
          <p:nvPr>
            <p:ph type="body" sz="quarter" idx="54" hasCustomPrompt="1"/>
          </p:nvPr>
        </p:nvSpPr>
        <p:spPr>
          <a:xfrm>
            <a:off x="6483481" y="4976137"/>
            <a:ext cx="1358262" cy="228146"/>
          </a:xfrm>
        </p:spPr>
        <p:txBody>
          <a:bodyPr anchor="ctr"/>
          <a:lstStyle>
            <a:lvl1pPr marL="0" indent="0" algn="l">
              <a:buNone/>
              <a:defRPr sz="1200" i="1">
                <a:solidFill>
                  <a:schemeClr val="bg1"/>
                </a:solidFill>
              </a:defRPr>
            </a:lvl1pPr>
          </a:lstStyle>
          <a:p>
            <a:pPr lvl="0"/>
            <a:r>
              <a:rPr lang="nl-NL" dirty="0"/>
              <a:t>Functie</a:t>
            </a:r>
          </a:p>
        </p:txBody>
      </p:sp>
      <p:sp>
        <p:nvSpPr>
          <p:cNvPr id="331" name="Tijdelijke aanduiding voor tekst 17">
            <a:extLst>
              <a:ext uri="{FF2B5EF4-FFF2-40B4-BE49-F238E27FC236}">
                <a16:creationId xmlns:a16="http://schemas.microsoft.com/office/drawing/2014/main" id="{28EC4DAB-1224-4CD8-90FD-58055A3B7BEE}"/>
              </a:ext>
            </a:extLst>
          </p:cNvPr>
          <p:cNvSpPr>
            <a:spLocks noGrp="1"/>
          </p:cNvSpPr>
          <p:nvPr>
            <p:ph type="body" sz="quarter" idx="55" hasCustomPrompt="1"/>
          </p:nvPr>
        </p:nvSpPr>
        <p:spPr>
          <a:xfrm>
            <a:off x="6483481" y="5273004"/>
            <a:ext cx="1358262" cy="228146"/>
          </a:xfrm>
        </p:spPr>
        <p:txBody>
          <a:bodyPr anchor="ctr"/>
          <a:lstStyle>
            <a:lvl1pPr marL="0" indent="0" algn="l">
              <a:buNone/>
              <a:defRPr sz="1200" i="1">
                <a:solidFill>
                  <a:schemeClr val="bg1"/>
                </a:solidFill>
              </a:defRPr>
            </a:lvl1pPr>
          </a:lstStyle>
          <a:p>
            <a:pPr lvl="0"/>
            <a:r>
              <a:rPr lang="nl-NL" dirty="0"/>
              <a:t>Functie</a:t>
            </a:r>
          </a:p>
        </p:txBody>
      </p:sp>
      <p:sp>
        <p:nvSpPr>
          <p:cNvPr id="332" name="Tijdelijke aanduiding voor tekst 17">
            <a:extLst>
              <a:ext uri="{FF2B5EF4-FFF2-40B4-BE49-F238E27FC236}">
                <a16:creationId xmlns:a16="http://schemas.microsoft.com/office/drawing/2014/main" id="{94E35621-74D7-4AD3-87CB-9DAFE1E9016D}"/>
              </a:ext>
            </a:extLst>
          </p:cNvPr>
          <p:cNvSpPr>
            <a:spLocks noGrp="1"/>
          </p:cNvSpPr>
          <p:nvPr>
            <p:ph type="body" sz="quarter" idx="56" hasCustomPrompt="1"/>
          </p:nvPr>
        </p:nvSpPr>
        <p:spPr>
          <a:xfrm>
            <a:off x="6483481" y="5579323"/>
            <a:ext cx="1358262" cy="228146"/>
          </a:xfrm>
        </p:spPr>
        <p:txBody>
          <a:bodyPr anchor="ctr"/>
          <a:lstStyle>
            <a:lvl1pPr marL="0" indent="0" algn="l">
              <a:buNone/>
              <a:defRPr sz="1200" i="1">
                <a:solidFill>
                  <a:schemeClr val="bg1"/>
                </a:solidFill>
              </a:defRPr>
            </a:lvl1pPr>
          </a:lstStyle>
          <a:p>
            <a:pPr lvl="0"/>
            <a:r>
              <a:rPr lang="nl-NL" dirty="0"/>
              <a:t>Functie</a:t>
            </a:r>
          </a:p>
        </p:txBody>
      </p:sp>
      <p:sp>
        <p:nvSpPr>
          <p:cNvPr id="334" name="Tijdelijke aanduiding voor tekst 17">
            <a:extLst>
              <a:ext uri="{FF2B5EF4-FFF2-40B4-BE49-F238E27FC236}">
                <a16:creationId xmlns:a16="http://schemas.microsoft.com/office/drawing/2014/main" id="{87D4AE60-FB15-46BA-B8D5-BA34C8F77A11}"/>
              </a:ext>
            </a:extLst>
          </p:cNvPr>
          <p:cNvSpPr>
            <a:spLocks noGrp="1"/>
          </p:cNvSpPr>
          <p:nvPr>
            <p:ph type="body" sz="quarter" idx="57" hasCustomPrompt="1"/>
          </p:nvPr>
        </p:nvSpPr>
        <p:spPr>
          <a:xfrm>
            <a:off x="7958572" y="4339786"/>
            <a:ext cx="1698821" cy="228146"/>
          </a:xfrm>
        </p:spPr>
        <p:txBody>
          <a:bodyPr/>
          <a:lstStyle>
            <a:lvl1pPr marL="0" indent="0" algn="ctr">
              <a:buNone/>
              <a:defRPr sz="1400" b="1">
                <a:solidFill>
                  <a:schemeClr val="bg1"/>
                </a:solidFill>
              </a:defRPr>
            </a:lvl1pPr>
          </a:lstStyle>
          <a:p>
            <a:pPr lvl="0"/>
            <a:r>
              <a:rPr lang="nl-NL" dirty="0"/>
              <a:t>Naam</a:t>
            </a:r>
          </a:p>
        </p:txBody>
      </p:sp>
      <p:sp>
        <p:nvSpPr>
          <p:cNvPr id="335" name="Tijdelijke aanduiding voor tekst 17">
            <a:extLst>
              <a:ext uri="{FF2B5EF4-FFF2-40B4-BE49-F238E27FC236}">
                <a16:creationId xmlns:a16="http://schemas.microsoft.com/office/drawing/2014/main" id="{4B56927F-49FD-47BE-AE88-8E016754FF28}"/>
              </a:ext>
            </a:extLst>
          </p:cNvPr>
          <p:cNvSpPr>
            <a:spLocks noGrp="1"/>
          </p:cNvSpPr>
          <p:nvPr>
            <p:ph type="body" sz="quarter" idx="58" hasCustomPrompt="1"/>
          </p:nvPr>
        </p:nvSpPr>
        <p:spPr>
          <a:xfrm>
            <a:off x="7958572" y="4607176"/>
            <a:ext cx="1698821" cy="228146"/>
          </a:xfrm>
        </p:spPr>
        <p:txBody>
          <a:bodyPr/>
          <a:lstStyle>
            <a:lvl1pPr marL="0" indent="0" algn="ctr">
              <a:buNone/>
              <a:defRPr sz="1200" i="1">
                <a:solidFill>
                  <a:schemeClr val="tx1">
                    <a:lumMod val="10000"/>
                    <a:lumOff val="90000"/>
                  </a:schemeClr>
                </a:solidFill>
              </a:defRPr>
            </a:lvl1pPr>
          </a:lstStyle>
          <a:p>
            <a:pPr lvl="0"/>
            <a:r>
              <a:rPr lang="nl-NL" dirty="0"/>
              <a:t>Functie</a:t>
            </a:r>
          </a:p>
        </p:txBody>
      </p:sp>
      <p:sp>
        <p:nvSpPr>
          <p:cNvPr id="345" name="Tijdelijke aanduiding voor tekst 17">
            <a:extLst>
              <a:ext uri="{FF2B5EF4-FFF2-40B4-BE49-F238E27FC236}">
                <a16:creationId xmlns:a16="http://schemas.microsoft.com/office/drawing/2014/main" id="{F440B9C2-8AD5-4D70-AC8B-C4A5D7A7D4E2}"/>
              </a:ext>
            </a:extLst>
          </p:cNvPr>
          <p:cNvSpPr>
            <a:spLocks noGrp="1"/>
          </p:cNvSpPr>
          <p:nvPr>
            <p:ph type="body" sz="quarter" idx="59" hasCustomPrompt="1"/>
          </p:nvPr>
        </p:nvSpPr>
        <p:spPr>
          <a:xfrm>
            <a:off x="8293607" y="4976137"/>
            <a:ext cx="1358262" cy="228146"/>
          </a:xfrm>
        </p:spPr>
        <p:txBody>
          <a:bodyPr anchor="ctr"/>
          <a:lstStyle>
            <a:lvl1pPr marL="0" indent="0" algn="l">
              <a:buNone/>
              <a:defRPr sz="1200" i="1">
                <a:solidFill>
                  <a:schemeClr val="bg1"/>
                </a:solidFill>
              </a:defRPr>
            </a:lvl1pPr>
          </a:lstStyle>
          <a:p>
            <a:pPr lvl="0"/>
            <a:r>
              <a:rPr lang="nl-NL" dirty="0"/>
              <a:t>Functie</a:t>
            </a:r>
          </a:p>
        </p:txBody>
      </p:sp>
      <p:sp>
        <p:nvSpPr>
          <p:cNvPr id="346" name="Tijdelijke aanduiding voor tekst 17">
            <a:extLst>
              <a:ext uri="{FF2B5EF4-FFF2-40B4-BE49-F238E27FC236}">
                <a16:creationId xmlns:a16="http://schemas.microsoft.com/office/drawing/2014/main" id="{5B1FC043-5B50-47D2-B5F8-EC027CE8A27A}"/>
              </a:ext>
            </a:extLst>
          </p:cNvPr>
          <p:cNvSpPr>
            <a:spLocks noGrp="1"/>
          </p:cNvSpPr>
          <p:nvPr>
            <p:ph type="body" sz="quarter" idx="60" hasCustomPrompt="1"/>
          </p:nvPr>
        </p:nvSpPr>
        <p:spPr>
          <a:xfrm>
            <a:off x="8293607" y="5273004"/>
            <a:ext cx="1358262" cy="228146"/>
          </a:xfrm>
        </p:spPr>
        <p:txBody>
          <a:bodyPr anchor="ctr"/>
          <a:lstStyle>
            <a:lvl1pPr marL="0" indent="0" algn="l">
              <a:buNone/>
              <a:defRPr sz="1200" i="1">
                <a:solidFill>
                  <a:schemeClr val="bg1"/>
                </a:solidFill>
              </a:defRPr>
            </a:lvl1pPr>
          </a:lstStyle>
          <a:p>
            <a:pPr lvl="0"/>
            <a:r>
              <a:rPr lang="nl-NL" dirty="0"/>
              <a:t>Functie</a:t>
            </a:r>
          </a:p>
        </p:txBody>
      </p:sp>
      <p:sp>
        <p:nvSpPr>
          <p:cNvPr id="347" name="Tijdelijke aanduiding voor tekst 17">
            <a:extLst>
              <a:ext uri="{FF2B5EF4-FFF2-40B4-BE49-F238E27FC236}">
                <a16:creationId xmlns:a16="http://schemas.microsoft.com/office/drawing/2014/main" id="{2EB6CFBA-CDDB-45B5-8001-FD7432F78FCD}"/>
              </a:ext>
            </a:extLst>
          </p:cNvPr>
          <p:cNvSpPr>
            <a:spLocks noGrp="1"/>
          </p:cNvSpPr>
          <p:nvPr>
            <p:ph type="body" sz="quarter" idx="61" hasCustomPrompt="1"/>
          </p:nvPr>
        </p:nvSpPr>
        <p:spPr>
          <a:xfrm>
            <a:off x="8293607" y="5579323"/>
            <a:ext cx="1358262" cy="228146"/>
          </a:xfrm>
        </p:spPr>
        <p:txBody>
          <a:bodyPr anchor="ctr"/>
          <a:lstStyle>
            <a:lvl1pPr marL="0" indent="0" algn="l">
              <a:buNone/>
              <a:defRPr sz="1200" i="1">
                <a:solidFill>
                  <a:schemeClr val="bg1"/>
                </a:solidFill>
              </a:defRPr>
            </a:lvl1pPr>
          </a:lstStyle>
          <a:p>
            <a:pPr lvl="0"/>
            <a:r>
              <a:rPr lang="nl-NL" dirty="0"/>
              <a:t>Functie</a:t>
            </a:r>
          </a:p>
        </p:txBody>
      </p:sp>
      <p:sp>
        <p:nvSpPr>
          <p:cNvPr id="349" name="Tijdelijke aanduiding voor tekst 17">
            <a:extLst>
              <a:ext uri="{FF2B5EF4-FFF2-40B4-BE49-F238E27FC236}">
                <a16:creationId xmlns:a16="http://schemas.microsoft.com/office/drawing/2014/main" id="{DF160FE9-5999-4805-A852-FAAAB603DAA4}"/>
              </a:ext>
            </a:extLst>
          </p:cNvPr>
          <p:cNvSpPr>
            <a:spLocks noGrp="1"/>
          </p:cNvSpPr>
          <p:nvPr>
            <p:ph type="body" sz="quarter" idx="62" hasCustomPrompt="1"/>
          </p:nvPr>
        </p:nvSpPr>
        <p:spPr>
          <a:xfrm>
            <a:off x="9777202" y="4339786"/>
            <a:ext cx="1698821" cy="228146"/>
          </a:xfrm>
        </p:spPr>
        <p:txBody>
          <a:bodyPr/>
          <a:lstStyle>
            <a:lvl1pPr marL="0" indent="0" algn="ctr">
              <a:buNone/>
              <a:defRPr sz="1400" b="1">
                <a:solidFill>
                  <a:schemeClr val="bg1"/>
                </a:solidFill>
              </a:defRPr>
            </a:lvl1pPr>
          </a:lstStyle>
          <a:p>
            <a:pPr lvl="0"/>
            <a:r>
              <a:rPr lang="nl-NL" dirty="0"/>
              <a:t>Naam</a:t>
            </a:r>
          </a:p>
        </p:txBody>
      </p:sp>
      <p:sp>
        <p:nvSpPr>
          <p:cNvPr id="350" name="Tijdelijke aanduiding voor tekst 17">
            <a:extLst>
              <a:ext uri="{FF2B5EF4-FFF2-40B4-BE49-F238E27FC236}">
                <a16:creationId xmlns:a16="http://schemas.microsoft.com/office/drawing/2014/main" id="{35CFFF22-7C85-4A0E-872D-4A490865FEB9}"/>
              </a:ext>
            </a:extLst>
          </p:cNvPr>
          <p:cNvSpPr>
            <a:spLocks noGrp="1"/>
          </p:cNvSpPr>
          <p:nvPr>
            <p:ph type="body" sz="quarter" idx="63" hasCustomPrompt="1"/>
          </p:nvPr>
        </p:nvSpPr>
        <p:spPr>
          <a:xfrm>
            <a:off x="9777202" y="4607176"/>
            <a:ext cx="1698821" cy="228146"/>
          </a:xfrm>
        </p:spPr>
        <p:txBody>
          <a:bodyPr/>
          <a:lstStyle>
            <a:lvl1pPr marL="0" indent="0" algn="ctr">
              <a:buNone/>
              <a:defRPr sz="1200" i="1">
                <a:solidFill>
                  <a:schemeClr val="tx1">
                    <a:lumMod val="10000"/>
                    <a:lumOff val="90000"/>
                  </a:schemeClr>
                </a:solidFill>
              </a:defRPr>
            </a:lvl1pPr>
          </a:lstStyle>
          <a:p>
            <a:pPr lvl="0"/>
            <a:r>
              <a:rPr lang="nl-NL" dirty="0"/>
              <a:t>Functie</a:t>
            </a:r>
          </a:p>
        </p:txBody>
      </p:sp>
      <p:sp>
        <p:nvSpPr>
          <p:cNvPr id="360" name="Tijdelijke aanduiding voor tekst 17">
            <a:extLst>
              <a:ext uri="{FF2B5EF4-FFF2-40B4-BE49-F238E27FC236}">
                <a16:creationId xmlns:a16="http://schemas.microsoft.com/office/drawing/2014/main" id="{4E22AF41-D76B-4294-BAFD-672F77340140}"/>
              </a:ext>
            </a:extLst>
          </p:cNvPr>
          <p:cNvSpPr>
            <a:spLocks noGrp="1"/>
          </p:cNvSpPr>
          <p:nvPr>
            <p:ph type="body" sz="quarter" idx="64" hasCustomPrompt="1"/>
          </p:nvPr>
        </p:nvSpPr>
        <p:spPr>
          <a:xfrm>
            <a:off x="10112237" y="4976137"/>
            <a:ext cx="1358262" cy="228146"/>
          </a:xfrm>
        </p:spPr>
        <p:txBody>
          <a:bodyPr anchor="ctr"/>
          <a:lstStyle>
            <a:lvl1pPr marL="0" indent="0" algn="l">
              <a:buNone/>
              <a:defRPr sz="1200" i="1">
                <a:solidFill>
                  <a:schemeClr val="bg1"/>
                </a:solidFill>
              </a:defRPr>
            </a:lvl1pPr>
          </a:lstStyle>
          <a:p>
            <a:pPr lvl="0"/>
            <a:r>
              <a:rPr lang="nl-NL" dirty="0"/>
              <a:t>Functie</a:t>
            </a:r>
          </a:p>
        </p:txBody>
      </p:sp>
      <p:sp>
        <p:nvSpPr>
          <p:cNvPr id="361" name="Tijdelijke aanduiding voor tekst 17">
            <a:extLst>
              <a:ext uri="{FF2B5EF4-FFF2-40B4-BE49-F238E27FC236}">
                <a16:creationId xmlns:a16="http://schemas.microsoft.com/office/drawing/2014/main" id="{A73F14F3-8817-4597-B666-9AEA931BBBE7}"/>
              </a:ext>
            </a:extLst>
          </p:cNvPr>
          <p:cNvSpPr>
            <a:spLocks noGrp="1"/>
          </p:cNvSpPr>
          <p:nvPr>
            <p:ph type="body" sz="quarter" idx="65" hasCustomPrompt="1"/>
          </p:nvPr>
        </p:nvSpPr>
        <p:spPr>
          <a:xfrm>
            <a:off x="10112237" y="5273004"/>
            <a:ext cx="1358262" cy="228146"/>
          </a:xfrm>
        </p:spPr>
        <p:txBody>
          <a:bodyPr anchor="ctr"/>
          <a:lstStyle>
            <a:lvl1pPr marL="0" indent="0" algn="l">
              <a:buNone/>
              <a:defRPr sz="1200" i="1">
                <a:solidFill>
                  <a:schemeClr val="bg1"/>
                </a:solidFill>
              </a:defRPr>
            </a:lvl1pPr>
          </a:lstStyle>
          <a:p>
            <a:pPr lvl="0"/>
            <a:r>
              <a:rPr lang="nl-NL" dirty="0"/>
              <a:t>Functie</a:t>
            </a:r>
          </a:p>
        </p:txBody>
      </p:sp>
      <p:sp>
        <p:nvSpPr>
          <p:cNvPr id="362" name="Tijdelijke aanduiding voor tekst 17">
            <a:extLst>
              <a:ext uri="{FF2B5EF4-FFF2-40B4-BE49-F238E27FC236}">
                <a16:creationId xmlns:a16="http://schemas.microsoft.com/office/drawing/2014/main" id="{AF388A35-30F2-4DEB-ADBA-276D9FA1C09E}"/>
              </a:ext>
            </a:extLst>
          </p:cNvPr>
          <p:cNvSpPr>
            <a:spLocks noGrp="1"/>
          </p:cNvSpPr>
          <p:nvPr>
            <p:ph type="body" sz="quarter" idx="66" hasCustomPrompt="1"/>
          </p:nvPr>
        </p:nvSpPr>
        <p:spPr>
          <a:xfrm>
            <a:off x="10112237" y="5579323"/>
            <a:ext cx="1358262" cy="228146"/>
          </a:xfrm>
        </p:spPr>
        <p:txBody>
          <a:bodyPr anchor="ctr"/>
          <a:lstStyle>
            <a:lvl1pPr marL="0" indent="0" algn="l">
              <a:buNone/>
              <a:defRPr sz="1200" i="1">
                <a:solidFill>
                  <a:schemeClr val="bg1"/>
                </a:solidFill>
              </a:defRPr>
            </a:lvl1pPr>
          </a:lstStyle>
          <a:p>
            <a:pPr lvl="0"/>
            <a:r>
              <a:rPr lang="nl-NL" dirty="0"/>
              <a:t>Functie</a:t>
            </a:r>
          </a:p>
        </p:txBody>
      </p:sp>
    </p:spTree>
    <p:extLst>
      <p:ext uri="{BB962C8B-B14F-4D97-AF65-F5344CB8AC3E}">
        <p14:creationId xmlns:p14="http://schemas.microsoft.com/office/powerpoint/2010/main" val="20012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750" fill="hold"/>
                                        <p:tgtEl>
                                          <p:spTgt spid="73"/>
                                        </p:tgtEl>
                                        <p:attrNameLst>
                                          <p:attrName>ppt_x</p:attrName>
                                        </p:attrNameLst>
                                      </p:cBhvr>
                                      <p:tavLst>
                                        <p:tav tm="0">
                                          <p:val>
                                            <p:strVal val="1+#ppt_w/2"/>
                                          </p:val>
                                        </p:tav>
                                        <p:tav tm="100000">
                                          <p:val>
                                            <p:strVal val="#ppt_x"/>
                                          </p:val>
                                        </p:tav>
                                      </p:tavLst>
                                    </p:anim>
                                    <p:anim calcmode="lin" valueType="num">
                                      <p:cBhvr additive="base">
                                        <p:cTn id="8" dur="750" fill="hold"/>
                                        <p:tgtEl>
                                          <p:spTgt spid="73"/>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283"/>
                                        </p:tgtEl>
                                        <p:attrNameLst>
                                          <p:attrName>style.visibility</p:attrName>
                                        </p:attrNameLst>
                                      </p:cBhvr>
                                      <p:to>
                                        <p:strVal val="visible"/>
                                      </p:to>
                                    </p:set>
                                    <p:anim calcmode="lin" valueType="num">
                                      <p:cBhvr additive="base">
                                        <p:cTn id="11" dur="750" fill="hold"/>
                                        <p:tgtEl>
                                          <p:spTgt spid="283"/>
                                        </p:tgtEl>
                                        <p:attrNameLst>
                                          <p:attrName>ppt_x</p:attrName>
                                        </p:attrNameLst>
                                      </p:cBhvr>
                                      <p:tavLst>
                                        <p:tav tm="0">
                                          <p:val>
                                            <p:strVal val="1+#ppt_w/2"/>
                                          </p:val>
                                        </p:tav>
                                        <p:tav tm="100000">
                                          <p:val>
                                            <p:strVal val="#ppt_x"/>
                                          </p:val>
                                        </p:tav>
                                      </p:tavLst>
                                    </p:anim>
                                    <p:anim calcmode="lin" valueType="num">
                                      <p:cBhvr additive="base">
                                        <p:cTn id="12" dur="750" fill="hold"/>
                                        <p:tgtEl>
                                          <p:spTgt spid="283"/>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500"/>
                                  </p:stCondLst>
                                  <p:childTnLst>
                                    <p:set>
                                      <p:cBhvr>
                                        <p:cTn id="14" dur="1" fill="hold">
                                          <p:stCondLst>
                                            <p:cond delay="0"/>
                                          </p:stCondLst>
                                        </p:cTn>
                                        <p:tgtEl>
                                          <p:spTgt spid="284"/>
                                        </p:tgtEl>
                                        <p:attrNameLst>
                                          <p:attrName>style.visibility</p:attrName>
                                        </p:attrNameLst>
                                      </p:cBhvr>
                                      <p:to>
                                        <p:strVal val="visible"/>
                                      </p:to>
                                    </p:set>
                                    <p:anim calcmode="lin" valueType="num">
                                      <p:cBhvr additive="base">
                                        <p:cTn id="15" dur="750" fill="hold"/>
                                        <p:tgtEl>
                                          <p:spTgt spid="284"/>
                                        </p:tgtEl>
                                        <p:attrNameLst>
                                          <p:attrName>ppt_x</p:attrName>
                                        </p:attrNameLst>
                                      </p:cBhvr>
                                      <p:tavLst>
                                        <p:tav tm="0">
                                          <p:val>
                                            <p:strVal val="1+#ppt_w/2"/>
                                          </p:val>
                                        </p:tav>
                                        <p:tav tm="100000">
                                          <p:val>
                                            <p:strVal val="#ppt_x"/>
                                          </p:val>
                                        </p:tav>
                                      </p:tavLst>
                                    </p:anim>
                                    <p:anim calcmode="lin" valueType="num">
                                      <p:cBhvr additive="base">
                                        <p:cTn id="16" dur="750" fill="hold"/>
                                        <p:tgtEl>
                                          <p:spTgt spid="284"/>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750"/>
                                  </p:stCondLst>
                                  <p:childTnLst>
                                    <p:set>
                                      <p:cBhvr>
                                        <p:cTn id="18" dur="1" fill="hold">
                                          <p:stCondLst>
                                            <p:cond delay="0"/>
                                          </p:stCondLst>
                                        </p:cTn>
                                        <p:tgtEl>
                                          <p:spTgt spid="285"/>
                                        </p:tgtEl>
                                        <p:attrNameLst>
                                          <p:attrName>style.visibility</p:attrName>
                                        </p:attrNameLst>
                                      </p:cBhvr>
                                      <p:to>
                                        <p:strVal val="visible"/>
                                      </p:to>
                                    </p:set>
                                    <p:anim calcmode="lin" valueType="num">
                                      <p:cBhvr additive="base">
                                        <p:cTn id="19" dur="750" fill="hold"/>
                                        <p:tgtEl>
                                          <p:spTgt spid="285"/>
                                        </p:tgtEl>
                                        <p:attrNameLst>
                                          <p:attrName>ppt_x</p:attrName>
                                        </p:attrNameLst>
                                      </p:cBhvr>
                                      <p:tavLst>
                                        <p:tav tm="0">
                                          <p:val>
                                            <p:strVal val="1+#ppt_w/2"/>
                                          </p:val>
                                        </p:tav>
                                        <p:tav tm="100000">
                                          <p:val>
                                            <p:strVal val="#ppt_x"/>
                                          </p:val>
                                        </p:tav>
                                      </p:tavLst>
                                    </p:anim>
                                    <p:anim calcmode="lin" valueType="num">
                                      <p:cBhvr additive="base">
                                        <p:cTn id="20" dur="750" fill="hold"/>
                                        <p:tgtEl>
                                          <p:spTgt spid="285"/>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1000"/>
                                  </p:stCondLst>
                                  <p:childTnLst>
                                    <p:set>
                                      <p:cBhvr>
                                        <p:cTn id="22" dur="1" fill="hold">
                                          <p:stCondLst>
                                            <p:cond delay="0"/>
                                          </p:stCondLst>
                                        </p:cTn>
                                        <p:tgtEl>
                                          <p:spTgt spid="286"/>
                                        </p:tgtEl>
                                        <p:attrNameLst>
                                          <p:attrName>style.visibility</p:attrName>
                                        </p:attrNameLst>
                                      </p:cBhvr>
                                      <p:to>
                                        <p:strVal val="visible"/>
                                      </p:to>
                                    </p:set>
                                    <p:anim calcmode="lin" valueType="num">
                                      <p:cBhvr additive="base">
                                        <p:cTn id="23" dur="750" fill="hold"/>
                                        <p:tgtEl>
                                          <p:spTgt spid="286"/>
                                        </p:tgtEl>
                                        <p:attrNameLst>
                                          <p:attrName>ppt_x</p:attrName>
                                        </p:attrNameLst>
                                      </p:cBhvr>
                                      <p:tavLst>
                                        <p:tav tm="0">
                                          <p:val>
                                            <p:strVal val="1+#ppt_w/2"/>
                                          </p:val>
                                        </p:tav>
                                        <p:tav tm="100000">
                                          <p:val>
                                            <p:strVal val="#ppt_x"/>
                                          </p:val>
                                        </p:tav>
                                      </p:tavLst>
                                    </p:anim>
                                    <p:anim calcmode="lin" valueType="num">
                                      <p:cBhvr additive="base">
                                        <p:cTn id="24" dur="750" fill="hold"/>
                                        <p:tgtEl>
                                          <p:spTgt spid="286"/>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1250"/>
                                  </p:stCondLst>
                                  <p:childTnLst>
                                    <p:set>
                                      <p:cBhvr>
                                        <p:cTn id="26" dur="1" fill="hold">
                                          <p:stCondLst>
                                            <p:cond delay="0"/>
                                          </p:stCondLst>
                                        </p:cTn>
                                        <p:tgtEl>
                                          <p:spTgt spid="287"/>
                                        </p:tgtEl>
                                        <p:attrNameLst>
                                          <p:attrName>style.visibility</p:attrName>
                                        </p:attrNameLst>
                                      </p:cBhvr>
                                      <p:to>
                                        <p:strVal val="visible"/>
                                      </p:to>
                                    </p:set>
                                    <p:anim calcmode="lin" valueType="num">
                                      <p:cBhvr additive="base">
                                        <p:cTn id="27" dur="750" fill="hold"/>
                                        <p:tgtEl>
                                          <p:spTgt spid="287"/>
                                        </p:tgtEl>
                                        <p:attrNameLst>
                                          <p:attrName>ppt_x</p:attrName>
                                        </p:attrNameLst>
                                      </p:cBhvr>
                                      <p:tavLst>
                                        <p:tav tm="0">
                                          <p:val>
                                            <p:strVal val="1+#ppt_w/2"/>
                                          </p:val>
                                        </p:tav>
                                        <p:tav tm="100000">
                                          <p:val>
                                            <p:strVal val="#ppt_x"/>
                                          </p:val>
                                        </p:tav>
                                      </p:tavLst>
                                    </p:anim>
                                    <p:anim calcmode="lin" valueType="num">
                                      <p:cBhvr additive="base">
                                        <p:cTn id="28" dur="750" fill="hold"/>
                                        <p:tgtEl>
                                          <p:spTgt spid="287"/>
                                        </p:tgtEl>
                                        <p:attrNameLst>
                                          <p:attrName>ppt_y</p:attrName>
                                        </p:attrNameLst>
                                      </p:cBhvr>
                                      <p:tavLst>
                                        <p:tav tm="0">
                                          <p:val>
                                            <p:strVal val="#ppt_y"/>
                                          </p:val>
                                        </p:tav>
                                        <p:tav tm="100000">
                                          <p:val>
                                            <p:strVal val="#ppt_y"/>
                                          </p:val>
                                        </p:tav>
                                      </p:tavLst>
                                    </p:anim>
                                  </p:childTnLst>
                                </p:cTn>
                              </p:par>
                              <p:par>
                                <p:cTn id="29" presetID="10" presetClass="entr" presetSubtype="0" fill="hold" grpId="0" nodeType="withEffect">
                                  <p:stCondLst>
                                    <p:cond delay="1750"/>
                                  </p:stCondLst>
                                  <p:childTnLst>
                                    <p:set>
                                      <p:cBhvr>
                                        <p:cTn id="30" dur="1" fill="hold">
                                          <p:stCondLst>
                                            <p:cond delay="0"/>
                                          </p:stCondLst>
                                        </p:cTn>
                                        <p:tgtEl>
                                          <p:spTgt spid="18">
                                            <p:txEl>
                                              <p:pRg st="0" end="0"/>
                                            </p:txEl>
                                          </p:spTgt>
                                        </p:tgtEl>
                                        <p:attrNameLst>
                                          <p:attrName>style.visibility</p:attrName>
                                        </p:attrNameLst>
                                      </p:cBhvr>
                                      <p:to>
                                        <p:strVal val="visible"/>
                                      </p:to>
                                    </p:set>
                                    <p:animEffect transition="in" filter="fade">
                                      <p:cBhvr>
                                        <p:cTn id="31" dur="750"/>
                                        <p:tgtEl>
                                          <p:spTgt spid="18">
                                            <p:txEl>
                                              <p:pRg st="0" end="0"/>
                                            </p:txEl>
                                          </p:spTgt>
                                        </p:tgtEl>
                                      </p:cBhvr>
                                    </p:animEffect>
                                  </p:childTnLst>
                                </p:cTn>
                              </p:par>
                              <p:par>
                                <p:cTn id="32" presetID="10" presetClass="entr" presetSubtype="0" fill="hold" grpId="0" nodeType="withEffect">
                                  <p:stCondLst>
                                    <p:cond delay="1750"/>
                                  </p:stCondLst>
                                  <p:childTnLst>
                                    <p:set>
                                      <p:cBhvr>
                                        <p:cTn id="33" dur="1" fill="hold">
                                          <p:stCondLst>
                                            <p:cond delay="0"/>
                                          </p:stCondLst>
                                        </p:cTn>
                                        <p:tgtEl>
                                          <p:spTgt spid="19">
                                            <p:txEl>
                                              <p:pRg st="0" end="0"/>
                                            </p:txEl>
                                          </p:spTgt>
                                        </p:tgtEl>
                                        <p:attrNameLst>
                                          <p:attrName>style.visibility</p:attrName>
                                        </p:attrNameLst>
                                      </p:cBhvr>
                                      <p:to>
                                        <p:strVal val="visible"/>
                                      </p:to>
                                    </p:set>
                                    <p:animEffect transition="in" filter="fade">
                                      <p:cBhvr>
                                        <p:cTn id="34" dur="750"/>
                                        <p:tgtEl>
                                          <p:spTgt spid="19">
                                            <p:txEl>
                                              <p:pRg st="0" end="0"/>
                                            </p:txEl>
                                          </p:spTgt>
                                        </p:tgtEl>
                                      </p:cBhvr>
                                    </p:animEffect>
                                  </p:childTnLst>
                                </p:cTn>
                              </p:par>
                              <p:par>
                                <p:cTn id="35" presetID="10" presetClass="entr" presetSubtype="0" fill="hold" grpId="0" nodeType="withEffect">
                                  <p:stCondLst>
                                    <p:cond delay="1750"/>
                                  </p:stCondLst>
                                  <p:childTnLst>
                                    <p:set>
                                      <p:cBhvr>
                                        <p:cTn id="36" dur="1" fill="hold">
                                          <p:stCondLst>
                                            <p:cond delay="0"/>
                                          </p:stCondLst>
                                        </p:cTn>
                                        <p:tgtEl>
                                          <p:spTgt spid="128">
                                            <p:txEl>
                                              <p:pRg st="0" end="0"/>
                                            </p:txEl>
                                          </p:spTgt>
                                        </p:tgtEl>
                                        <p:attrNameLst>
                                          <p:attrName>style.visibility</p:attrName>
                                        </p:attrNameLst>
                                      </p:cBhvr>
                                      <p:to>
                                        <p:strVal val="visible"/>
                                      </p:to>
                                    </p:set>
                                    <p:animEffect transition="in" filter="fade">
                                      <p:cBhvr>
                                        <p:cTn id="37" dur="750"/>
                                        <p:tgtEl>
                                          <p:spTgt spid="128">
                                            <p:txEl>
                                              <p:pRg st="0" end="0"/>
                                            </p:txEl>
                                          </p:spTgt>
                                        </p:tgtEl>
                                      </p:cBhvr>
                                    </p:animEffect>
                                  </p:childTnLst>
                                </p:cTn>
                              </p:par>
                              <p:par>
                                <p:cTn id="38" presetID="10" presetClass="entr" presetSubtype="0" fill="hold" grpId="0" nodeType="withEffect">
                                  <p:stCondLst>
                                    <p:cond delay="1750"/>
                                  </p:stCondLst>
                                  <p:childTnLst>
                                    <p:set>
                                      <p:cBhvr>
                                        <p:cTn id="39" dur="1" fill="hold">
                                          <p:stCondLst>
                                            <p:cond delay="0"/>
                                          </p:stCondLst>
                                        </p:cTn>
                                        <p:tgtEl>
                                          <p:spTgt spid="129">
                                            <p:txEl>
                                              <p:pRg st="0" end="0"/>
                                            </p:txEl>
                                          </p:spTgt>
                                        </p:tgtEl>
                                        <p:attrNameLst>
                                          <p:attrName>style.visibility</p:attrName>
                                        </p:attrNameLst>
                                      </p:cBhvr>
                                      <p:to>
                                        <p:strVal val="visible"/>
                                      </p:to>
                                    </p:set>
                                    <p:animEffect transition="in" filter="fade">
                                      <p:cBhvr>
                                        <p:cTn id="40" dur="750"/>
                                        <p:tgtEl>
                                          <p:spTgt spid="129">
                                            <p:txEl>
                                              <p:pRg st="0" end="0"/>
                                            </p:txEl>
                                          </p:spTgt>
                                        </p:tgtEl>
                                      </p:cBhvr>
                                    </p:animEffect>
                                  </p:childTnLst>
                                </p:cTn>
                              </p:par>
                              <p:par>
                                <p:cTn id="41" presetID="10" presetClass="entr" presetSubtype="0" fill="hold" grpId="0" nodeType="withEffect">
                                  <p:stCondLst>
                                    <p:cond delay="1750"/>
                                  </p:stCondLst>
                                  <p:childTnLst>
                                    <p:set>
                                      <p:cBhvr>
                                        <p:cTn id="42" dur="1" fill="hold">
                                          <p:stCondLst>
                                            <p:cond delay="0"/>
                                          </p:stCondLst>
                                        </p:cTn>
                                        <p:tgtEl>
                                          <p:spTgt spid="130">
                                            <p:txEl>
                                              <p:pRg st="0" end="0"/>
                                            </p:txEl>
                                          </p:spTgt>
                                        </p:tgtEl>
                                        <p:attrNameLst>
                                          <p:attrName>style.visibility</p:attrName>
                                        </p:attrNameLst>
                                      </p:cBhvr>
                                      <p:to>
                                        <p:strVal val="visible"/>
                                      </p:to>
                                    </p:set>
                                    <p:animEffect transition="in" filter="fade">
                                      <p:cBhvr>
                                        <p:cTn id="43" dur="750"/>
                                        <p:tgtEl>
                                          <p:spTgt spid="130">
                                            <p:txEl>
                                              <p:pRg st="0" end="0"/>
                                            </p:txEl>
                                          </p:spTgt>
                                        </p:tgtEl>
                                      </p:cBhvr>
                                    </p:animEffect>
                                  </p:childTnLst>
                                </p:cTn>
                              </p:par>
                              <p:par>
                                <p:cTn id="44" presetID="10" presetClass="entr" presetSubtype="0" fill="hold" grpId="0" nodeType="withEffect">
                                  <p:stCondLst>
                                    <p:cond delay="1750"/>
                                  </p:stCondLst>
                                  <p:childTnLst>
                                    <p:set>
                                      <p:cBhvr>
                                        <p:cTn id="45" dur="1" fill="hold">
                                          <p:stCondLst>
                                            <p:cond delay="0"/>
                                          </p:stCondLst>
                                        </p:cTn>
                                        <p:tgtEl>
                                          <p:spTgt spid="289">
                                            <p:txEl>
                                              <p:pRg st="0" end="0"/>
                                            </p:txEl>
                                          </p:spTgt>
                                        </p:tgtEl>
                                        <p:attrNameLst>
                                          <p:attrName>style.visibility</p:attrName>
                                        </p:attrNameLst>
                                      </p:cBhvr>
                                      <p:to>
                                        <p:strVal val="visible"/>
                                      </p:to>
                                    </p:set>
                                    <p:animEffect transition="in" filter="fade">
                                      <p:cBhvr>
                                        <p:cTn id="46" dur="750"/>
                                        <p:tgtEl>
                                          <p:spTgt spid="289">
                                            <p:txEl>
                                              <p:pRg st="0" end="0"/>
                                            </p:txEl>
                                          </p:spTgt>
                                        </p:tgtEl>
                                      </p:cBhvr>
                                    </p:animEffect>
                                  </p:childTnLst>
                                </p:cTn>
                              </p:par>
                              <p:par>
                                <p:cTn id="47" presetID="10" presetClass="entr" presetSubtype="0" fill="hold" grpId="0" nodeType="withEffect">
                                  <p:stCondLst>
                                    <p:cond delay="1750"/>
                                  </p:stCondLst>
                                  <p:childTnLst>
                                    <p:set>
                                      <p:cBhvr>
                                        <p:cTn id="48" dur="1" fill="hold">
                                          <p:stCondLst>
                                            <p:cond delay="0"/>
                                          </p:stCondLst>
                                        </p:cTn>
                                        <p:tgtEl>
                                          <p:spTgt spid="290">
                                            <p:txEl>
                                              <p:pRg st="0" end="0"/>
                                            </p:txEl>
                                          </p:spTgt>
                                        </p:tgtEl>
                                        <p:attrNameLst>
                                          <p:attrName>style.visibility</p:attrName>
                                        </p:attrNameLst>
                                      </p:cBhvr>
                                      <p:to>
                                        <p:strVal val="visible"/>
                                      </p:to>
                                    </p:set>
                                    <p:animEffect transition="in" filter="fade">
                                      <p:cBhvr>
                                        <p:cTn id="49" dur="750"/>
                                        <p:tgtEl>
                                          <p:spTgt spid="290">
                                            <p:txEl>
                                              <p:pRg st="0" end="0"/>
                                            </p:txEl>
                                          </p:spTgt>
                                        </p:tgtEl>
                                      </p:cBhvr>
                                    </p:animEffect>
                                  </p:childTnLst>
                                </p:cTn>
                              </p:par>
                              <p:par>
                                <p:cTn id="50" presetID="10" presetClass="entr" presetSubtype="0" fill="hold" grpId="0" nodeType="withEffect">
                                  <p:stCondLst>
                                    <p:cond delay="1750"/>
                                  </p:stCondLst>
                                  <p:childTnLst>
                                    <p:set>
                                      <p:cBhvr>
                                        <p:cTn id="51" dur="1" fill="hold">
                                          <p:stCondLst>
                                            <p:cond delay="0"/>
                                          </p:stCondLst>
                                        </p:cTn>
                                        <p:tgtEl>
                                          <p:spTgt spid="300">
                                            <p:txEl>
                                              <p:pRg st="0" end="0"/>
                                            </p:txEl>
                                          </p:spTgt>
                                        </p:tgtEl>
                                        <p:attrNameLst>
                                          <p:attrName>style.visibility</p:attrName>
                                        </p:attrNameLst>
                                      </p:cBhvr>
                                      <p:to>
                                        <p:strVal val="visible"/>
                                      </p:to>
                                    </p:set>
                                    <p:animEffect transition="in" filter="fade">
                                      <p:cBhvr>
                                        <p:cTn id="52" dur="750"/>
                                        <p:tgtEl>
                                          <p:spTgt spid="300">
                                            <p:txEl>
                                              <p:pRg st="0" end="0"/>
                                            </p:txEl>
                                          </p:spTgt>
                                        </p:tgtEl>
                                      </p:cBhvr>
                                    </p:animEffect>
                                  </p:childTnLst>
                                </p:cTn>
                              </p:par>
                              <p:par>
                                <p:cTn id="53" presetID="10" presetClass="entr" presetSubtype="0" fill="hold" grpId="0" nodeType="withEffect">
                                  <p:stCondLst>
                                    <p:cond delay="1750"/>
                                  </p:stCondLst>
                                  <p:childTnLst>
                                    <p:set>
                                      <p:cBhvr>
                                        <p:cTn id="54" dur="1" fill="hold">
                                          <p:stCondLst>
                                            <p:cond delay="0"/>
                                          </p:stCondLst>
                                        </p:cTn>
                                        <p:tgtEl>
                                          <p:spTgt spid="301">
                                            <p:txEl>
                                              <p:pRg st="0" end="0"/>
                                            </p:txEl>
                                          </p:spTgt>
                                        </p:tgtEl>
                                        <p:attrNameLst>
                                          <p:attrName>style.visibility</p:attrName>
                                        </p:attrNameLst>
                                      </p:cBhvr>
                                      <p:to>
                                        <p:strVal val="visible"/>
                                      </p:to>
                                    </p:set>
                                    <p:animEffect transition="in" filter="fade">
                                      <p:cBhvr>
                                        <p:cTn id="55" dur="750"/>
                                        <p:tgtEl>
                                          <p:spTgt spid="301">
                                            <p:txEl>
                                              <p:pRg st="0" end="0"/>
                                            </p:txEl>
                                          </p:spTgt>
                                        </p:tgtEl>
                                      </p:cBhvr>
                                    </p:animEffect>
                                  </p:childTnLst>
                                </p:cTn>
                              </p:par>
                              <p:par>
                                <p:cTn id="56" presetID="10" presetClass="entr" presetSubtype="0" fill="hold" grpId="0" nodeType="withEffect">
                                  <p:stCondLst>
                                    <p:cond delay="1750"/>
                                  </p:stCondLst>
                                  <p:childTnLst>
                                    <p:set>
                                      <p:cBhvr>
                                        <p:cTn id="57" dur="1" fill="hold">
                                          <p:stCondLst>
                                            <p:cond delay="0"/>
                                          </p:stCondLst>
                                        </p:cTn>
                                        <p:tgtEl>
                                          <p:spTgt spid="302">
                                            <p:txEl>
                                              <p:pRg st="0" end="0"/>
                                            </p:txEl>
                                          </p:spTgt>
                                        </p:tgtEl>
                                        <p:attrNameLst>
                                          <p:attrName>style.visibility</p:attrName>
                                        </p:attrNameLst>
                                      </p:cBhvr>
                                      <p:to>
                                        <p:strVal val="visible"/>
                                      </p:to>
                                    </p:set>
                                    <p:animEffect transition="in" filter="fade">
                                      <p:cBhvr>
                                        <p:cTn id="58" dur="750"/>
                                        <p:tgtEl>
                                          <p:spTgt spid="302">
                                            <p:txEl>
                                              <p:pRg st="0" end="0"/>
                                            </p:txEl>
                                          </p:spTgt>
                                        </p:tgtEl>
                                      </p:cBhvr>
                                    </p:animEffect>
                                  </p:childTnLst>
                                </p:cTn>
                              </p:par>
                              <p:par>
                                <p:cTn id="59" presetID="10" presetClass="entr" presetSubtype="0" fill="hold" grpId="0" nodeType="withEffect">
                                  <p:stCondLst>
                                    <p:cond delay="1750"/>
                                  </p:stCondLst>
                                  <p:childTnLst>
                                    <p:set>
                                      <p:cBhvr>
                                        <p:cTn id="60" dur="1" fill="hold">
                                          <p:stCondLst>
                                            <p:cond delay="0"/>
                                          </p:stCondLst>
                                        </p:cTn>
                                        <p:tgtEl>
                                          <p:spTgt spid="304">
                                            <p:txEl>
                                              <p:pRg st="0" end="0"/>
                                            </p:txEl>
                                          </p:spTgt>
                                        </p:tgtEl>
                                        <p:attrNameLst>
                                          <p:attrName>style.visibility</p:attrName>
                                        </p:attrNameLst>
                                      </p:cBhvr>
                                      <p:to>
                                        <p:strVal val="visible"/>
                                      </p:to>
                                    </p:set>
                                    <p:animEffect transition="in" filter="fade">
                                      <p:cBhvr>
                                        <p:cTn id="61" dur="750"/>
                                        <p:tgtEl>
                                          <p:spTgt spid="304">
                                            <p:txEl>
                                              <p:pRg st="0" end="0"/>
                                            </p:txEl>
                                          </p:spTgt>
                                        </p:tgtEl>
                                      </p:cBhvr>
                                    </p:animEffect>
                                  </p:childTnLst>
                                </p:cTn>
                              </p:par>
                              <p:par>
                                <p:cTn id="62" presetID="10" presetClass="entr" presetSubtype="0" fill="hold" grpId="0" nodeType="withEffect">
                                  <p:stCondLst>
                                    <p:cond delay="1750"/>
                                  </p:stCondLst>
                                  <p:childTnLst>
                                    <p:set>
                                      <p:cBhvr>
                                        <p:cTn id="63" dur="1" fill="hold">
                                          <p:stCondLst>
                                            <p:cond delay="0"/>
                                          </p:stCondLst>
                                        </p:cTn>
                                        <p:tgtEl>
                                          <p:spTgt spid="305">
                                            <p:txEl>
                                              <p:pRg st="0" end="0"/>
                                            </p:txEl>
                                          </p:spTgt>
                                        </p:tgtEl>
                                        <p:attrNameLst>
                                          <p:attrName>style.visibility</p:attrName>
                                        </p:attrNameLst>
                                      </p:cBhvr>
                                      <p:to>
                                        <p:strVal val="visible"/>
                                      </p:to>
                                    </p:set>
                                    <p:animEffect transition="in" filter="fade">
                                      <p:cBhvr>
                                        <p:cTn id="64" dur="750"/>
                                        <p:tgtEl>
                                          <p:spTgt spid="305">
                                            <p:txEl>
                                              <p:pRg st="0" end="0"/>
                                            </p:txEl>
                                          </p:spTgt>
                                        </p:tgtEl>
                                      </p:cBhvr>
                                    </p:animEffect>
                                  </p:childTnLst>
                                </p:cTn>
                              </p:par>
                              <p:par>
                                <p:cTn id="65" presetID="10" presetClass="entr" presetSubtype="0" fill="hold" grpId="0" nodeType="withEffect">
                                  <p:stCondLst>
                                    <p:cond delay="1750"/>
                                  </p:stCondLst>
                                  <p:childTnLst>
                                    <p:set>
                                      <p:cBhvr>
                                        <p:cTn id="66" dur="1" fill="hold">
                                          <p:stCondLst>
                                            <p:cond delay="0"/>
                                          </p:stCondLst>
                                        </p:cTn>
                                        <p:tgtEl>
                                          <p:spTgt spid="315">
                                            <p:txEl>
                                              <p:pRg st="0" end="0"/>
                                            </p:txEl>
                                          </p:spTgt>
                                        </p:tgtEl>
                                        <p:attrNameLst>
                                          <p:attrName>style.visibility</p:attrName>
                                        </p:attrNameLst>
                                      </p:cBhvr>
                                      <p:to>
                                        <p:strVal val="visible"/>
                                      </p:to>
                                    </p:set>
                                    <p:animEffect transition="in" filter="fade">
                                      <p:cBhvr>
                                        <p:cTn id="67" dur="750"/>
                                        <p:tgtEl>
                                          <p:spTgt spid="315">
                                            <p:txEl>
                                              <p:pRg st="0" end="0"/>
                                            </p:txEl>
                                          </p:spTgt>
                                        </p:tgtEl>
                                      </p:cBhvr>
                                    </p:animEffect>
                                  </p:childTnLst>
                                </p:cTn>
                              </p:par>
                              <p:par>
                                <p:cTn id="68" presetID="10" presetClass="entr" presetSubtype="0" fill="hold" grpId="0" nodeType="withEffect">
                                  <p:stCondLst>
                                    <p:cond delay="1750"/>
                                  </p:stCondLst>
                                  <p:childTnLst>
                                    <p:set>
                                      <p:cBhvr>
                                        <p:cTn id="69" dur="1" fill="hold">
                                          <p:stCondLst>
                                            <p:cond delay="0"/>
                                          </p:stCondLst>
                                        </p:cTn>
                                        <p:tgtEl>
                                          <p:spTgt spid="316">
                                            <p:txEl>
                                              <p:pRg st="0" end="0"/>
                                            </p:txEl>
                                          </p:spTgt>
                                        </p:tgtEl>
                                        <p:attrNameLst>
                                          <p:attrName>style.visibility</p:attrName>
                                        </p:attrNameLst>
                                      </p:cBhvr>
                                      <p:to>
                                        <p:strVal val="visible"/>
                                      </p:to>
                                    </p:set>
                                    <p:animEffect transition="in" filter="fade">
                                      <p:cBhvr>
                                        <p:cTn id="70" dur="750"/>
                                        <p:tgtEl>
                                          <p:spTgt spid="316">
                                            <p:txEl>
                                              <p:pRg st="0" end="0"/>
                                            </p:txEl>
                                          </p:spTgt>
                                        </p:tgtEl>
                                      </p:cBhvr>
                                    </p:animEffect>
                                  </p:childTnLst>
                                </p:cTn>
                              </p:par>
                              <p:par>
                                <p:cTn id="71" presetID="10" presetClass="entr" presetSubtype="0" fill="hold" grpId="0" nodeType="withEffect">
                                  <p:stCondLst>
                                    <p:cond delay="1750"/>
                                  </p:stCondLst>
                                  <p:childTnLst>
                                    <p:set>
                                      <p:cBhvr>
                                        <p:cTn id="72" dur="1" fill="hold">
                                          <p:stCondLst>
                                            <p:cond delay="0"/>
                                          </p:stCondLst>
                                        </p:cTn>
                                        <p:tgtEl>
                                          <p:spTgt spid="317">
                                            <p:txEl>
                                              <p:pRg st="0" end="0"/>
                                            </p:txEl>
                                          </p:spTgt>
                                        </p:tgtEl>
                                        <p:attrNameLst>
                                          <p:attrName>style.visibility</p:attrName>
                                        </p:attrNameLst>
                                      </p:cBhvr>
                                      <p:to>
                                        <p:strVal val="visible"/>
                                      </p:to>
                                    </p:set>
                                    <p:animEffect transition="in" filter="fade">
                                      <p:cBhvr>
                                        <p:cTn id="73" dur="750"/>
                                        <p:tgtEl>
                                          <p:spTgt spid="317">
                                            <p:txEl>
                                              <p:pRg st="0" end="0"/>
                                            </p:txEl>
                                          </p:spTgt>
                                        </p:tgtEl>
                                      </p:cBhvr>
                                    </p:animEffect>
                                  </p:childTnLst>
                                </p:cTn>
                              </p:par>
                              <p:par>
                                <p:cTn id="74" presetID="10" presetClass="entr" presetSubtype="0" fill="hold" grpId="0" nodeType="withEffect">
                                  <p:stCondLst>
                                    <p:cond delay="1750"/>
                                  </p:stCondLst>
                                  <p:childTnLst>
                                    <p:set>
                                      <p:cBhvr>
                                        <p:cTn id="75" dur="1" fill="hold">
                                          <p:stCondLst>
                                            <p:cond delay="0"/>
                                          </p:stCondLst>
                                        </p:cTn>
                                        <p:tgtEl>
                                          <p:spTgt spid="319">
                                            <p:txEl>
                                              <p:pRg st="0" end="0"/>
                                            </p:txEl>
                                          </p:spTgt>
                                        </p:tgtEl>
                                        <p:attrNameLst>
                                          <p:attrName>style.visibility</p:attrName>
                                        </p:attrNameLst>
                                      </p:cBhvr>
                                      <p:to>
                                        <p:strVal val="visible"/>
                                      </p:to>
                                    </p:set>
                                    <p:animEffect transition="in" filter="fade">
                                      <p:cBhvr>
                                        <p:cTn id="76" dur="750"/>
                                        <p:tgtEl>
                                          <p:spTgt spid="319">
                                            <p:txEl>
                                              <p:pRg st="0" end="0"/>
                                            </p:txEl>
                                          </p:spTgt>
                                        </p:tgtEl>
                                      </p:cBhvr>
                                    </p:animEffect>
                                  </p:childTnLst>
                                </p:cTn>
                              </p:par>
                              <p:par>
                                <p:cTn id="77" presetID="10" presetClass="entr" presetSubtype="0" fill="hold" grpId="0" nodeType="withEffect">
                                  <p:stCondLst>
                                    <p:cond delay="1750"/>
                                  </p:stCondLst>
                                  <p:childTnLst>
                                    <p:set>
                                      <p:cBhvr>
                                        <p:cTn id="78" dur="1" fill="hold">
                                          <p:stCondLst>
                                            <p:cond delay="0"/>
                                          </p:stCondLst>
                                        </p:cTn>
                                        <p:tgtEl>
                                          <p:spTgt spid="320">
                                            <p:txEl>
                                              <p:pRg st="0" end="0"/>
                                            </p:txEl>
                                          </p:spTgt>
                                        </p:tgtEl>
                                        <p:attrNameLst>
                                          <p:attrName>style.visibility</p:attrName>
                                        </p:attrNameLst>
                                      </p:cBhvr>
                                      <p:to>
                                        <p:strVal val="visible"/>
                                      </p:to>
                                    </p:set>
                                    <p:animEffect transition="in" filter="fade">
                                      <p:cBhvr>
                                        <p:cTn id="79" dur="750"/>
                                        <p:tgtEl>
                                          <p:spTgt spid="320">
                                            <p:txEl>
                                              <p:pRg st="0" end="0"/>
                                            </p:txEl>
                                          </p:spTgt>
                                        </p:tgtEl>
                                      </p:cBhvr>
                                    </p:animEffect>
                                  </p:childTnLst>
                                </p:cTn>
                              </p:par>
                              <p:par>
                                <p:cTn id="80" presetID="10" presetClass="entr" presetSubtype="0" fill="hold" grpId="0" nodeType="withEffect">
                                  <p:stCondLst>
                                    <p:cond delay="1750"/>
                                  </p:stCondLst>
                                  <p:childTnLst>
                                    <p:set>
                                      <p:cBhvr>
                                        <p:cTn id="81" dur="1" fill="hold">
                                          <p:stCondLst>
                                            <p:cond delay="0"/>
                                          </p:stCondLst>
                                        </p:cTn>
                                        <p:tgtEl>
                                          <p:spTgt spid="330">
                                            <p:txEl>
                                              <p:pRg st="0" end="0"/>
                                            </p:txEl>
                                          </p:spTgt>
                                        </p:tgtEl>
                                        <p:attrNameLst>
                                          <p:attrName>style.visibility</p:attrName>
                                        </p:attrNameLst>
                                      </p:cBhvr>
                                      <p:to>
                                        <p:strVal val="visible"/>
                                      </p:to>
                                    </p:set>
                                    <p:animEffect transition="in" filter="fade">
                                      <p:cBhvr>
                                        <p:cTn id="82" dur="750"/>
                                        <p:tgtEl>
                                          <p:spTgt spid="330">
                                            <p:txEl>
                                              <p:pRg st="0" end="0"/>
                                            </p:txEl>
                                          </p:spTgt>
                                        </p:tgtEl>
                                      </p:cBhvr>
                                    </p:animEffect>
                                  </p:childTnLst>
                                </p:cTn>
                              </p:par>
                              <p:par>
                                <p:cTn id="83" presetID="10" presetClass="entr" presetSubtype="0" fill="hold" grpId="0" nodeType="withEffect">
                                  <p:stCondLst>
                                    <p:cond delay="1750"/>
                                  </p:stCondLst>
                                  <p:childTnLst>
                                    <p:set>
                                      <p:cBhvr>
                                        <p:cTn id="84" dur="1" fill="hold">
                                          <p:stCondLst>
                                            <p:cond delay="0"/>
                                          </p:stCondLst>
                                        </p:cTn>
                                        <p:tgtEl>
                                          <p:spTgt spid="331">
                                            <p:txEl>
                                              <p:pRg st="0" end="0"/>
                                            </p:txEl>
                                          </p:spTgt>
                                        </p:tgtEl>
                                        <p:attrNameLst>
                                          <p:attrName>style.visibility</p:attrName>
                                        </p:attrNameLst>
                                      </p:cBhvr>
                                      <p:to>
                                        <p:strVal val="visible"/>
                                      </p:to>
                                    </p:set>
                                    <p:animEffect transition="in" filter="fade">
                                      <p:cBhvr>
                                        <p:cTn id="85" dur="750"/>
                                        <p:tgtEl>
                                          <p:spTgt spid="331">
                                            <p:txEl>
                                              <p:pRg st="0" end="0"/>
                                            </p:txEl>
                                          </p:spTgt>
                                        </p:tgtEl>
                                      </p:cBhvr>
                                    </p:animEffect>
                                  </p:childTnLst>
                                </p:cTn>
                              </p:par>
                              <p:par>
                                <p:cTn id="86" presetID="10" presetClass="entr" presetSubtype="0" fill="hold" grpId="0" nodeType="withEffect">
                                  <p:stCondLst>
                                    <p:cond delay="1750"/>
                                  </p:stCondLst>
                                  <p:childTnLst>
                                    <p:set>
                                      <p:cBhvr>
                                        <p:cTn id="87" dur="1" fill="hold">
                                          <p:stCondLst>
                                            <p:cond delay="0"/>
                                          </p:stCondLst>
                                        </p:cTn>
                                        <p:tgtEl>
                                          <p:spTgt spid="332">
                                            <p:txEl>
                                              <p:pRg st="0" end="0"/>
                                            </p:txEl>
                                          </p:spTgt>
                                        </p:tgtEl>
                                        <p:attrNameLst>
                                          <p:attrName>style.visibility</p:attrName>
                                        </p:attrNameLst>
                                      </p:cBhvr>
                                      <p:to>
                                        <p:strVal val="visible"/>
                                      </p:to>
                                    </p:set>
                                    <p:animEffect transition="in" filter="fade">
                                      <p:cBhvr>
                                        <p:cTn id="88" dur="750"/>
                                        <p:tgtEl>
                                          <p:spTgt spid="332">
                                            <p:txEl>
                                              <p:pRg st="0" end="0"/>
                                            </p:txEl>
                                          </p:spTgt>
                                        </p:tgtEl>
                                      </p:cBhvr>
                                    </p:animEffect>
                                  </p:childTnLst>
                                </p:cTn>
                              </p:par>
                              <p:par>
                                <p:cTn id="89" presetID="10" presetClass="entr" presetSubtype="0" fill="hold" grpId="0" nodeType="withEffect">
                                  <p:stCondLst>
                                    <p:cond delay="1750"/>
                                  </p:stCondLst>
                                  <p:childTnLst>
                                    <p:set>
                                      <p:cBhvr>
                                        <p:cTn id="90" dur="1" fill="hold">
                                          <p:stCondLst>
                                            <p:cond delay="0"/>
                                          </p:stCondLst>
                                        </p:cTn>
                                        <p:tgtEl>
                                          <p:spTgt spid="334">
                                            <p:txEl>
                                              <p:pRg st="0" end="0"/>
                                            </p:txEl>
                                          </p:spTgt>
                                        </p:tgtEl>
                                        <p:attrNameLst>
                                          <p:attrName>style.visibility</p:attrName>
                                        </p:attrNameLst>
                                      </p:cBhvr>
                                      <p:to>
                                        <p:strVal val="visible"/>
                                      </p:to>
                                    </p:set>
                                    <p:animEffect transition="in" filter="fade">
                                      <p:cBhvr>
                                        <p:cTn id="91" dur="750"/>
                                        <p:tgtEl>
                                          <p:spTgt spid="334">
                                            <p:txEl>
                                              <p:pRg st="0" end="0"/>
                                            </p:txEl>
                                          </p:spTgt>
                                        </p:tgtEl>
                                      </p:cBhvr>
                                    </p:animEffect>
                                  </p:childTnLst>
                                </p:cTn>
                              </p:par>
                              <p:par>
                                <p:cTn id="92" presetID="10" presetClass="entr" presetSubtype="0" fill="hold" grpId="0" nodeType="withEffect">
                                  <p:stCondLst>
                                    <p:cond delay="1750"/>
                                  </p:stCondLst>
                                  <p:childTnLst>
                                    <p:set>
                                      <p:cBhvr>
                                        <p:cTn id="93" dur="1" fill="hold">
                                          <p:stCondLst>
                                            <p:cond delay="0"/>
                                          </p:stCondLst>
                                        </p:cTn>
                                        <p:tgtEl>
                                          <p:spTgt spid="335">
                                            <p:txEl>
                                              <p:pRg st="0" end="0"/>
                                            </p:txEl>
                                          </p:spTgt>
                                        </p:tgtEl>
                                        <p:attrNameLst>
                                          <p:attrName>style.visibility</p:attrName>
                                        </p:attrNameLst>
                                      </p:cBhvr>
                                      <p:to>
                                        <p:strVal val="visible"/>
                                      </p:to>
                                    </p:set>
                                    <p:animEffect transition="in" filter="fade">
                                      <p:cBhvr>
                                        <p:cTn id="94" dur="750"/>
                                        <p:tgtEl>
                                          <p:spTgt spid="335">
                                            <p:txEl>
                                              <p:pRg st="0" end="0"/>
                                            </p:txEl>
                                          </p:spTgt>
                                        </p:tgtEl>
                                      </p:cBhvr>
                                    </p:animEffect>
                                  </p:childTnLst>
                                </p:cTn>
                              </p:par>
                              <p:par>
                                <p:cTn id="95" presetID="10" presetClass="entr" presetSubtype="0" fill="hold" grpId="0" nodeType="withEffect">
                                  <p:stCondLst>
                                    <p:cond delay="1750"/>
                                  </p:stCondLst>
                                  <p:childTnLst>
                                    <p:set>
                                      <p:cBhvr>
                                        <p:cTn id="96" dur="1" fill="hold">
                                          <p:stCondLst>
                                            <p:cond delay="0"/>
                                          </p:stCondLst>
                                        </p:cTn>
                                        <p:tgtEl>
                                          <p:spTgt spid="345">
                                            <p:txEl>
                                              <p:pRg st="0" end="0"/>
                                            </p:txEl>
                                          </p:spTgt>
                                        </p:tgtEl>
                                        <p:attrNameLst>
                                          <p:attrName>style.visibility</p:attrName>
                                        </p:attrNameLst>
                                      </p:cBhvr>
                                      <p:to>
                                        <p:strVal val="visible"/>
                                      </p:to>
                                    </p:set>
                                    <p:animEffect transition="in" filter="fade">
                                      <p:cBhvr>
                                        <p:cTn id="97" dur="750"/>
                                        <p:tgtEl>
                                          <p:spTgt spid="345">
                                            <p:txEl>
                                              <p:pRg st="0" end="0"/>
                                            </p:txEl>
                                          </p:spTgt>
                                        </p:tgtEl>
                                      </p:cBhvr>
                                    </p:animEffect>
                                  </p:childTnLst>
                                </p:cTn>
                              </p:par>
                              <p:par>
                                <p:cTn id="98" presetID="10" presetClass="entr" presetSubtype="0" fill="hold" grpId="0" nodeType="withEffect">
                                  <p:stCondLst>
                                    <p:cond delay="1750"/>
                                  </p:stCondLst>
                                  <p:childTnLst>
                                    <p:set>
                                      <p:cBhvr>
                                        <p:cTn id="99" dur="1" fill="hold">
                                          <p:stCondLst>
                                            <p:cond delay="0"/>
                                          </p:stCondLst>
                                        </p:cTn>
                                        <p:tgtEl>
                                          <p:spTgt spid="346">
                                            <p:txEl>
                                              <p:pRg st="0" end="0"/>
                                            </p:txEl>
                                          </p:spTgt>
                                        </p:tgtEl>
                                        <p:attrNameLst>
                                          <p:attrName>style.visibility</p:attrName>
                                        </p:attrNameLst>
                                      </p:cBhvr>
                                      <p:to>
                                        <p:strVal val="visible"/>
                                      </p:to>
                                    </p:set>
                                    <p:animEffect transition="in" filter="fade">
                                      <p:cBhvr>
                                        <p:cTn id="100" dur="750"/>
                                        <p:tgtEl>
                                          <p:spTgt spid="346">
                                            <p:txEl>
                                              <p:pRg st="0" end="0"/>
                                            </p:txEl>
                                          </p:spTgt>
                                        </p:tgtEl>
                                      </p:cBhvr>
                                    </p:animEffect>
                                  </p:childTnLst>
                                </p:cTn>
                              </p:par>
                              <p:par>
                                <p:cTn id="101" presetID="10" presetClass="entr" presetSubtype="0" fill="hold" grpId="0" nodeType="withEffect">
                                  <p:stCondLst>
                                    <p:cond delay="1750"/>
                                  </p:stCondLst>
                                  <p:childTnLst>
                                    <p:set>
                                      <p:cBhvr>
                                        <p:cTn id="102" dur="1" fill="hold">
                                          <p:stCondLst>
                                            <p:cond delay="0"/>
                                          </p:stCondLst>
                                        </p:cTn>
                                        <p:tgtEl>
                                          <p:spTgt spid="347">
                                            <p:txEl>
                                              <p:pRg st="0" end="0"/>
                                            </p:txEl>
                                          </p:spTgt>
                                        </p:tgtEl>
                                        <p:attrNameLst>
                                          <p:attrName>style.visibility</p:attrName>
                                        </p:attrNameLst>
                                      </p:cBhvr>
                                      <p:to>
                                        <p:strVal val="visible"/>
                                      </p:to>
                                    </p:set>
                                    <p:animEffect transition="in" filter="fade">
                                      <p:cBhvr>
                                        <p:cTn id="103" dur="750"/>
                                        <p:tgtEl>
                                          <p:spTgt spid="347">
                                            <p:txEl>
                                              <p:pRg st="0" end="0"/>
                                            </p:txEl>
                                          </p:spTgt>
                                        </p:tgtEl>
                                      </p:cBhvr>
                                    </p:animEffect>
                                  </p:childTnLst>
                                </p:cTn>
                              </p:par>
                              <p:par>
                                <p:cTn id="104" presetID="10" presetClass="entr" presetSubtype="0" fill="hold" grpId="0" nodeType="withEffect">
                                  <p:stCondLst>
                                    <p:cond delay="1750"/>
                                  </p:stCondLst>
                                  <p:childTnLst>
                                    <p:set>
                                      <p:cBhvr>
                                        <p:cTn id="105" dur="1" fill="hold">
                                          <p:stCondLst>
                                            <p:cond delay="0"/>
                                          </p:stCondLst>
                                        </p:cTn>
                                        <p:tgtEl>
                                          <p:spTgt spid="349">
                                            <p:txEl>
                                              <p:pRg st="0" end="0"/>
                                            </p:txEl>
                                          </p:spTgt>
                                        </p:tgtEl>
                                        <p:attrNameLst>
                                          <p:attrName>style.visibility</p:attrName>
                                        </p:attrNameLst>
                                      </p:cBhvr>
                                      <p:to>
                                        <p:strVal val="visible"/>
                                      </p:to>
                                    </p:set>
                                    <p:animEffect transition="in" filter="fade">
                                      <p:cBhvr>
                                        <p:cTn id="106" dur="750"/>
                                        <p:tgtEl>
                                          <p:spTgt spid="349">
                                            <p:txEl>
                                              <p:pRg st="0" end="0"/>
                                            </p:txEl>
                                          </p:spTgt>
                                        </p:tgtEl>
                                      </p:cBhvr>
                                    </p:animEffect>
                                  </p:childTnLst>
                                </p:cTn>
                              </p:par>
                              <p:par>
                                <p:cTn id="107" presetID="10" presetClass="entr" presetSubtype="0" fill="hold" grpId="0" nodeType="withEffect">
                                  <p:stCondLst>
                                    <p:cond delay="1750"/>
                                  </p:stCondLst>
                                  <p:childTnLst>
                                    <p:set>
                                      <p:cBhvr>
                                        <p:cTn id="108" dur="1" fill="hold">
                                          <p:stCondLst>
                                            <p:cond delay="0"/>
                                          </p:stCondLst>
                                        </p:cTn>
                                        <p:tgtEl>
                                          <p:spTgt spid="350">
                                            <p:txEl>
                                              <p:pRg st="0" end="0"/>
                                            </p:txEl>
                                          </p:spTgt>
                                        </p:tgtEl>
                                        <p:attrNameLst>
                                          <p:attrName>style.visibility</p:attrName>
                                        </p:attrNameLst>
                                      </p:cBhvr>
                                      <p:to>
                                        <p:strVal val="visible"/>
                                      </p:to>
                                    </p:set>
                                    <p:animEffect transition="in" filter="fade">
                                      <p:cBhvr>
                                        <p:cTn id="109" dur="750"/>
                                        <p:tgtEl>
                                          <p:spTgt spid="350">
                                            <p:txEl>
                                              <p:pRg st="0" end="0"/>
                                            </p:txEl>
                                          </p:spTgt>
                                        </p:tgtEl>
                                      </p:cBhvr>
                                    </p:animEffect>
                                  </p:childTnLst>
                                </p:cTn>
                              </p:par>
                              <p:par>
                                <p:cTn id="110" presetID="10" presetClass="entr" presetSubtype="0" fill="hold" grpId="0" nodeType="withEffect">
                                  <p:stCondLst>
                                    <p:cond delay="1750"/>
                                  </p:stCondLst>
                                  <p:childTnLst>
                                    <p:set>
                                      <p:cBhvr>
                                        <p:cTn id="111" dur="1" fill="hold">
                                          <p:stCondLst>
                                            <p:cond delay="0"/>
                                          </p:stCondLst>
                                        </p:cTn>
                                        <p:tgtEl>
                                          <p:spTgt spid="360">
                                            <p:txEl>
                                              <p:pRg st="0" end="0"/>
                                            </p:txEl>
                                          </p:spTgt>
                                        </p:tgtEl>
                                        <p:attrNameLst>
                                          <p:attrName>style.visibility</p:attrName>
                                        </p:attrNameLst>
                                      </p:cBhvr>
                                      <p:to>
                                        <p:strVal val="visible"/>
                                      </p:to>
                                    </p:set>
                                    <p:animEffect transition="in" filter="fade">
                                      <p:cBhvr>
                                        <p:cTn id="112" dur="750"/>
                                        <p:tgtEl>
                                          <p:spTgt spid="360">
                                            <p:txEl>
                                              <p:pRg st="0" end="0"/>
                                            </p:txEl>
                                          </p:spTgt>
                                        </p:tgtEl>
                                      </p:cBhvr>
                                    </p:animEffect>
                                  </p:childTnLst>
                                </p:cTn>
                              </p:par>
                              <p:par>
                                <p:cTn id="113" presetID="10" presetClass="entr" presetSubtype="0" fill="hold" grpId="0" nodeType="withEffect">
                                  <p:stCondLst>
                                    <p:cond delay="1750"/>
                                  </p:stCondLst>
                                  <p:childTnLst>
                                    <p:set>
                                      <p:cBhvr>
                                        <p:cTn id="114" dur="1" fill="hold">
                                          <p:stCondLst>
                                            <p:cond delay="0"/>
                                          </p:stCondLst>
                                        </p:cTn>
                                        <p:tgtEl>
                                          <p:spTgt spid="361">
                                            <p:txEl>
                                              <p:pRg st="0" end="0"/>
                                            </p:txEl>
                                          </p:spTgt>
                                        </p:tgtEl>
                                        <p:attrNameLst>
                                          <p:attrName>style.visibility</p:attrName>
                                        </p:attrNameLst>
                                      </p:cBhvr>
                                      <p:to>
                                        <p:strVal val="visible"/>
                                      </p:to>
                                    </p:set>
                                    <p:animEffect transition="in" filter="fade">
                                      <p:cBhvr>
                                        <p:cTn id="115" dur="750"/>
                                        <p:tgtEl>
                                          <p:spTgt spid="361">
                                            <p:txEl>
                                              <p:pRg st="0" end="0"/>
                                            </p:txEl>
                                          </p:spTgt>
                                        </p:tgtEl>
                                      </p:cBhvr>
                                    </p:animEffect>
                                  </p:childTnLst>
                                </p:cTn>
                              </p:par>
                              <p:par>
                                <p:cTn id="116" presetID="10" presetClass="entr" presetSubtype="0" fill="hold" grpId="0" nodeType="withEffect">
                                  <p:stCondLst>
                                    <p:cond delay="1750"/>
                                  </p:stCondLst>
                                  <p:childTnLst>
                                    <p:set>
                                      <p:cBhvr>
                                        <p:cTn id="117" dur="1" fill="hold">
                                          <p:stCondLst>
                                            <p:cond delay="0"/>
                                          </p:stCondLst>
                                        </p:cTn>
                                        <p:tgtEl>
                                          <p:spTgt spid="362">
                                            <p:txEl>
                                              <p:pRg st="0" end="0"/>
                                            </p:txEl>
                                          </p:spTgt>
                                        </p:tgtEl>
                                        <p:attrNameLst>
                                          <p:attrName>style.visibility</p:attrName>
                                        </p:attrNameLst>
                                      </p:cBhvr>
                                      <p:to>
                                        <p:strVal val="visible"/>
                                      </p:to>
                                    </p:set>
                                    <p:animEffect transition="in" filter="fade">
                                      <p:cBhvr>
                                        <p:cTn id="118" dur="750"/>
                                        <p:tgtEl>
                                          <p:spTgt spid="362">
                                            <p:txEl>
                                              <p:pRg st="0" end="0"/>
                                            </p:txEl>
                                          </p:spTgt>
                                        </p:tgtEl>
                                      </p:cBhvr>
                                    </p:animEffect>
                                  </p:childTnLst>
                                </p:cTn>
                              </p:par>
                              <p:par>
                                <p:cTn id="119" presetID="10" presetClass="entr" presetSubtype="0" fill="hold" grpId="0" nodeType="withEffect">
                                  <p:stCondLst>
                                    <p:cond delay="1750"/>
                                  </p:stCondLst>
                                  <p:childTnLst>
                                    <p:set>
                                      <p:cBhvr>
                                        <p:cTn id="120" dur="1" fill="hold">
                                          <p:stCondLst>
                                            <p:cond delay="0"/>
                                          </p:stCondLst>
                                        </p:cTn>
                                        <p:tgtEl>
                                          <p:spTgt spid="367">
                                            <p:bg/>
                                          </p:spTgt>
                                        </p:tgtEl>
                                        <p:attrNameLst>
                                          <p:attrName>style.visibility</p:attrName>
                                        </p:attrNameLst>
                                      </p:cBhvr>
                                      <p:to>
                                        <p:strVal val="visible"/>
                                      </p:to>
                                    </p:set>
                                    <p:animEffect transition="in" filter="fade">
                                      <p:cBhvr>
                                        <p:cTn id="121" dur="750"/>
                                        <p:tgtEl>
                                          <p:spTgt spid="367">
                                            <p:bg/>
                                          </p:spTgt>
                                        </p:tgtEl>
                                      </p:cBhvr>
                                    </p:animEffect>
                                  </p:childTnLst>
                                </p:cTn>
                              </p:par>
                              <p:par>
                                <p:cTn id="122" presetID="10" presetClass="entr" presetSubtype="0" fill="hold" grpId="0" nodeType="withEffect">
                                  <p:stCondLst>
                                    <p:cond delay="1750"/>
                                  </p:stCondLst>
                                  <p:childTnLst>
                                    <p:set>
                                      <p:cBhvr>
                                        <p:cTn id="123" dur="1" fill="hold">
                                          <p:stCondLst>
                                            <p:cond delay="0"/>
                                          </p:stCondLst>
                                        </p:cTn>
                                        <p:tgtEl>
                                          <p:spTgt spid="367">
                                            <p:txEl>
                                              <p:pRg st="0" end="0"/>
                                            </p:txEl>
                                          </p:spTgt>
                                        </p:tgtEl>
                                        <p:attrNameLst>
                                          <p:attrName>style.visibility</p:attrName>
                                        </p:attrNameLst>
                                      </p:cBhvr>
                                      <p:to>
                                        <p:strVal val="visible"/>
                                      </p:to>
                                    </p:set>
                                    <p:animEffect transition="in" filter="fade">
                                      <p:cBhvr>
                                        <p:cTn id="124" dur="750"/>
                                        <p:tgtEl>
                                          <p:spTgt spid="367">
                                            <p:txEl>
                                              <p:pRg st="0" end="0"/>
                                            </p:txEl>
                                          </p:spTgt>
                                        </p:tgtEl>
                                      </p:cBhvr>
                                    </p:animEffect>
                                  </p:childTnLst>
                                </p:cTn>
                              </p:par>
                              <p:par>
                                <p:cTn id="125" presetID="10" presetClass="entr" presetSubtype="0" fill="hold" grpId="0" nodeType="withEffect">
                                  <p:stCondLst>
                                    <p:cond delay="1750"/>
                                  </p:stCondLst>
                                  <p:childTnLst>
                                    <p:set>
                                      <p:cBhvr>
                                        <p:cTn id="126" dur="1" fill="hold">
                                          <p:stCondLst>
                                            <p:cond delay="0"/>
                                          </p:stCondLst>
                                        </p:cTn>
                                        <p:tgtEl>
                                          <p:spTgt spid="372">
                                            <p:bg/>
                                          </p:spTgt>
                                        </p:tgtEl>
                                        <p:attrNameLst>
                                          <p:attrName>style.visibility</p:attrName>
                                        </p:attrNameLst>
                                      </p:cBhvr>
                                      <p:to>
                                        <p:strVal val="visible"/>
                                      </p:to>
                                    </p:set>
                                    <p:animEffect transition="in" filter="fade">
                                      <p:cBhvr>
                                        <p:cTn id="127" dur="750"/>
                                        <p:tgtEl>
                                          <p:spTgt spid="372">
                                            <p:bg/>
                                          </p:spTgt>
                                        </p:tgtEl>
                                      </p:cBhvr>
                                    </p:animEffect>
                                  </p:childTnLst>
                                </p:cTn>
                              </p:par>
                              <p:par>
                                <p:cTn id="128" presetID="10" presetClass="entr" presetSubtype="0" fill="hold" grpId="0" nodeType="withEffect">
                                  <p:stCondLst>
                                    <p:cond delay="1750"/>
                                  </p:stCondLst>
                                  <p:childTnLst>
                                    <p:set>
                                      <p:cBhvr>
                                        <p:cTn id="129" dur="1" fill="hold">
                                          <p:stCondLst>
                                            <p:cond delay="0"/>
                                          </p:stCondLst>
                                        </p:cTn>
                                        <p:tgtEl>
                                          <p:spTgt spid="372">
                                            <p:txEl>
                                              <p:pRg st="0" end="0"/>
                                            </p:txEl>
                                          </p:spTgt>
                                        </p:tgtEl>
                                        <p:attrNameLst>
                                          <p:attrName>style.visibility</p:attrName>
                                        </p:attrNameLst>
                                      </p:cBhvr>
                                      <p:to>
                                        <p:strVal val="visible"/>
                                      </p:to>
                                    </p:set>
                                    <p:animEffect transition="in" filter="fade">
                                      <p:cBhvr>
                                        <p:cTn id="130" dur="750"/>
                                        <p:tgtEl>
                                          <p:spTgt spid="372">
                                            <p:txEl>
                                              <p:pRg st="0" end="0"/>
                                            </p:txEl>
                                          </p:spTgt>
                                        </p:tgtEl>
                                      </p:cBhvr>
                                    </p:animEffect>
                                  </p:childTnLst>
                                </p:cTn>
                              </p:par>
                              <p:par>
                                <p:cTn id="131" presetID="10" presetClass="entr" presetSubtype="0" fill="hold" grpId="0" nodeType="withEffect">
                                  <p:stCondLst>
                                    <p:cond delay="1750"/>
                                  </p:stCondLst>
                                  <p:childTnLst>
                                    <p:set>
                                      <p:cBhvr>
                                        <p:cTn id="132" dur="1" fill="hold">
                                          <p:stCondLst>
                                            <p:cond delay="0"/>
                                          </p:stCondLst>
                                        </p:cTn>
                                        <p:tgtEl>
                                          <p:spTgt spid="373">
                                            <p:bg/>
                                          </p:spTgt>
                                        </p:tgtEl>
                                        <p:attrNameLst>
                                          <p:attrName>style.visibility</p:attrName>
                                        </p:attrNameLst>
                                      </p:cBhvr>
                                      <p:to>
                                        <p:strVal val="visible"/>
                                      </p:to>
                                    </p:set>
                                    <p:animEffect transition="in" filter="fade">
                                      <p:cBhvr>
                                        <p:cTn id="133" dur="750"/>
                                        <p:tgtEl>
                                          <p:spTgt spid="373">
                                            <p:bg/>
                                          </p:spTgt>
                                        </p:tgtEl>
                                      </p:cBhvr>
                                    </p:animEffect>
                                  </p:childTnLst>
                                </p:cTn>
                              </p:par>
                              <p:par>
                                <p:cTn id="134" presetID="10" presetClass="entr" presetSubtype="0" fill="hold" grpId="0" nodeType="withEffect">
                                  <p:stCondLst>
                                    <p:cond delay="1750"/>
                                  </p:stCondLst>
                                  <p:childTnLst>
                                    <p:set>
                                      <p:cBhvr>
                                        <p:cTn id="135" dur="1" fill="hold">
                                          <p:stCondLst>
                                            <p:cond delay="0"/>
                                          </p:stCondLst>
                                        </p:cTn>
                                        <p:tgtEl>
                                          <p:spTgt spid="373">
                                            <p:txEl>
                                              <p:pRg st="0" end="0"/>
                                            </p:txEl>
                                          </p:spTgt>
                                        </p:tgtEl>
                                        <p:attrNameLst>
                                          <p:attrName>style.visibility</p:attrName>
                                        </p:attrNameLst>
                                      </p:cBhvr>
                                      <p:to>
                                        <p:strVal val="visible"/>
                                      </p:to>
                                    </p:set>
                                    <p:animEffect transition="in" filter="fade">
                                      <p:cBhvr>
                                        <p:cTn id="136" dur="750"/>
                                        <p:tgtEl>
                                          <p:spTgt spid="373">
                                            <p:txEl>
                                              <p:pRg st="0" end="0"/>
                                            </p:txEl>
                                          </p:spTgt>
                                        </p:tgtEl>
                                      </p:cBhvr>
                                    </p:animEffect>
                                  </p:childTnLst>
                                </p:cTn>
                              </p:par>
                              <p:par>
                                <p:cTn id="137" presetID="10" presetClass="entr" presetSubtype="0" fill="hold" grpId="0" nodeType="withEffect">
                                  <p:stCondLst>
                                    <p:cond delay="1750"/>
                                  </p:stCondLst>
                                  <p:childTnLst>
                                    <p:set>
                                      <p:cBhvr>
                                        <p:cTn id="138" dur="1" fill="hold">
                                          <p:stCondLst>
                                            <p:cond delay="0"/>
                                          </p:stCondLst>
                                        </p:cTn>
                                        <p:tgtEl>
                                          <p:spTgt spid="374">
                                            <p:bg/>
                                          </p:spTgt>
                                        </p:tgtEl>
                                        <p:attrNameLst>
                                          <p:attrName>style.visibility</p:attrName>
                                        </p:attrNameLst>
                                      </p:cBhvr>
                                      <p:to>
                                        <p:strVal val="visible"/>
                                      </p:to>
                                    </p:set>
                                    <p:animEffect transition="in" filter="fade">
                                      <p:cBhvr>
                                        <p:cTn id="139" dur="750"/>
                                        <p:tgtEl>
                                          <p:spTgt spid="374">
                                            <p:bg/>
                                          </p:spTgt>
                                        </p:tgtEl>
                                      </p:cBhvr>
                                    </p:animEffect>
                                  </p:childTnLst>
                                </p:cTn>
                              </p:par>
                              <p:par>
                                <p:cTn id="140" presetID="10" presetClass="entr" presetSubtype="0" fill="hold" grpId="0" nodeType="withEffect">
                                  <p:stCondLst>
                                    <p:cond delay="1750"/>
                                  </p:stCondLst>
                                  <p:childTnLst>
                                    <p:set>
                                      <p:cBhvr>
                                        <p:cTn id="141" dur="1" fill="hold">
                                          <p:stCondLst>
                                            <p:cond delay="0"/>
                                          </p:stCondLst>
                                        </p:cTn>
                                        <p:tgtEl>
                                          <p:spTgt spid="374">
                                            <p:txEl>
                                              <p:pRg st="0" end="0"/>
                                            </p:txEl>
                                          </p:spTgt>
                                        </p:tgtEl>
                                        <p:attrNameLst>
                                          <p:attrName>style.visibility</p:attrName>
                                        </p:attrNameLst>
                                      </p:cBhvr>
                                      <p:to>
                                        <p:strVal val="visible"/>
                                      </p:to>
                                    </p:set>
                                    <p:animEffect transition="in" filter="fade">
                                      <p:cBhvr>
                                        <p:cTn id="142" dur="750"/>
                                        <p:tgtEl>
                                          <p:spTgt spid="374">
                                            <p:txEl>
                                              <p:pRg st="0" end="0"/>
                                            </p:txEl>
                                          </p:spTgt>
                                        </p:tgtEl>
                                      </p:cBhvr>
                                    </p:animEffect>
                                  </p:childTnLst>
                                </p:cTn>
                              </p:par>
                              <p:par>
                                <p:cTn id="143" presetID="10" presetClass="entr" presetSubtype="0" fill="hold" grpId="0" nodeType="withEffect">
                                  <p:stCondLst>
                                    <p:cond delay="1750"/>
                                  </p:stCondLst>
                                  <p:childTnLst>
                                    <p:set>
                                      <p:cBhvr>
                                        <p:cTn id="144" dur="1" fill="hold">
                                          <p:stCondLst>
                                            <p:cond delay="0"/>
                                          </p:stCondLst>
                                        </p:cTn>
                                        <p:tgtEl>
                                          <p:spTgt spid="375">
                                            <p:bg/>
                                          </p:spTgt>
                                        </p:tgtEl>
                                        <p:attrNameLst>
                                          <p:attrName>style.visibility</p:attrName>
                                        </p:attrNameLst>
                                      </p:cBhvr>
                                      <p:to>
                                        <p:strVal val="visible"/>
                                      </p:to>
                                    </p:set>
                                    <p:animEffect transition="in" filter="fade">
                                      <p:cBhvr>
                                        <p:cTn id="145" dur="750"/>
                                        <p:tgtEl>
                                          <p:spTgt spid="375">
                                            <p:bg/>
                                          </p:spTgt>
                                        </p:tgtEl>
                                      </p:cBhvr>
                                    </p:animEffect>
                                  </p:childTnLst>
                                </p:cTn>
                              </p:par>
                              <p:par>
                                <p:cTn id="146" presetID="10" presetClass="entr" presetSubtype="0" fill="hold" grpId="0" nodeType="withEffect">
                                  <p:stCondLst>
                                    <p:cond delay="1750"/>
                                  </p:stCondLst>
                                  <p:childTnLst>
                                    <p:set>
                                      <p:cBhvr>
                                        <p:cTn id="147" dur="1" fill="hold">
                                          <p:stCondLst>
                                            <p:cond delay="0"/>
                                          </p:stCondLst>
                                        </p:cTn>
                                        <p:tgtEl>
                                          <p:spTgt spid="375">
                                            <p:txEl>
                                              <p:pRg st="0" end="0"/>
                                            </p:txEl>
                                          </p:spTgt>
                                        </p:tgtEl>
                                        <p:attrNameLst>
                                          <p:attrName>style.visibility</p:attrName>
                                        </p:attrNameLst>
                                      </p:cBhvr>
                                      <p:to>
                                        <p:strVal val="visible"/>
                                      </p:to>
                                    </p:set>
                                    <p:animEffect transition="in" filter="fade">
                                      <p:cBhvr>
                                        <p:cTn id="148" dur="750"/>
                                        <p:tgtEl>
                                          <p:spTgt spid="375">
                                            <p:txEl>
                                              <p:pRg st="0" end="0"/>
                                            </p:txEl>
                                          </p:spTgt>
                                        </p:tgtEl>
                                      </p:cBhvr>
                                    </p:animEffect>
                                  </p:childTnLst>
                                </p:cTn>
                              </p:par>
                              <p:par>
                                <p:cTn id="149" presetID="10" presetClass="entr" presetSubtype="0" fill="hold" grpId="0" nodeType="withEffect">
                                  <p:stCondLst>
                                    <p:cond delay="1750"/>
                                  </p:stCondLst>
                                  <p:childTnLst>
                                    <p:set>
                                      <p:cBhvr>
                                        <p:cTn id="150" dur="1" fill="hold">
                                          <p:stCondLst>
                                            <p:cond delay="0"/>
                                          </p:stCondLst>
                                        </p:cTn>
                                        <p:tgtEl>
                                          <p:spTgt spid="376">
                                            <p:bg/>
                                          </p:spTgt>
                                        </p:tgtEl>
                                        <p:attrNameLst>
                                          <p:attrName>style.visibility</p:attrName>
                                        </p:attrNameLst>
                                      </p:cBhvr>
                                      <p:to>
                                        <p:strVal val="visible"/>
                                      </p:to>
                                    </p:set>
                                    <p:animEffect transition="in" filter="fade">
                                      <p:cBhvr>
                                        <p:cTn id="151" dur="750"/>
                                        <p:tgtEl>
                                          <p:spTgt spid="376">
                                            <p:bg/>
                                          </p:spTgt>
                                        </p:tgtEl>
                                      </p:cBhvr>
                                    </p:animEffect>
                                  </p:childTnLst>
                                </p:cTn>
                              </p:par>
                              <p:par>
                                <p:cTn id="152" presetID="10" presetClass="entr" presetSubtype="0" fill="hold" grpId="0" nodeType="withEffect">
                                  <p:stCondLst>
                                    <p:cond delay="1750"/>
                                  </p:stCondLst>
                                  <p:childTnLst>
                                    <p:set>
                                      <p:cBhvr>
                                        <p:cTn id="153" dur="1" fill="hold">
                                          <p:stCondLst>
                                            <p:cond delay="0"/>
                                          </p:stCondLst>
                                        </p:cTn>
                                        <p:tgtEl>
                                          <p:spTgt spid="376">
                                            <p:txEl>
                                              <p:pRg st="0" end="0"/>
                                            </p:txEl>
                                          </p:spTgt>
                                        </p:tgtEl>
                                        <p:attrNameLst>
                                          <p:attrName>style.visibility</p:attrName>
                                        </p:attrNameLst>
                                      </p:cBhvr>
                                      <p:to>
                                        <p:strVal val="visible"/>
                                      </p:to>
                                    </p:set>
                                    <p:animEffect transition="in" filter="fade">
                                      <p:cBhvr>
                                        <p:cTn id="154" dur="750"/>
                                        <p:tgtEl>
                                          <p:spTgt spid="3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 grpId="0" build="p" animBg="1">
        <p:tmplLst>
          <p:tmpl>
            <p:tnLst>
              <p:par>
                <p:cTn presetID="10" presetClass="entr" presetSubtype="0" fill="hold" nodeType="withEffect">
                  <p:stCondLst>
                    <p:cond delay="1750"/>
                  </p:stCondLst>
                  <p:childTnLst>
                    <p:set>
                      <p:cBhvr>
                        <p:cTn dur="1" fill="hold">
                          <p:stCondLst>
                            <p:cond delay="0"/>
                          </p:stCondLst>
                        </p:cTn>
                        <p:tgtEl>
                          <p:spTgt spid="367"/>
                        </p:tgtEl>
                        <p:attrNameLst>
                          <p:attrName>style.visibility</p:attrName>
                        </p:attrNameLst>
                      </p:cBhvr>
                      <p:to>
                        <p:strVal val="visible"/>
                      </p:to>
                    </p:set>
                    <p:animEffect transition="in" filter="fade">
                      <p:cBhvr>
                        <p:cTn dur="750"/>
                        <p:tgtEl>
                          <p:spTgt spid="367"/>
                        </p:tgtEl>
                      </p:cBhvr>
                    </p:animEffect>
                  </p:childTnLst>
                </p:cTn>
              </p:par>
            </p:tnLst>
          </p:tmpl>
          <p:tmpl lvl="1">
            <p:tnLst>
              <p:par>
                <p:cTn presetID="10" presetClass="entr" presetSubtype="0" fill="hold" nodeType="withEffect">
                  <p:stCondLst>
                    <p:cond delay="1750"/>
                  </p:stCondLst>
                  <p:childTnLst>
                    <p:set>
                      <p:cBhvr>
                        <p:cTn dur="1" fill="hold">
                          <p:stCondLst>
                            <p:cond delay="0"/>
                          </p:stCondLst>
                        </p:cTn>
                        <p:tgtEl>
                          <p:spTgt spid="367"/>
                        </p:tgtEl>
                        <p:attrNameLst>
                          <p:attrName>style.visibility</p:attrName>
                        </p:attrNameLst>
                      </p:cBhvr>
                      <p:to>
                        <p:strVal val="visible"/>
                      </p:to>
                    </p:set>
                    <p:animEffect transition="in" filter="fade">
                      <p:cBhvr>
                        <p:cTn dur="750"/>
                        <p:tgtEl>
                          <p:spTgt spid="367"/>
                        </p:tgtEl>
                      </p:cBhvr>
                    </p:animEffect>
                  </p:childTnLst>
                </p:cTn>
              </p:par>
            </p:tnLst>
          </p:tmpl>
        </p:tmplLst>
      </p:bldP>
      <p:bldP spid="372" grpId="0" build="p" animBg="1">
        <p:tmplLst>
          <p:tmpl>
            <p:tnLst>
              <p:par>
                <p:cTn presetID="10" presetClass="entr" presetSubtype="0" fill="hold" nodeType="withEffect">
                  <p:stCondLst>
                    <p:cond delay="1750"/>
                  </p:stCondLst>
                  <p:childTnLst>
                    <p:set>
                      <p:cBhvr>
                        <p:cTn dur="1" fill="hold">
                          <p:stCondLst>
                            <p:cond delay="0"/>
                          </p:stCondLst>
                        </p:cTn>
                        <p:tgtEl>
                          <p:spTgt spid="372"/>
                        </p:tgtEl>
                        <p:attrNameLst>
                          <p:attrName>style.visibility</p:attrName>
                        </p:attrNameLst>
                      </p:cBhvr>
                      <p:to>
                        <p:strVal val="visible"/>
                      </p:to>
                    </p:set>
                    <p:animEffect transition="in" filter="fade">
                      <p:cBhvr>
                        <p:cTn dur="750"/>
                        <p:tgtEl>
                          <p:spTgt spid="372"/>
                        </p:tgtEl>
                      </p:cBhvr>
                    </p:animEffect>
                  </p:childTnLst>
                </p:cTn>
              </p:par>
            </p:tnLst>
          </p:tmpl>
          <p:tmpl lvl="1">
            <p:tnLst>
              <p:par>
                <p:cTn presetID="10" presetClass="entr" presetSubtype="0" fill="hold" nodeType="withEffect">
                  <p:stCondLst>
                    <p:cond delay="1750"/>
                  </p:stCondLst>
                  <p:childTnLst>
                    <p:set>
                      <p:cBhvr>
                        <p:cTn dur="1" fill="hold">
                          <p:stCondLst>
                            <p:cond delay="0"/>
                          </p:stCondLst>
                        </p:cTn>
                        <p:tgtEl>
                          <p:spTgt spid="372"/>
                        </p:tgtEl>
                        <p:attrNameLst>
                          <p:attrName>style.visibility</p:attrName>
                        </p:attrNameLst>
                      </p:cBhvr>
                      <p:to>
                        <p:strVal val="visible"/>
                      </p:to>
                    </p:set>
                    <p:animEffect transition="in" filter="fade">
                      <p:cBhvr>
                        <p:cTn dur="750"/>
                        <p:tgtEl>
                          <p:spTgt spid="372"/>
                        </p:tgtEl>
                      </p:cBhvr>
                    </p:animEffect>
                  </p:childTnLst>
                </p:cTn>
              </p:par>
            </p:tnLst>
          </p:tmpl>
        </p:tmplLst>
      </p:bldP>
      <p:bldP spid="373" grpId="0" build="p" animBg="1">
        <p:tmplLst>
          <p:tmpl>
            <p:tnLst>
              <p:par>
                <p:cTn presetID="10" presetClass="entr" presetSubtype="0" fill="hold" nodeType="withEffect">
                  <p:stCondLst>
                    <p:cond delay="1750"/>
                  </p:stCondLst>
                  <p:childTnLst>
                    <p:set>
                      <p:cBhvr>
                        <p:cTn dur="1" fill="hold">
                          <p:stCondLst>
                            <p:cond delay="0"/>
                          </p:stCondLst>
                        </p:cTn>
                        <p:tgtEl>
                          <p:spTgt spid="373"/>
                        </p:tgtEl>
                        <p:attrNameLst>
                          <p:attrName>style.visibility</p:attrName>
                        </p:attrNameLst>
                      </p:cBhvr>
                      <p:to>
                        <p:strVal val="visible"/>
                      </p:to>
                    </p:set>
                    <p:animEffect transition="in" filter="fade">
                      <p:cBhvr>
                        <p:cTn dur="750"/>
                        <p:tgtEl>
                          <p:spTgt spid="373"/>
                        </p:tgtEl>
                      </p:cBhvr>
                    </p:animEffect>
                  </p:childTnLst>
                </p:cTn>
              </p:par>
            </p:tnLst>
          </p:tmpl>
          <p:tmpl lvl="1">
            <p:tnLst>
              <p:par>
                <p:cTn presetID="10" presetClass="entr" presetSubtype="0" fill="hold" nodeType="withEffect">
                  <p:stCondLst>
                    <p:cond delay="1750"/>
                  </p:stCondLst>
                  <p:childTnLst>
                    <p:set>
                      <p:cBhvr>
                        <p:cTn dur="1" fill="hold">
                          <p:stCondLst>
                            <p:cond delay="0"/>
                          </p:stCondLst>
                        </p:cTn>
                        <p:tgtEl>
                          <p:spTgt spid="373"/>
                        </p:tgtEl>
                        <p:attrNameLst>
                          <p:attrName>style.visibility</p:attrName>
                        </p:attrNameLst>
                      </p:cBhvr>
                      <p:to>
                        <p:strVal val="visible"/>
                      </p:to>
                    </p:set>
                    <p:animEffect transition="in" filter="fade">
                      <p:cBhvr>
                        <p:cTn dur="750"/>
                        <p:tgtEl>
                          <p:spTgt spid="373"/>
                        </p:tgtEl>
                      </p:cBhvr>
                    </p:animEffect>
                  </p:childTnLst>
                </p:cTn>
              </p:par>
            </p:tnLst>
          </p:tmpl>
        </p:tmplLst>
      </p:bldP>
      <p:bldP spid="374" grpId="0" build="p" animBg="1">
        <p:tmplLst>
          <p:tmpl>
            <p:tnLst>
              <p:par>
                <p:cTn presetID="10" presetClass="entr" presetSubtype="0" fill="hold" nodeType="withEffect">
                  <p:stCondLst>
                    <p:cond delay="1750"/>
                  </p:stCondLst>
                  <p:childTnLst>
                    <p:set>
                      <p:cBhvr>
                        <p:cTn dur="1" fill="hold">
                          <p:stCondLst>
                            <p:cond delay="0"/>
                          </p:stCondLst>
                        </p:cTn>
                        <p:tgtEl>
                          <p:spTgt spid="374"/>
                        </p:tgtEl>
                        <p:attrNameLst>
                          <p:attrName>style.visibility</p:attrName>
                        </p:attrNameLst>
                      </p:cBhvr>
                      <p:to>
                        <p:strVal val="visible"/>
                      </p:to>
                    </p:set>
                    <p:animEffect transition="in" filter="fade">
                      <p:cBhvr>
                        <p:cTn dur="750"/>
                        <p:tgtEl>
                          <p:spTgt spid="374"/>
                        </p:tgtEl>
                      </p:cBhvr>
                    </p:animEffect>
                  </p:childTnLst>
                </p:cTn>
              </p:par>
            </p:tnLst>
          </p:tmpl>
          <p:tmpl lvl="1">
            <p:tnLst>
              <p:par>
                <p:cTn presetID="10" presetClass="entr" presetSubtype="0" fill="hold" nodeType="withEffect">
                  <p:stCondLst>
                    <p:cond delay="1750"/>
                  </p:stCondLst>
                  <p:childTnLst>
                    <p:set>
                      <p:cBhvr>
                        <p:cTn dur="1" fill="hold">
                          <p:stCondLst>
                            <p:cond delay="0"/>
                          </p:stCondLst>
                        </p:cTn>
                        <p:tgtEl>
                          <p:spTgt spid="374"/>
                        </p:tgtEl>
                        <p:attrNameLst>
                          <p:attrName>style.visibility</p:attrName>
                        </p:attrNameLst>
                      </p:cBhvr>
                      <p:to>
                        <p:strVal val="visible"/>
                      </p:to>
                    </p:set>
                    <p:animEffect transition="in" filter="fade">
                      <p:cBhvr>
                        <p:cTn dur="750"/>
                        <p:tgtEl>
                          <p:spTgt spid="374"/>
                        </p:tgtEl>
                      </p:cBhvr>
                    </p:animEffect>
                  </p:childTnLst>
                </p:cTn>
              </p:par>
            </p:tnLst>
          </p:tmpl>
        </p:tmplLst>
      </p:bldP>
      <p:bldP spid="375" grpId="0" build="p" animBg="1">
        <p:tmplLst>
          <p:tmpl>
            <p:tnLst>
              <p:par>
                <p:cTn presetID="10" presetClass="entr" presetSubtype="0" fill="hold" nodeType="withEffect">
                  <p:stCondLst>
                    <p:cond delay="1750"/>
                  </p:stCondLst>
                  <p:childTnLst>
                    <p:set>
                      <p:cBhvr>
                        <p:cTn dur="1" fill="hold">
                          <p:stCondLst>
                            <p:cond delay="0"/>
                          </p:stCondLst>
                        </p:cTn>
                        <p:tgtEl>
                          <p:spTgt spid="375"/>
                        </p:tgtEl>
                        <p:attrNameLst>
                          <p:attrName>style.visibility</p:attrName>
                        </p:attrNameLst>
                      </p:cBhvr>
                      <p:to>
                        <p:strVal val="visible"/>
                      </p:to>
                    </p:set>
                    <p:animEffect transition="in" filter="fade">
                      <p:cBhvr>
                        <p:cTn dur="750"/>
                        <p:tgtEl>
                          <p:spTgt spid="375"/>
                        </p:tgtEl>
                      </p:cBhvr>
                    </p:animEffect>
                  </p:childTnLst>
                </p:cTn>
              </p:par>
            </p:tnLst>
          </p:tmpl>
          <p:tmpl lvl="1">
            <p:tnLst>
              <p:par>
                <p:cTn presetID="10" presetClass="entr" presetSubtype="0" fill="hold" nodeType="withEffect">
                  <p:stCondLst>
                    <p:cond delay="1750"/>
                  </p:stCondLst>
                  <p:childTnLst>
                    <p:set>
                      <p:cBhvr>
                        <p:cTn dur="1" fill="hold">
                          <p:stCondLst>
                            <p:cond delay="0"/>
                          </p:stCondLst>
                        </p:cTn>
                        <p:tgtEl>
                          <p:spTgt spid="375"/>
                        </p:tgtEl>
                        <p:attrNameLst>
                          <p:attrName>style.visibility</p:attrName>
                        </p:attrNameLst>
                      </p:cBhvr>
                      <p:to>
                        <p:strVal val="visible"/>
                      </p:to>
                    </p:set>
                    <p:animEffect transition="in" filter="fade">
                      <p:cBhvr>
                        <p:cTn dur="750"/>
                        <p:tgtEl>
                          <p:spTgt spid="375"/>
                        </p:tgtEl>
                      </p:cBhvr>
                    </p:animEffect>
                  </p:childTnLst>
                </p:cTn>
              </p:par>
            </p:tnLst>
          </p:tmpl>
        </p:tmplLst>
      </p:bldP>
      <p:bldP spid="376" grpId="0" build="p" animBg="1">
        <p:tmplLst>
          <p:tmpl>
            <p:tnLst>
              <p:par>
                <p:cTn presetID="10" presetClass="entr" presetSubtype="0" fill="hold" nodeType="withEffect">
                  <p:stCondLst>
                    <p:cond delay="1750"/>
                  </p:stCondLst>
                  <p:childTnLst>
                    <p:set>
                      <p:cBhvr>
                        <p:cTn dur="1" fill="hold">
                          <p:stCondLst>
                            <p:cond delay="0"/>
                          </p:stCondLst>
                        </p:cTn>
                        <p:tgtEl>
                          <p:spTgt spid="376"/>
                        </p:tgtEl>
                        <p:attrNameLst>
                          <p:attrName>style.visibility</p:attrName>
                        </p:attrNameLst>
                      </p:cBhvr>
                      <p:to>
                        <p:strVal val="visible"/>
                      </p:to>
                    </p:set>
                    <p:animEffect transition="in" filter="fade">
                      <p:cBhvr>
                        <p:cTn dur="750"/>
                        <p:tgtEl>
                          <p:spTgt spid="376"/>
                        </p:tgtEl>
                      </p:cBhvr>
                    </p:animEffect>
                  </p:childTnLst>
                </p:cTn>
              </p:par>
            </p:tnLst>
          </p:tmpl>
          <p:tmpl lvl="1">
            <p:tnLst>
              <p:par>
                <p:cTn presetID="10" presetClass="entr" presetSubtype="0" fill="hold" nodeType="withEffect">
                  <p:stCondLst>
                    <p:cond delay="1750"/>
                  </p:stCondLst>
                  <p:childTnLst>
                    <p:set>
                      <p:cBhvr>
                        <p:cTn dur="1" fill="hold">
                          <p:stCondLst>
                            <p:cond delay="0"/>
                          </p:stCondLst>
                        </p:cTn>
                        <p:tgtEl>
                          <p:spTgt spid="376"/>
                        </p:tgtEl>
                        <p:attrNameLst>
                          <p:attrName>style.visibility</p:attrName>
                        </p:attrNameLst>
                      </p:cBhvr>
                      <p:to>
                        <p:strVal val="visible"/>
                      </p:to>
                    </p:set>
                    <p:animEffect transition="in" filter="fade">
                      <p:cBhvr>
                        <p:cTn dur="750"/>
                        <p:tgtEl>
                          <p:spTgt spid="376"/>
                        </p:tgtEl>
                      </p:cBhvr>
                    </p:animEffect>
                  </p:childTnLst>
                </p:cTn>
              </p:par>
            </p:tnLst>
          </p:tmpl>
        </p:tmplLst>
      </p:bldP>
      <p:bldP spid="73" grpId="0" animBg="1"/>
      <p:bldP spid="18" grpId="0" build="p">
        <p:tmplLst>
          <p:tmpl lvl="1">
            <p:tnLst>
              <p:par>
                <p:cTn presetID="10" presetClass="entr" presetSubtype="0" fill="hold" nodeType="withEffect">
                  <p:stCondLst>
                    <p:cond delay="1750"/>
                  </p:stCondLst>
                  <p:childTnLst>
                    <p:set>
                      <p:cBhvr>
                        <p:cTn dur="1" fill="hold">
                          <p:stCondLst>
                            <p:cond delay="0"/>
                          </p:stCondLst>
                        </p:cTn>
                        <p:tgtEl>
                          <p:spTgt spid="18"/>
                        </p:tgtEl>
                        <p:attrNameLst>
                          <p:attrName>style.visibility</p:attrName>
                        </p:attrNameLst>
                      </p:cBhvr>
                      <p:to>
                        <p:strVal val="visible"/>
                      </p:to>
                    </p:set>
                    <p:animEffect transition="in" filter="fade">
                      <p:cBhvr>
                        <p:cTn dur="750"/>
                        <p:tgtEl>
                          <p:spTgt spid="18"/>
                        </p:tgtEl>
                      </p:cBhvr>
                    </p:animEffect>
                  </p:childTnLst>
                </p:cTn>
              </p:par>
            </p:tnLst>
          </p:tmpl>
        </p:tmplLst>
      </p:bldP>
      <p:bldP spid="19" grpId="0" build="p">
        <p:tmplLst>
          <p:tmpl lvl="1">
            <p:tnLst>
              <p:par>
                <p:cTn presetID="10" presetClass="entr" presetSubtype="0" fill="hold" nodeType="withEffect">
                  <p:stCondLst>
                    <p:cond delay="1750"/>
                  </p:stCondLst>
                  <p:childTnLst>
                    <p:set>
                      <p:cBhvr>
                        <p:cTn dur="1" fill="hold">
                          <p:stCondLst>
                            <p:cond delay="0"/>
                          </p:stCondLst>
                        </p:cTn>
                        <p:tgtEl>
                          <p:spTgt spid="19"/>
                        </p:tgtEl>
                        <p:attrNameLst>
                          <p:attrName>style.visibility</p:attrName>
                        </p:attrNameLst>
                      </p:cBhvr>
                      <p:to>
                        <p:strVal val="visible"/>
                      </p:to>
                    </p:set>
                    <p:animEffect transition="in" filter="fade">
                      <p:cBhvr>
                        <p:cTn dur="750"/>
                        <p:tgtEl>
                          <p:spTgt spid="19"/>
                        </p:tgtEl>
                      </p:cBhvr>
                    </p:animEffect>
                  </p:childTnLst>
                </p:cTn>
              </p:par>
            </p:tnLst>
          </p:tmpl>
        </p:tmplLst>
      </p:bldP>
      <p:bldP spid="128" grpId="0" build="p">
        <p:tmplLst>
          <p:tmpl lvl="1">
            <p:tnLst>
              <p:par>
                <p:cTn presetID="10" presetClass="entr" presetSubtype="0" fill="hold" nodeType="withEffect">
                  <p:stCondLst>
                    <p:cond delay="1750"/>
                  </p:stCondLst>
                  <p:childTnLst>
                    <p:set>
                      <p:cBhvr>
                        <p:cTn dur="1" fill="hold">
                          <p:stCondLst>
                            <p:cond delay="0"/>
                          </p:stCondLst>
                        </p:cTn>
                        <p:tgtEl>
                          <p:spTgt spid="128"/>
                        </p:tgtEl>
                        <p:attrNameLst>
                          <p:attrName>style.visibility</p:attrName>
                        </p:attrNameLst>
                      </p:cBhvr>
                      <p:to>
                        <p:strVal val="visible"/>
                      </p:to>
                    </p:set>
                    <p:animEffect transition="in" filter="fade">
                      <p:cBhvr>
                        <p:cTn dur="750"/>
                        <p:tgtEl>
                          <p:spTgt spid="128"/>
                        </p:tgtEl>
                      </p:cBhvr>
                    </p:animEffect>
                  </p:childTnLst>
                </p:cTn>
              </p:par>
            </p:tnLst>
          </p:tmpl>
        </p:tmplLst>
      </p:bldP>
      <p:bldP spid="129" grpId="0" build="p">
        <p:tmplLst>
          <p:tmpl lvl="1">
            <p:tnLst>
              <p:par>
                <p:cTn presetID="10" presetClass="entr" presetSubtype="0" fill="hold" nodeType="withEffect">
                  <p:stCondLst>
                    <p:cond delay="1750"/>
                  </p:stCondLst>
                  <p:childTnLst>
                    <p:set>
                      <p:cBhvr>
                        <p:cTn dur="1" fill="hold">
                          <p:stCondLst>
                            <p:cond delay="0"/>
                          </p:stCondLst>
                        </p:cTn>
                        <p:tgtEl>
                          <p:spTgt spid="129"/>
                        </p:tgtEl>
                        <p:attrNameLst>
                          <p:attrName>style.visibility</p:attrName>
                        </p:attrNameLst>
                      </p:cBhvr>
                      <p:to>
                        <p:strVal val="visible"/>
                      </p:to>
                    </p:set>
                    <p:animEffect transition="in" filter="fade">
                      <p:cBhvr>
                        <p:cTn dur="750"/>
                        <p:tgtEl>
                          <p:spTgt spid="129"/>
                        </p:tgtEl>
                      </p:cBhvr>
                    </p:animEffect>
                  </p:childTnLst>
                </p:cTn>
              </p:par>
            </p:tnLst>
          </p:tmpl>
        </p:tmplLst>
      </p:bldP>
      <p:bldP spid="130" grpId="0" build="p">
        <p:tmplLst>
          <p:tmpl lvl="1">
            <p:tnLst>
              <p:par>
                <p:cTn presetID="10" presetClass="entr" presetSubtype="0" fill="hold" nodeType="withEffect">
                  <p:stCondLst>
                    <p:cond delay="1750"/>
                  </p:stCondLst>
                  <p:childTnLst>
                    <p:set>
                      <p:cBhvr>
                        <p:cTn dur="1" fill="hold">
                          <p:stCondLst>
                            <p:cond delay="0"/>
                          </p:stCondLst>
                        </p:cTn>
                        <p:tgtEl>
                          <p:spTgt spid="130"/>
                        </p:tgtEl>
                        <p:attrNameLst>
                          <p:attrName>style.visibility</p:attrName>
                        </p:attrNameLst>
                      </p:cBhvr>
                      <p:to>
                        <p:strVal val="visible"/>
                      </p:to>
                    </p:set>
                    <p:animEffect transition="in" filter="fade">
                      <p:cBhvr>
                        <p:cTn dur="750"/>
                        <p:tgtEl>
                          <p:spTgt spid="130"/>
                        </p:tgtEl>
                      </p:cBhvr>
                    </p:animEffect>
                  </p:childTnLst>
                </p:cTn>
              </p:par>
            </p:tnLst>
          </p:tmpl>
        </p:tmplLst>
      </p:bldP>
      <p:bldP spid="283" grpId="0" animBg="1"/>
      <p:bldP spid="284" grpId="0" animBg="1"/>
      <p:bldP spid="285" grpId="0" animBg="1"/>
      <p:bldP spid="286" grpId="0" animBg="1"/>
      <p:bldP spid="287" grpId="0" animBg="1"/>
      <p:bldP spid="289" grpId="0" build="p">
        <p:tmplLst>
          <p:tmpl lvl="1">
            <p:tnLst>
              <p:par>
                <p:cTn presetID="10" presetClass="entr" presetSubtype="0" fill="hold" nodeType="withEffect">
                  <p:stCondLst>
                    <p:cond delay="1750"/>
                  </p:stCondLst>
                  <p:childTnLst>
                    <p:set>
                      <p:cBhvr>
                        <p:cTn dur="1" fill="hold">
                          <p:stCondLst>
                            <p:cond delay="0"/>
                          </p:stCondLst>
                        </p:cTn>
                        <p:tgtEl>
                          <p:spTgt spid="289"/>
                        </p:tgtEl>
                        <p:attrNameLst>
                          <p:attrName>style.visibility</p:attrName>
                        </p:attrNameLst>
                      </p:cBhvr>
                      <p:to>
                        <p:strVal val="visible"/>
                      </p:to>
                    </p:set>
                    <p:animEffect transition="in" filter="fade">
                      <p:cBhvr>
                        <p:cTn dur="750"/>
                        <p:tgtEl>
                          <p:spTgt spid="289"/>
                        </p:tgtEl>
                      </p:cBhvr>
                    </p:animEffect>
                  </p:childTnLst>
                </p:cTn>
              </p:par>
            </p:tnLst>
          </p:tmpl>
        </p:tmplLst>
      </p:bldP>
      <p:bldP spid="290" grpId="0" build="p">
        <p:tmplLst>
          <p:tmpl lvl="1">
            <p:tnLst>
              <p:par>
                <p:cTn presetID="10" presetClass="entr" presetSubtype="0" fill="hold" nodeType="withEffect">
                  <p:stCondLst>
                    <p:cond delay="1750"/>
                  </p:stCondLst>
                  <p:childTnLst>
                    <p:set>
                      <p:cBhvr>
                        <p:cTn dur="1" fill="hold">
                          <p:stCondLst>
                            <p:cond delay="0"/>
                          </p:stCondLst>
                        </p:cTn>
                        <p:tgtEl>
                          <p:spTgt spid="290"/>
                        </p:tgtEl>
                        <p:attrNameLst>
                          <p:attrName>style.visibility</p:attrName>
                        </p:attrNameLst>
                      </p:cBhvr>
                      <p:to>
                        <p:strVal val="visible"/>
                      </p:to>
                    </p:set>
                    <p:animEffect transition="in" filter="fade">
                      <p:cBhvr>
                        <p:cTn dur="750"/>
                        <p:tgtEl>
                          <p:spTgt spid="290"/>
                        </p:tgtEl>
                      </p:cBhvr>
                    </p:animEffect>
                  </p:childTnLst>
                </p:cTn>
              </p:par>
            </p:tnLst>
          </p:tmpl>
        </p:tmplLst>
      </p:bldP>
      <p:bldP spid="300" grpId="0" build="p">
        <p:tmplLst>
          <p:tmpl lvl="1">
            <p:tnLst>
              <p:par>
                <p:cTn presetID="10" presetClass="entr" presetSubtype="0" fill="hold" nodeType="withEffect">
                  <p:stCondLst>
                    <p:cond delay="1750"/>
                  </p:stCondLst>
                  <p:childTnLst>
                    <p:set>
                      <p:cBhvr>
                        <p:cTn dur="1" fill="hold">
                          <p:stCondLst>
                            <p:cond delay="0"/>
                          </p:stCondLst>
                        </p:cTn>
                        <p:tgtEl>
                          <p:spTgt spid="300"/>
                        </p:tgtEl>
                        <p:attrNameLst>
                          <p:attrName>style.visibility</p:attrName>
                        </p:attrNameLst>
                      </p:cBhvr>
                      <p:to>
                        <p:strVal val="visible"/>
                      </p:to>
                    </p:set>
                    <p:animEffect transition="in" filter="fade">
                      <p:cBhvr>
                        <p:cTn dur="750"/>
                        <p:tgtEl>
                          <p:spTgt spid="300"/>
                        </p:tgtEl>
                      </p:cBhvr>
                    </p:animEffect>
                  </p:childTnLst>
                </p:cTn>
              </p:par>
            </p:tnLst>
          </p:tmpl>
        </p:tmplLst>
      </p:bldP>
      <p:bldP spid="301" grpId="0" build="p">
        <p:tmplLst>
          <p:tmpl lvl="1">
            <p:tnLst>
              <p:par>
                <p:cTn presetID="10" presetClass="entr" presetSubtype="0" fill="hold" nodeType="withEffect">
                  <p:stCondLst>
                    <p:cond delay="1750"/>
                  </p:stCondLst>
                  <p:childTnLst>
                    <p:set>
                      <p:cBhvr>
                        <p:cTn dur="1" fill="hold">
                          <p:stCondLst>
                            <p:cond delay="0"/>
                          </p:stCondLst>
                        </p:cTn>
                        <p:tgtEl>
                          <p:spTgt spid="301"/>
                        </p:tgtEl>
                        <p:attrNameLst>
                          <p:attrName>style.visibility</p:attrName>
                        </p:attrNameLst>
                      </p:cBhvr>
                      <p:to>
                        <p:strVal val="visible"/>
                      </p:to>
                    </p:set>
                    <p:animEffect transition="in" filter="fade">
                      <p:cBhvr>
                        <p:cTn dur="750"/>
                        <p:tgtEl>
                          <p:spTgt spid="301"/>
                        </p:tgtEl>
                      </p:cBhvr>
                    </p:animEffect>
                  </p:childTnLst>
                </p:cTn>
              </p:par>
            </p:tnLst>
          </p:tmpl>
        </p:tmplLst>
      </p:bldP>
      <p:bldP spid="302" grpId="0" build="p">
        <p:tmplLst>
          <p:tmpl lvl="1">
            <p:tnLst>
              <p:par>
                <p:cTn presetID="10" presetClass="entr" presetSubtype="0" fill="hold" nodeType="withEffect">
                  <p:stCondLst>
                    <p:cond delay="1750"/>
                  </p:stCondLst>
                  <p:childTnLst>
                    <p:set>
                      <p:cBhvr>
                        <p:cTn dur="1" fill="hold">
                          <p:stCondLst>
                            <p:cond delay="0"/>
                          </p:stCondLst>
                        </p:cTn>
                        <p:tgtEl>
                          <p:spTgt spid="302"/>
                        </p:tgtEl>
                        <p:attrNameLst>
                          <p:attrName>style.visibility</p:attrName>
                        </p:attrNameLst>
                      </p:cBhvr>
                      <p:to>
                        <p:strVal val="visible"/>
                      </p:to>
                    </p:set>
                    <p:animEffect transition="in" filter="fade">
                      <p:cBhvr>
                        <p:cTn dur="750"/>
                        <p:tgtEl>
                          <p:spTgt spid="302"/>
                        </p:tgtEl>
                      </p:cBhvr>
                    </p:animEffect>
                  </p:childTnLst>
                </p:cTn>
              </p:par>
            </p:tnLst>
          </p:tmpl>
        </p:tmplLst>
      </p:bldP>
      <p:bldP spid="304" grpId="0" build="p">
        <p:tmplLst>
          <p:tmpl lvl="1">
            <p:tnLst>
              <p:par>
                <p:cTn presetID="10" presetClass="entr" presetSubtype="0" fill="hold" nodeType="withEffect">
                  <p:stCondLst>
                    <p:cond delay="1750"/>
                  </p:stCondLst>
                  <p:childTnLst>
                    <p:set>
                      <p:cBhvr>
                        <p:cTn dur="1" fill="hold">
                          <p:stCondLst>
                            <p:cond delay="0"/>
                          </p:stCondLst>
                        </p:cTn>
                        <p:tgtEl>
                          <p:spTgt spid="304"/>
                        </p:tgtEl>
                        <p:attrNameLst>
                          <p:attrName>style.visibility</p:attrName>
                        </p:attrNameLst>
                      </p:cBhvr>
                      <p:to>
                        <p:strVal val="visible"/>
                      </p:to>
                    </p:set>
                    <p:animEffect transition="in" filter="fade">
                      <p:cBhvr>
                        <p:cTn dur="750"/>
                        <p:tgtEl>
                          <p:spTgt spid="304"/>
                        </p:tgtEl>
                      </p:cBhvr>
                    </p:animEffect>
                  </p:childTnLst>
                </p:cTn>
              </p:par>
            </p:tnLst>
          </p:tmpl>
        </p:tmplLst>
      </p:bldP>
      <p:bldP spid="305" grpId="0" build="p">
        <p:tmplLst>
          <p:tmpl lvl="1">
            <p:tnLst>
              <p:par>
                <p:cTn presetID="10" presetClass="entr" presetSubtype="0" fill="hold" nodeType="withEffect">
                  <p:stCondLst>
                    <p:cond delay="1750"/>
                  </p:stCondLst>
                  <p:childTnLst>
                    <p:set>
                      <p:cBhvr>
                        <p:cTn dur="1" fill="hold">
                          <p:stCondLst>
                            <p:cond delay="0"/>
                          </p:stCondLst>
                        </p:cTn>
                        <p:tgtEl>
                          <p:spTgt spid="305"/>
                        </p:tgtEl>
                        <p:attrNameLst>
                          <p:attrName>style.visibility</p:attrName>
                        </p:attrNameLst>
                      </p:cBhvr>
                      <p:to>
                        <p:strVal val="visible"/>
                      </p:to>
                    </p:set>
                    <p:animEffect transition="in" filter="fade">
                      <p:cBhvr>
                        <p:cTn dur="750"/>
                        <p:tgtEl>
                          <p:spTgt spid="305"/>
                        </p:tgtEl>
                      </p:cBhvr>
                    </p:animEffect>
                  </p:childTnLst>
                </p:cTn>
              </p:par>
            </p:tnLst>
          </p:tmpl>
        </p:tmplLst>
      </p:bldP>
      <p:bldP spid="315" grpId="0" build="p">
        <p:tmplLst>
          <p:tmpl lvl="1">
            <p:tnLst>
              <p:par>
                <p:cTn presetID="10" presetClass="entr" presetSubtype="0" fill="hold" nodeType="withEffect">
                  <p:stCondLst>
                    <p:cond delay="1750"/>
                  </p:stCondLst>
                  <p:childTnLst>
                    <p:set>
                      <p:cBhvr>
                        <p:cTn dur="1" fill="hold">
                          <p:stCondLst>
                            <p:cond delay="0"/>
                          </p:stCondLst>
                        </p:cTn>
                        <p:tgtEl>
                          <p:spTgt spid="315"/>
                        </p:tgtEl>
                        <p:attrNameLst>
                          <p:attrName>style.visibility</p:attrName>
                        </p:attrNameLst>
                      </p:cBhvr>
                      <p:to>
                        <p:strVal val="visible"/>
                      </p:to>
                    </p:set>
                    <p:animEffect transition="in" filter="fade">
                      <p:cBhvr>
                        <p:cTn dur="750"/>
                        <p:tgtEl>
                          <p:spTgt spid="315"/>
                        </p:tgtEl>
                      </p:cBhvr>
                    </p:animEffect>
                  </p:childTnLst>
                </p:cTn>
              </p:par>
            </p:tnLst>
          </p:tmpl>
        </p:tmplLst>
      </p:bldP>
      <p:bldP spid="316" grpId="0" build="p">
        <p:tmplLst>
          <p:tmpl lvl="1">
            <p:tnLst>
              <p:par>
                <p:cTn presetID="10" presetClass="entr" presetSubtype="0" fill="hold" nodeType="withEffect">
                  <p:stCondLst>
                    <p:cond delay="1750"/>
                  </p:stCondLst>
                  <p:childTnLst>
                    <p:set>
                      <p:cBhvr>
                        <p:cTn dur="1" fill="hold">
                          <p:stCondLst>
                            <p:cond delay="0"/>
                          </p:stCondLst>
                        </p:cTn>
                        <p:tgtEl>
                          <p:spTgt spid="316"/>
                        </p:tgtEl>
                        <p:attrNameLst>
                          <p:attrName>style.visibility</p:attrName>
                        </p:attrNameLst>
                      </p:cBhvr>
                      <p:to>
                        <p:strVal val="visible"/>
                      </p:to>
                    </p:set>
                    <p:animEffect transition="in" filter="fade">
                      <p:cBhvr>
                        <p:cTn dur="750"/>
                        <p:tgtEl>
                          <p:spTgt spid="316"/>
                        </p:tgtEl>
                      </p:cBhvr>
                    </p:animEffect>
                  </p:childTnLst>
                </p:cTn>
              </p:par>
            </p:tnLst>
          </p:tmpl>
        </p:tmplLst>
      </p:bldP>
      <p:bldP spid="317" grpId="0" build="p">
        <p:tmplLst>
          <p:tmpl lvl="1">
            <p:tnLst>
              <p:par>
                <p:cTn presetID="10" presetClass="entr" presetSubtype="0" fill="hold" nodeType="withEffect">
                  <p:stCondLst>
                    <p:cond delay="1750"/>
                  </p:stCondLst>
                  <p:childTnLst>
                    <p:set>
                      <p:cBhvr>
                        <p:cTn dur="1" fill="hold">
                          <p:stCondLst>
                            <p:cond delay="0"/>
                          </p:stCondLst>
                        </p:cTn>
                        <p:tgtEl>
                          <p:spTgt spid="317"/>
                        </p:tgtEl>
                        <p:attrNameLst>
                          <p:attrName>style.visibility</p:attrName>
                        </p:attrNameLst>
                      </p:cBhvr>
                      <p:to>
                        <p:strVal val="visible"/>
                      </p:to>
                    </p:set>
                    <p:animEffect transition="in" filter="fade">
                      <p:cBhvr>
                        <p:cTn dur="750"/>
                        <p:tgtEl>
                          <p:spTgt spid="317"/>
                        </p:tgtEl>
                      </p:cBhvr>
                    </p:animEffect>
                  </p:childTnLst>
                </p:cTn>
              </p:par>
            </p:tnLst>
          </p:tmpl>
        </p:tmplLst>
      </p:bldP>
      <p:bldP spid="319" grpId="0" build="p">
        <p:tmplLst>
          <p:tmpl lvl="1">
            <p:tnLst>
              <p:par>
                <p:cTn presetID="10" presetClass="entr" presetSubtype="0" fill="hold" nodeType="withEffect">
                  <p:stCondLst>
                    <p:cond delay="1750"/>
                  </p:stCondLst>
                  <p:childTnLst>
                    <p:set>
                      <p:cBhvr>
                        <p:cTn dur="1" fill="hold">
                          <p:stCondLst>
                            <p:cond delay="0"/>
                          </p:stCondLst>
                        </p:cTn>
                        <p:tgtEl>
                          <p:spTgt spid="319"/>
                        </p:tgtEl>
                        <p:attrNameLst>
                          <p:attrName>style.visibility</p:attrName>
                        </p:attrNameLst>
                      </p:cBhvr>
                      <p:to>
                        <p:strVal val="visible"/>
                      </p:to>
                    </p:set>
                    <p:animEffect transition="in" filter="fade">
                      <p:cBhvr>
                        <p:cTn dur="750"/>
                        <p:tgtEl>
                          <p:spTgt spid="319"/>
                        </p:tgtEl>
                      </p:cBhvr>
                    </p:animEffect>
                  </p:childTnLst>
                </p:cTn>
              </p:par>
            </p:tnLst>
          </p:tmpl>
        </p:tmplLst>
      </p:bldP>
      <p:bldP spid="320" grpId="0" build="p">
        <p:tmplLst>
          <p:tmpl lvl="1">
            <p:tnLst>
              <p:par>
                <p:cTn presetID="10" presetClass="entr" presetSubtype="0" fill="hold" nodeType="withEffect">
                  <p:stCondLst>
                    <p:cond delay="1750"/>
                  </p:stCondLst>
                  <p:childTnLst>
                    <p:set>
                      <p:cBhvr>
                        <p:cTn dur="1" fill="hold">
                          <p:stCondLst>
                            <p:cond delay="0"/>
                          </p:stCondLst>
                        </p:cTn>
                        <p:tgtEl>
                          <p:spTgt spid="320"/>
                        </p:tgtEl>
                        <p:attrNameLst>
                          <p:attrName>style.visibility</p:attrName>
                        </p:attrNameLst>
                      </p:cBhvr>
                      <p:to>
                        <p:strVal val="visible"/>
                      </p:to>
                    </p:set>
                    <p:animEffect transition="in" filter="fade">
                      <p:cBhvr>
                        <p:cTn dur="750"/>
                        <p:tgtEl>
                          <p:spTgt spid="320"/>
                        </p:tgtEl>
                      </p:cBhvr>
                    </p:animEffect>
                  </p:childTnLst>
                </p:cTn>
              </p:par>
            </p:tnLst>
          </p:tmpl>
        </p:tmplLst>
      </p:bldP>
      <p:bldP spid="330" grpId="0" build="p">
        <p:tmplLst>
          <p:tmpl lvl="1">
            <p:tnLst>
              <p:par>
                <p:cTn presetID="10" presetClass="entr" presetSubtype="0" fill="hold" nodeType="withEffect">
                  <p:stCondLst>
                    <p:cond delay="1750"/>
                  </p:stCondLst>
                  <p:childTnLst>
                    <p:set>
                      <p:cBhvr>
                        <p:cTn dur="1" fill="hold">
                          <p:stCondLst>
                            <p:cond delay="0"/>
                          </p:stCondLst>
                        </p:cTn>
                        <p:tgtEl>
                          <p:spTgt spid="330"/>
                        </p:tgtEl>
                        <p:attrNameLst>
                          <p:attrName>style.visibility</p:attrName>
                        </p:attrNameLst>
                      </p:cBhvr>
                      <p:to>
                        <p:strVal val="visible"/>
                      </p:to>
                    </p:set>
                    <p:animEffect transition="in" filter="fade">
                      <p:cBhvr>
                        <p:cTn dur="750"/>
                        <p:tgtEl>
                          <p:spTgt spid="330"/>
                        </p:tgtEl>
                      </p:cBhvr>
                    </p:animEffect>
                  </p:childTnLst>
                </p:cTn>
              </p:par>
            </p:tnLst>
          </p:tmpl>
        </p:tmplLst>
      </p:bldP>
      <p:bldP spid="331" grpId="0" build="p">
        <p:tmplLst>
          <p:tmpl lvl="1">
            <p:tnLst>
              <p:par>
                <p:cTn presetID="10" presetClass="entr" presetSubtype="0" fill="hold" nodeType="withEffect">
                  <p:stCondLst>
                    <p:cond delay="1750"/>
                  </p:stCondLst>
                  <p:childTnLst>
                    <p:set>
                      <p:cBhvr>
                        <p:cTn dur="1" fill="hold">
                          <p:stCondLst>
                            <p:cond delay="0"/>
                          </p:stCondLst>
                        </p:cTn>
                        <p:tgtEl>
                          <p:spTgt spid="331"/>
                        </p:tgtEl>
                        <p:attrNameLst>
                          <p:attrName>style.visibility</p:attrName>
                        </p:attrNameLst>
                      </p:cBhvr>
                      <p:to>
                        <p:strVal val="visible"/>
                      </p:to>
                    </p:set>
                    <p:animEffect transition="in" filter="fade">
                      <p:cBhvr>
                        <p:cTn dur="750"/>
                        <p:tgtEl>
                          <p:spTgt spid="331"/>
                        </p:tgtEl>
                      </p:cBhvr>
                    </p:animEffect>
                  </p:childTnLst>
                </p:cTn>
              </p:par>
            </p:tnLst>
          </p:tmpl>
        </p:tmplLst>
      </p:bldP>
      <p:bldP spid="332" grpId="0" build="p">
        <p:tmplLst>
          <p:tmpl lvl="1">
            <p:tnLst>
              <p:par>
                <p:cTn presetID="10" presetClass="entr" presetSubtype="0" fill="hold" nodeType="withEffect">
                  <p:stCondLst>
                    <p:cond delay="1750"/>
                  </p:stCondLst>
                  <p:childTnLst>
                    <p:set>
                      <p:cBhvr>
                        <p:cTn dur="1" fill="hold">
                          <p:stCondLst>
                            <p:cond delay="0"/>
                          </p:stCondLst>
                        </p:cTn>
                        <p:tgtEl>
                          <p:spTgt spid="332"/>
                        </p:tgtEl>
                        <p:attrNameLst>
                          <p:attrName>style.visibility</p:attrName>
                        </p:attrNameLst>
                      </p:cBhvr>
                      <p:to>
                        <p:strVal val="visible"/>
                      </p:to>
                    </p:set>
                    <p:animEffect transition="in" filter="fade">
                      <p:cBhvr>
                        <p:cTn dur="750"/>
                        <p:tgtEl>
                          <p:spTgt spid="332"/>
                        </p:tgtEl>
                      </p:cBhvr>
                    </p:animEffect>
                  </p:childTnLst>
                </p:cTn>
              </p:par>
            </p:tnLst>
          </p:tmpl>
        </p:tmplLst>
      </p:bldP>
      <p:bldP spid="334" grpId="0" build="p">
        <p:tmplLst>
          <p:tmpl lvl="1">
            <p:tnLst>
              <p:par>
                <p:cTn presetID="10" presetClass="entr" presetSubtype="0" fill="hold" nodeType="withEffect">
                  <p:stCondLst>
                    <p:cond delay="1750"/>
                  </p:stCondLst>
                  <p:childTnLst>
                    <p:set>
                      <p:cBhvr>
                        <p:cTn dur="1" fill="hold">
                          <p:stCondLst>
                            <p:cond delay="0"/>
                          </p:stCondLst>
                        </p:cTn>
                        <p:tgtEl>
                          <p:spTgt spid="334"/>
                        </p:tgtEl>
                        <p:attrNameLst>
                          <p:attrName>style.visibility</p:attrName>
                        </p:attrNameLst>
                      </p:cBhvr>
                      <p:to>
                        <p:strVal val="visible"/>
                      </p:to>
                    </p:set>
                    <p:animEffect transition="in" filter="fade">
                      <p:cBhvr>
                        <p:cTn dur="750"/>
                        <p:tgtEl>
                          <p:spTgt spid="334"/>
                        </p:tgtEl>
                      </p:cBhvr>
                    </p:animEffect>
                  </p:childTnLst>
                </p:cTn>
              </p:par>
            </p:tnLst>
          </p:tmpl>
        </p:tmplLst>
      </p:bldP>
      <p:bldP spid="335" grpId="0" build="p">
        <p:tmplLst>
          <p:tmpl lvl="1">
            <p:tnLst>
              <p:par>
                <p:cTn presetID="10" presetClass="entr" presetSubtype="0" fill="hold" nodeType="withEffect">
                  <p:stCondLst>
                    <p:cond delay="1750"/>
                  </p:stCondLst>
                  <p:childTnLst>
                    <p:set>
                      <p:cBhvr>
                        <p:cTn dur="1" fill="hold">
                          <p:stCondLst>
                            <p:cond delay="0"/>
                          </p:stCondLst>
                        </p:cTn>
                        <p:tgtEl>
                          <p:spTgt spid="335"/>
                        </p:tgtEl>
                        <p:attrNameLst>
                          <p:attrName>style.visibility</p:attrName>
                        </p:attrNameLst>
                      </p:cBhvr>
                      <p:to>
                        <p:strVal val="visible"/>
                      </p:to>
                    </p:set>
                    <p:animEffect transition="in" filter="fade">
                      <p:cBhvr>
                        <p:cTn dur="750"/>
                        <p:tgtEl>
                          <p:spTgt spid="335"/>
                        </p:tgtEl>
                      </p:cBhvr>
                    </p:animEffect>
                  </p:childTnLst>
                </p:cTn>
              </p:par>
            </p:tnLst>
          </p:tmpl>
        </p:tmplLst>
      </p:bldP>
      <p:bldP spid="345" grpId="0" build="p">
        <p:tmplLst>
          <p:tmpl lvl="1">
            <p:tnLst>
              <p:par>
                <p:cTn presetID="10" presetClass="entr" presetSubtype="0" fill="hold" nodeType="withEffect">
                  <p:stCondLst>
                    <p:cond delay="1750"/>
                  </p:stCondLst>
                  <p:childTnLst>
                    <p:set>
                      <p:cBhvr>
                        <p:cTn dur="1" fill="hold">
                          <p:stCondLst>
                            <p:cond delay="0"/>
                          </p:stCondLst>
                        </p:cTn>
                        <p:tgtEl>
                          <p:spTgt spid="345"/>
                        </p:tgtEl>
                        <p:attrNameLst>
                          <p:attrName>style.visibility</p:attrName>
                        </p:attrNameLst>
                      </p:cBhvr>
                      <p:to>
                        <p:strVal val="visible"/>
                      </p:to>
                    </p:set>
                    <p:animEffect transition="in" filter="fade">
                      <p:cBhvr>
                        <p:cTn dur="750"/>
                        <p:tgtEl>
                          <p:spTgt spid="345"/>
                        </p:tgtEl>
                      </p:cBhvr>
                    </p:animEffect>
                  </p:childTnLst>
                </p:cTn>
              </p:par>
            </p:tnLst>
          </p:tmpl>
        </p:tmplLst>
      </p:bldP>
      <p:bldP spid="346" grpId="0" build="p">
        <p:tmplLst>
          <p:tmpl lvl="1">
            <p:tnLst>
              <p:par>
                <p:cTn presetID="10" presetClass="entr" presetSubtype="0" fill="hold" nodeType="withEffect">
                  <p:stCondLst>
                    <p:cond delay="1750"/>
                  </p:stCondLst>
                  <p:childTnLst>
                    <p:set>
                      <p:cBhvr>
                        <p:cTn dur="1" fill="hold">
                          <p:stCondLst>
                            <p:cond delay="0"/>
                          </p:stCondLst>
                        </p:cTn>
                        <p:tgtEl>
                          <p:spTgt spid="346"/>
                        </p:tgtEl>
                        <p:attrNameLst>
                          <p:attrName>style.visibility</p:attrName>
                        </p:attrNameLst>
                      </p:cBhvr>
                      <p:to>
                        <p:strVal val="visible"/>
                      </p:to>
                    </p:set>
                    <p:animEffect transition="in" filter="fade">
                      <p:cBhvr>
                        <p:cTn dur="750"/>
                        <p:tgtEl>
                          <p:spTgt spid="346"/>
                        </p:tgtEl>
                      </p:cBhvr>
                    </p:animEffect>
                  </p:childTnLst>
                </p:cTn>
              </p:par>
            </p:tnLst>
          </p:tmpl>
        </p:tmplLst>
      </p:bldP>
      <p:bldP spid="347" grpId="0" build="p">
        <p:tmplLst>
          <p:tmpl lvl="1">
            <p:tnLst>
              <p:par>
                <p:cTn presetID="10" presetClass="entr" presetSubtype="0" fill="hold" nodeType="withEffect">
                  <p:stCondLst>
                    <p:cond delay="1750"/>
                  </p:stCondLst>
                  <p:childTnLst>
                    <p:set>
                      <p:cBhvr>
                        <p:cTn dur="1" fill="hold">
                          <p:stCondLst>
                            <p:cond delay="0"/>
                          </p:stCondLst>
                        </p:cTn>
                        <p:tgtEl>
                          <p:spTgt spid="347"/>
                        </p:tgtEl>
                        <p:attrNameLst>
                          <p:attrName>style.visibility</p:attrName>
                        </p:attrNameLst>
                      </p:cBhvr>
                      <p:to>
                        <p:strVal val="visible"/>
                      </p:to>
                    </p:set>
                    <p:animEffect transition="in" filter="fade">
                      <p:cBhvr>
                        <p:cTn dur="750"/>
                        <p:tgtEl>
                          <p:spTgt spid="347"/>
                        </p:tgtEl>
                      </p:cBhvr>
                    </p:animEffect>
                  </p:childTnLst>
                </p:cTn>
              </p:par>
            </p:tnLst>
          </p:tmpl>
        </p:tmplLst>
      </p:bldP>
      <p:bldP spid="349" grpId="0" build="p">
        <p:tmplLst>
          <p:tmpl lvl="1">
            <p:tnLst>
              <p:par>
                <p:cTn presetID="10" presetClass="entr" presetSubtype="0" fill="hold" nodeType="withEffect">
                  <p:stCondLst>
                    <p:cond delay="1750"/>
                  </p:stCondLst>
                  <p:childTnLst>
                    <p:set>
                      <p:cBhvr>
                        <p:cTn dur="1" fill="hold">
                          <p:stCondLst>
                            <p:cond delay="0"/>
                          </p:stCondLst>
                        </p:cTn>
                        <p:tgtEl>
                          <p:spTgt spid="349"/>
                        </p:tgtEl>
                        <p:attrNameLst>
                          <p:attrName>style.visibility</p:attrName>
                        </p:attrNameLst>
                      </p:cBhvr>
                      <p:to>
                        <p:strVal val="visible"/>
                      </p:to>
                    </p:set>
                    <p:animEffect transition="in" filter="fade">
                      <p:cBhvr>
                        <p:cTn dur="750"/>
                        <p:tgtEl>
                          <p:spTgt spid="349"/>
                        </p:tgtEl>
                      </p:cBhvr>
                    </p:animEffect>
                  </p:childTnLst>
                </p:cTn>
              </p:par>
            </p:tnLst>
          </p:tmpl>
        </p:tmplLst>
      </p:bldP>
      <p:bldP spid="350" grpId="0" build="p">
        <p:tmplLst>
          <p:tmpl lvl="1">
            <p:tnLst>
              <p:par>
                <p:cTn presetID="10" presetClass="entr" presetSubtype="0" fill="hold" nodeType="withEffect">
                  <p:stCondLst>
                    <p:cond delay="1750"/>
                  </p:stCondLst>
                  <p:childTnLst>
                    <p:set>
                      <p:cBhvr>
                        <p:cTn dur="1" fill="hold">
                          <p:stCondLst>
                            <p:cond delay="0"/>
                          </p:stCondLst>
                        </p:cTn>
                        <p:tgtEl>
                          <p:spTgt spid="350"/>
                        </p:tgtEl>
                        <p:attrNameLst>
                          <p:attrName>style.visibility</p:attrName>
                        </p:attrNameLst>
                      </p:cBhvr>
                      <p:to>
                        <p:strVal val="visible"/>
                      </p:to>
                    </p:set>
                    <p:animEffect transition="in" filter="fade">
                      <p:cBhvr>
                        <p:cTn dur="750"/>
                        <p:tgtEl>
                          <p:spTgt spid="350"/>
                        </p:tgtEl>
                      </p:cBhvr>
                    </p:animEffect>
                  </p:childTnLst>
                </p:cTn>
              </p:par>
            </p:tnLst>
          </p:tmpl>
        </p:tmplLst>
      </p:bldP>
      <p:bldP spid="360" grpId="0" build="p">
        <p:tmplLst>
          <p:tmpl lvl="1">
            <p:tnLst>
              <p:par>
                <p:cTn presetID="10" presetClass="entr" presetSubtype="0" fill="hold" nodeType="withEffect">
                  <p:stCondLst>
                    <p:cond delay="1750"/>
                  </p:stCondLst>
                  <p:childTnLst>
                    <p:set>
                      <p:cBhvr>
                        <p:cTn dur="1" fill="hold">
                          <p:stCondLst>
                            <p:cond delay="0"/>
                          </p:stCondLst>
                        </p:cTn>
                        <p:tgtEl>
                          <p:spTgt spid="360"/>
                        </p:tgtEl>
                        <p:attrNameLst>
                          <p:attrName>style.visibility</p:attrName>
                        </p:attrNameLst>
                      </p:cBhvr>
                      <p:to>
                        <p:strVal val="visible"/>
                      </p:to>
                    </p:set>
                    <p:animEffect transition="in" filter="fade">
                      <p:cBhvr>
                        <p:cTn dur="750"/>
                        <p:tgtEl>
                          <p:spTgt spid="360"/>
                        </p:tgtEl>
                      </p:cBhvr>
                    </p:animEffect>
                  </p:childTnLst>
                </p:cTn>
              </p:par>
            </p:tnLst>
          </p:tmpl>
        </p:tmplLst>
      </p:bldP>
      <p:bldP spid="361" grpId="0" build="p">
        <p:tmplLst>
          <p:tmpl lvl="1">
            <p:tnLst>
              <p:par>
                <p:cTn presetID="10" presetClass="entr" presetSubtype="0" fill="hold" nodeType="withEffect">
                  <p:stCondLst>
                    <p:cond delay="1750"/>
                  </p:stCondLst>
                  <p:childTnLst>
                    <p:set>
                      <p:cBhvr>
                        <p:cTn dur="1" fill="hold">
                          <p:stCondLst>
                            <p:cond delay="0"/>
                          </p:stCondLst>
                        </p:cTn>
                        <p:tgtEl>
                          <p:spTgt spid="361"/>
                        </p:tgtEl>
                        <p:attrNameLst>
                          <p:attrName>style.visibility</p:attrName>
                        </p:attrNameLst>
                      </p:cBhvr>
                      <p:to>
                        <p:strVal val="visible"/>
                      </p:to>
                    </p:set>
                    <p:animEffect transition="in" filter="fade">
                      <p:cBhvr>
                        <p:cTn dur="750"/>
                        <p:tgtEl>
                          <p:spTgt spid="361"/>
                        </p:tgtEl>
                      </p:cBhvr>
                    </p:animEffect>
                  </p:childTnLst>
                </p:cTn>
              </p:par>
            </p:tnLst>
          </p:tmpl>
        </p:tmplLst>
      </p:bldP>
      <p:bldP spid="362" grpId="0" build="p">
        <p:tmplLst>
          <p:tmpl lvl="1">
            <p:tnLst>
              <p:par>
                <p:cTn presetID="10" presetClass="entr" presetSubtype="0" fill="hold" nodeType="withEffect">
                  <p:stCondLst>
                    <p:cond delay="1750"/>
                  </p:stCondLst>
                  <p:childTnLst>
                    <p:set>
                      <p:cBhvr>
                        <p:cTn dur="1" fill="hold">
                          <p:stCondLst>
                            <p:cond delay="0"/>
                          </p:stCondLst>
                        </p:cTn>
                        <p:tgtEl>
                          <p:spTgt spid="362"/>
                        </p:tgtEl>
                        <p:attrNameLst>
                          <p:attrName>style.visibility</p:attrName>
                        </p:attrNameLst>
                      </p:cBhvr>
                      <p:to>
                        <p:strVal val="visible"/>
                      </p:to>
                    </p:set>
                    <p:animEffect transition="in" filter="fade">
                      <p:cBhvr>
                        <p:cTn dur="750"/>
                        <p:tgtEl>
                          <p:spTgt spid="362"/>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des">
    <p:spTree>
      <p:nvGrpSpPr>
        <p:cNvPr id="1" name=""/>
        <p:cNvGrpSpPr/>
        <p:nvPr/>
      </p:nvGrpSpPr>
      <p:grpSpPr>
        <a:xfrm>
          <a:off x="0" y="0"/>
          <a:ext cx="0" cy="0"/>
          <a:chOff x="0" y="0"/>
          <a:chExt cx="0" cy="0"/>
        </a:xfrm>
      </p:grpSpPr>
      <p:sp>
        <p:nvSpPr>
          <p:cNvPr id="87" name="Tijdelijke aanduiding voor afbeelding 8"/>
          <p:cNvSpPr>
            <a:spLocks noGrp="1"/>
          </p:cNvSpPr>
          <p:nvPr>
            <p:ph type="pic" sz="quarter" idx="14" hasCustomPrompt="1"/>
          </p:nvPr>
        </p:nvSpPr>
        <p:spPr>
          <a:xfrm>
            <a:off x="7772400" y="1434"/>
            <a:ext cx="4408850" cy="6856566"/>
          </a:xfrm>
          <a:prstGeom prst="rect">
            <a:avLst/>
          </a:prstGeom>
          <a:solidFill>
            <a:schemeClr val="bg1">
              <a:lumMod val="95000"/>
            </a:schemeClr>
          </a:solidFill>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dirty="0"/>
              <a:t>Klik op het icoon om een foto in te voegen.</a:t>
            </a:r>
            <a:br>
              <a:rPr lang="nl-NL" dirty="0"/>
            </a:br>
            <a:r>
              <a:rPr lang="nl-NL" dirty="0"/>
              <a:t>Voor meer informatie kijkt u aan de zijkant van de slide.</a:t>
            </a:r>
          </a:p>
        </p:txBody>
      </p:sp>
      <p:sp>
        <p:nvSpPr>
          <p:cNvPr id="79" name="Tijdelijke aanduiding voor tekst 40"/>
          <p:cNvSpPr>
            <a:spLocks noGrp="1"/>
          </p:cNvSpPr>
          <p:nvPr>
            <p:ph type="body" sz="quarter" idx="13" hasCustomPrompt="1"/>
          </p:nvPr>
        </p:nvSpPr>
        <p:spPr>
          <a:xfrm>
            <a:off x="10400052" y="288325"/>
            <a:ext cx="1458000" cy="486000"/>
          </a:xfrm>
          <a:blipFill dpi="0" rotWithShape="1">
            <a:blip r:embed="rId2" cstate="email">
              <a:extLst>
                <a:ext uri="{28A0092B-C50C-407E-A947-70E740481C1C}">
                  <a14:useLocalDpi xmlns:a14="http://schemas.microsoft.com/office/drawing/2010/main"/>
                </a:ext>
              </a:extLst>
            </a:blip>
            <a:srcRect/>
            <a:stretch>
              <a:fillRect/>
            </a:stretch>
          </a:blipFill>
        </p:spPr>
        <p:txBody>
          <a:bodyPr anchor="ctr"/>
          <a:lstStyle>
            <a:lvl1pPr marL="0" indent="0" algn="ctr">
              <a:buNone/>
              <a:defRPr sz="1200" i="1"/>
            </a:lvl1pPr>
            <a:lvl2pPr>
              <a:defRPr/>
            </a:lvl2pPr>
          </a:lstStyle>
          <a:p>
            <a:pPr lvl="0"/>
            <a:r>
              <a:rPr lang="nl-NL" dirty="0"/>
              <a:t>(</a:t>
            </a:r>
            <a:r>
              <a:rPr lang="en-US" dirty="0" err="1"/>
              <a:t>Niet</a:t>
            </a:r>
            <a:r>
              <a:rPr lang="en-US" dirty="0"/>
              <a:t> </a:t>
            </a:r>
            <a:r>
              <a:rPr lang="en-US" dirty="0" err="1"/>
              <a:t>verwijderen</a:t>
            </a:r>
            <a:r>
              <a:rPr lang="en-US" dirty="0"/>
              <a:t> </a:t>
            </a:r>
            <a:r>
              <a:rPr lang="en-US" dirty="0" err="1"/>
              <a:t>s.v.p</a:t>
            </a:r>
            <a:r>
              <a:rPr lang="en-US" dirty="0"/>
              <a:t>.)</a:t>
            </a:r>
          </a:p>
        </p:txBody>
      </p:sp>
      <p:sp>
        <p:nvSpPr>
          <p:cNvPr id="2" name="Titel 1"/>
          <p:cNvSpPr>
            <a:spLocks noGrp="1"/>
          </p:cNvSpPr>
          <p:nvPr>
            <p:ph type="title" hasCustomPrompt="1"/>
          </p:nvPr>
        </p:nvSpPr>
        <p:spPr>
          <a:xfrm>
            <a:off x="698501" y="741500"/>
            <a:ext cx="6713900" cy="490400"/>
          </a:xfrm>
        </p:spPr>
        <p:txBody>
          <a:bodyPr lIns="0" tIns="0" bIns="0"/>
          <a:lstStyle>
            <a:lvl1pPr>
              <a:defRPr/>
            </a:lvl1pPr>
          </a:lstStyle>
          <a:p>
            <a:r>
              <a:rPr lang="nl-NL" dirty="0"/>
              <a:t>Plaats hier uw titel</a:t>
            </a:r>
          </a:p>
        </p:txBody>
      </p:sp>
      <p:sp>
        <p:nvSpPr>
          <p:cNvPr id="4" name="Tijdelijke aanduiding voor datum 3"/>
          <p:cNvSpPr>
            <a:spLocks noGrp="1"/>
          </p:cNvSpPr>
          <p:nvPr>
            <p:ph type="dt" sz="half" idx="10"/>
          </p:nvPr>
        </p:nvSpPr>
        <p:spPr/>
        <p:txBody>
          <a:bodyPr/>
          <a:lstStyle/>
          <a:p>
            <a:fld id="{DBC9A0D5-BA7A-4A8F-AC4E-D8498B5FCE42}" type="datetimeFigureOut">
              <a:rPr lang="nl-NL" smtClean="0"/>
              <a:t>12-2-2024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7" name="Tekstvak 6"/>
          <p:cNvSpPr txBox="1"/>
          <p:nvPr userDrawn="1"/>
        </p:nvSpPr>
        <p:spPr>
          <a:xfrm>
            <a:off x="-10750" y="-662296"/>
            <a:ext cx="12192000" cy="461665"/>
          </a:xfrm>
          <a:prstGeom prst="rect">
            <a:avLst/>
          </a:prstGeom>
          <a:noFill/>
        </p:spPr>
        <p:txBody>
          <a:bodyPr wrap="square" rtlCol="0">
            <a:spAutoFit/>
          </a:bodyPr>
          <a:lstStyle/>
          <a:p>
            <a:pPr marL="0" algn="ctr" defTabSz="914400" rtl="0" eaLnBrk="1" latinLnBrk="0" hangingPunct="1"/>
            <a:r>
              <a:rPr lang="nl-NL" sz="2400" b="0" i="0" kern="1200" spc="50" baseline="0" dirty="0">
                <a:solidFill>
                  <a:schemeClr val="tx1">
                    <a:lumMod val="50000"/>
                    <a:lumOff val="50000"/>
                  </a:schemeClr>
                </a:solidFill>
                <a:latin typeface="+mn-lt"/>
                <a:ea typeface="+mn-ea"/>
                <a:cs typeface="Calibri" panose="020F0502020204030204" pitchFamily="34" charset="0"/>
              </a:rPr>
              <a:t>INDEX</a:t>
            </a:r>
          </a:p>
        </p:txBody>
      </p:sp>
      <p:sp>
        <p:nvSpPr>
          <p:cNvPr id="9" name="Tijdelijke aanduiding voor tekst 8"/>
          <p:cNvSpPr>
            <a:spLocks noGrp="1"/>
          </p:cNvSpPr>
          <p:nvPr>
            <p:ph type="body" sz="quarter" idx="16" hasCustomPrompt="1"/>
          </p:nvPr>
        </p:nvSpPr>
        <p:spPr>
          <a:xfrm>
            <a:off x="698500" y="1590676"/>
            <a:ext cx="6713538" cy="376840"/>
          </a:xfrm>
        </p:spPr>
        <p:txBody>
          <a:bodyPr/>
          <a:lstStyle>
            <a:lvl1pPr marL="0" indent="0">
              <a:buNone/>
              <a:defRPr/>
            </a:lvl1pPr>
          </a:lstStyle>
          <a:p>
            <a:pPr lvl="0"/>
            <a:r>
              <a:rPr lang="nl-NL" dirty="0" err="1"/>
              <a:t>Title</a:t>
            </a:r>
            <a:r>
              <a:rPr lang="nl-NL" dirty="0"/>
              <a:t> of topic #1</a:t>
            </a:r>
            <a:endParaRPr lang="en-US" dirty="0"/>
          </a:p>
        </p:txBody>
      </p:sp>
      <p:sp>
        <p:nvSpPr>
          <p:cNvPr id="57" name="Tijdelijke aanduiding voor tekst 8"/>
          <p:cNvSpPr>
            <a:spLocks noGrp="1"/>
          </p:cNvSpPr>
          <p:nvPr>
            <p:ph type="body" sz="quarter" idx="17" hasCustomPrompt="1"/>
          </p:nvPr>
        </p:nvSpPr>
        <p:spPr>
          <a:xfrm>
            <a:off x="698500" y="2072590"/>
            <a:ext cx="6713538" cy="376840"/>
          </a:xfrm>
        </p:spPr>
        <p:txBody>
          <a:bodyPr/>
          <a:lstStyle>
            <a:lvl1pPr marL="0" indent="0">
              <a:buNone/>
              <a:defRPr/>
            </a:lvl1pPr>
          </a:lstStyle>
          <a:p>
            <a:pPr lvl="0"/>
            <a:r>
              <a:rPr lang="nl-NL" dirty="0" err="1"/>
              <a:t>Title</a:t>
            </a:r>
            <a:r>
              <a:rPr lang="nl-NL" dirty="0"/>
              <a:t> of topic #1</a:t>
            </a:r>
            <a:endParaRPr lang="en-US" dirty="0"/>
          </a:p>
        </p:txBody>
      </p:sp>
      <p:sp>
        <p:nvSpPr>
          <p:cNvPr id="58" name="Tijdelijke aanduiding voor tekst 8"/>
          <p:cNvSpPr>
            <a:spLocks noGrp="1"/>
          </p:cNvSpPr>
          <p:nvPr>
            <p:ph type="body" sz="quarter" idx="18" hasCustomPrompt="1"/>
          </p:nvPr>
        </p:nvSpPr>
        <p:spPr>
          <a:xfrm>
            <a:off x="698500" y="2554504"/>
            <a:ext cx="6713538" cy="376840"/>
          </a:xfrm>
        </p:spPr>
        <p:txBody>
          <a:bodyPr/>
          <a:lstStyle>
            <a:lvl1pPr marL="0" indent="0">
              <a:buNone/>
              <a:defRPr/>
            </a:lvl1pPr>
          </a:lstStyle>
          <a:p>
            <a:pPr lvl="0"/>
            <a:r>
              <a:rPr lang="nl-NL" dirty="0" err="1"/>
              <a:t>Title</a:t>
            </a:r>
            <a:r>
              <a:rPr lang="nl-NL" dirty="0"/>
              <a:t> of topic #1</a:t>
            </a:r>
            <a:endParaRPr lang="en-US" dirty="0"/>
          </a:p>
        </p:txBody>
      </p:sp>
      <p:sp>
        <p:nvSpPr>
          <p:cNvPr id="59" name="Tijdelijke aanduiding voor tekst 8"/>
          <p:cNvSpPr>
            <a:spLocks noGrp="1"/>
          </p:cNvSpPr>
          <p:nvPr>
            <p:ph type="body" sz="quarter" idx="19" hasCustomPrompt="1"/>
          </p:nvPr>
        </p:nvSpPr>
        <p:spPr>
          <a:xfrm>
            <a:off x="698500" y="3036418"/>
            <a:ext cx="6713538" cy="376840"/>
          </a:xfrm>
        </p:spPr>
        <p:txBody>
          <a:bodyPr/>
          <a:lstStyle>
            <a:lvl1pPr marL="0" indent="0">
              <a:buNone/>
              <a:defRPr/>
            </a:lvl1pPr>
          </a:lstStyle>
          <a:p>
            <a:pPr lvl="0"/>
            <a:r>
              <a:rPr lang="nl-NL" dirty="0" err="1"/>
              <a:t>Title</a:t>
            </a:r>
            <a:r>
              <a:rPr lang="nl-NL" dirty="0"/>
              <a:t> of topic #1</a:t>
            </a:r>
            <a:endParaRPr lang="en-US" dirty="0"/>
          </a:p>
        </p:txBody>
      </p:sp>
      <p:sp>
        <p:nvSpPr>
          <p:cNvPr id="61" name="Tijdelijke aanduiding voor tekst 8"/>
          <p:cNvSpPr>
            <a:spLocks noGrp="1"/>
          </p:cNvSpPr>
          <p:nvPr>
            <p:ph type="body" sz="quarter" idx="20" hasCustomPrompt="1"/>
          </p:nvPr>
        </p:nvSpPr>
        <p:spPr>
          <a:xfrm>
            <a:off x="698500" y="3518332"/>
            <a:ext cx="6713538" cy="376840"/>
          </a:xfrm>
        </p:spPr>
        <p:txBody>
          <a:bodyPr/>
          <a:lstStyle>
            <a:lvl1pPr marL="0" indent="0">
              <a:buNone/>
              <a:defRPr/>
            </a:lvl1pPr>
          </a:lstStyle>
          <a:p>
            <a:pPr lvl="0"/>
            <a:r>
              <a:rPr lang="nl-NL" dirty="0" err="1"/>
              <a:t>Title</a:t>
            </a:r>
            <a:r>
              <a:rPr lang="nl-NL" dirty="0"/>
              <a:t> of topic #1</a:t>
            </a:r>
            <a:endParaRPr lang="en-US" dirty="0"/>
          </a:p>
        </p:txBody>
      </p:sp>
      <p:sp>
        <p:nvSpPr>
          <p:cNvPr id="62" name="Tijdelijke aanduiding voor tekst 8"/>
          <p:cNvSpPr>
            <a:spLocks noGrp="1"/>
          </p:cNvSpPr>
          <p:nvPr>
            <p:ph type="body" sz="quarter" idx="21" hasCustomPrompt="1"/>
          </p:nvPr>
        </p:nvSpPr>
        <p:spPr>
          <a:xfrm>
            <a:off x="698500" y="4000246"/>
            <a:ext cx="6713538" cy="376840"/>
          </a:xfrm>
        </p:spPr>
        <p:txBody>
          <a:bodyPr/>
          <a:lstStyle>
            <a:lvl1pPr marL="0" indent="0">
              <a:buNone/>
              <a:defRPr/>
            </a:lvl1pPr>
          </a:lstStyle>
          <a:p>
            <a:pPr lvl="0"/>
            <a:r>
              <a:rPr lang="nl-NL" dirty="0" err="1"/>
              <a:t>Title</a:t>
            </a:r>
            <a:r>
              <a:rPr lang="nl-NL" dirty="0"/>
              <a:t> of topic #1</a:t>
            </a:r>
            <a:endParaRPr lang="en-US" dirty="0"/>
          </a:p>
        </p:txBody>
      </p:sp>
      <p:sp>
        <p:nvSpPr>
          <p:cNvPr id="63" name="Tijdelijke aanduiding voor tekst 8"/>
          <p:cNvSpPr>
            <a:spLocks noGrp="1"/>
          </p:cNvSpPr>
          <p:nvPr>
            <p:ph type="body" sz="quarter" idx="22" hasCustomPrompt="1"/>
          </p:nvPr>
        </p:nvSpPr>
        <p:spPr>
          <a:xfrm>
            <a:off x="698500" y="4482160"/>
            <a:ext cx="6713538" cy="376840"/>
          </a:xfrm>
        </p:spPr>
        <p:txBody>
          <a:bodyPr/>
          <a:lstStyle>
            <a:lvl1pPr marL="0" indent="0">
              <a:buNone/>
              <a:defRPr/>
            </a:lvl1pPr>
          </a:lstStyle>
          <a:p>
            <a:pPr lvl="0"/>
            <a:r>
              <a:rPr lang="nl-NL" dirty="0" err="1"/>
              <a:t>Title</a:t>
            </a:r>
            <a:r>
              <a:rPr lang="nl-NL" dirty="0"/>
              <a:t> of topic #1</a:t>
            </a:r>
            <a:endParaRPr lang="en-US" dirty="0"/>
          </a:p>
        </p:txBody>
      </p:sp>
      <p:sp>
        <p:nvSpPr>
          <p:cNvPr id="64" name="Tijdelijke aanduiding voor tekst 8"/>
          <p:cNvSpPr>
            <a:spLocks noGrp="1"/>
          </p:cNvSpPr>
          <p:nvPr>
            <p:ph type="body" sz="quarter" idx="23" hasCustomPrompt="1"/>
          </p:nvPr>
        </p:nvSpPr>
        <p:spPr>
          <a:xfrm>
            <a:off x="698500" y="4964074"/>
            <a:ext cx="6713538" cy="376840"/>
          </a:xfrm>
        </p:spPr>
        <p:txBody>
          <a:bodyPr/>
          <a:lstStyle>
            <a:lvl1pPr marL="0" indent="0">
              <a:buNone/>
              <a:defRPr/>
            </a:lvl1pPr>
          </a:lstStyle>
          <a:p>
            <a:pPr lvl="0"/>
            <a:r>
              <a:rPr lang="nl-NL" dirty="0" err="1"/>
              <a:t>Title</a:t>
            </a:r>
            <a:r>
              <a:rPr lang="nl-NL" dirty="0"/>
              <a:t> of topic #1</a:t>
            </a:r>
            <a:endParaRPr lang="en-US" dirty="0"/>
          </a:p>
        </p:txBody>
      </p:sp>
      <p:sp>
        <p:nvSpPr>
          <p:cNvPr id="65" name="Tijdelijke aanduiding voor tekst 8"/>
          <p:cNvSpPr>
            <a:spLocks noGrp="1"/>
          </p:cNvSpPr>
          <p:nvPr>
            <p:ph type="body" sz="quarter" idx="24" hasCustomPrompt="1"/>
          </p:nvPr>
        </p:nvSpPr>
        <p:spPr>
          <a:xfrm>
            <a:off x="698500" y="5445988"/>
            <a:ext cx="6713538" cy="376840"/>
          </a:xfrm>
        </p:spPr>
        <p:txBody>
          <a:bodyPr/>
          <a:lstStyle>
            <a:lvl1pPr marL="0" indent="0">
              <a:buNone/>
              <a:defRPr/>
            </a:lvl1pPr>
          </a:lstStyle>
          <a:p>
            <a:pPr lvl="0"/>
            <a:r>
              <a:rPr lang="nl-NL" dirty="0" err="1"/>
              <a:t>Title</a:t>
            </a:r>
            <a:r>
              <a:rPr lang="nl-NL" dirty="0"/>
              <a:t> of topic #1</a:t>
            </a:r>
            <a:endParaRPr lang="en-US" dirty="0"/>
          </a:p>
        </p:txBody>
      </p:sp>
      <p:sp>
        <p:nvSpPr>
          <p:cNvPr id="66" name="Tijdelijke aanduiding voor tekst 8"/>
          <p:cNvSpPr>
            <a:spLocks noGrp="1"/>
          </p:cNvSpPr>
          <p:nvPr>
            <p:ph type="body" sz="quarter" idx="25" hasCustomPrompt="1"/>
          </p:nvPr>
        </p:nvSpPr>
        <p:spPr>
          <a:xfrm>
            <a:off x="698500" y="5927904"/>
            <a:ext cx="6713538" cy="376840"/>
          </a:xfrm>
        </p:spPr>
        <p:txBody>
          <a:bodyPr/>
          <a:lstStyle>
            <a:lvl1pPr marL="0" indent="0">
              <a:buNone/>
              <a:defRPr/>
            </a:lvl1pPr>
          </a:lstStyle>
          <a:p>
            <a:pPr lvl="0"/>
            <a:r>
              <a:rPr lang="nl-NL" dirty="0" err="1"/>
              <a:t>Title</a:t>
            </a:r>
            <a:r>
              <a:rPr lang="nl-NL" dirty="0"/>
              <a:t> of topic #1</a:t>
            </a:r>
            <a:endParaRPr lang="en-US" dirty="0"/>
          </a:p>
        </p:txBody>
      </p:sp>
      <p:cxnSp>
        <p:nvCxnSpPr>
          <p:cNvPr id="11" name="Rechte verbindingslijn 10"/>
          <p:cNvCxnSpPr>
            <a:cxnSpLocks/>
          </p:cNvCxnSpPr>
          <p:nvPr userDrawn="1"/>
        </p:nvCxnSpPr>
        <p:spPr>
          <a:xfrm>
            <a:off x="698500" y="1977300"/>
            <a:ext cx="671353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0" name="Rechte verbindingslijn 69"/>
          <p:cNvCxnSpPr>
            <a:cxnSpLocks/>
          </p:cNvCxnSpPr>
          <p:nvPr userDrawn="1"/>
        </p:nvCxnSpPr>
        <p:spPr>
          <a:xfrm>
            <a:off x="698500" y="2458127"/>
            <a:ext cx="671353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Rechte verbindingslijn 70"/>
          <p:cNvCxnSpPr>
            <a:cxnSpLocks/>
          </p:cNvCxnSpPr>
          <p:nvPr userDrawn="1"/>
        </p:nvCxnSpPr>
        <p:spPr>
          <a:xfrm>
            <a:off x="698500" y="2938954"/>
            <a:ext cx="671353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Rechte verbindingslijn 71"/>
          <p:cNvCxnSpPr>
            <a:cxnSpLocks/>
          </p:cNvCxnSpPr>
          <p:nvPr userDrawn="1"/>
        </p:nvCxnSpPr>
        <p:spPr>
          <a:xfrm>
            <a:off x="698500" y="3419781"/>
            <a:ext cx="671353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Rechte verbindingslijn 72"/>
          <p:cNvCxnSpPr>
            <a:cxnSpLocks/>
          </p:cNvCxnSpPr>
          <p:nvPr userDrawn="1"/>
        </p:nvCxnSpPr>
        <p:spPr>
          <a:xfrm>
            <a:off x="698500" y="3900608"/>
            <a:ext cx="671353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Rechte verbindingslijn 73"/>
          <p:cNvCxnSpPr>
            <a:cxnSpLocks/>
          </p:cNvCxnSpPr>
          <p:nvPr userDrawn="1"/>
        </p:nvCxnSpPr>
        <p:spPr>
          <a:xfrm>
            <a:off x="698500" y="4381435"/>
            <a:ext cx="671353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Rechte verbindingslijn 74"/>
          <p:cNvCxnSpPr>
            <a:cxnSpLocks/>
          </p:cNvCxnSpPr>
          <p:nvPr userDrawn="1"/>
        </p:nvCxnSpPr>
        <p:spPr>
          <a:xfrm>
            <a:off x="698500" y="4862262"/>
            <a:ext cx="671353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 name="Rechte verbindingslijn 75"/>
          <p:cNvCxnSpPr>
            <a:cxnSpLocks/>
          </p:cNvCxnSpPr>
          <p:nvPr userDrawn="1"/>
        </p:nvCxnSpPr>
        <p:spPr>
          <a:xfrm>
            <a:off x="698500" y="5343089"/>
            <a:ext cx="671353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 name="Rechte verbindingslijn 76"/>
          <p:cNvCxnSpPr>
            <a:cxnSpLocks/>
          </p:cNvCxnSpPr>
          <p:nvPr userDrawn="1"/>
        </p:nvCxnSpPr>
        <p:spPr>
          <a:xfrm>
            <a:off x="698500" y="5823916"/>
            <a:ext cx="671353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8" name="Rechte verbindingslijn 77"/>
          <p:cNvCxnSpPr>
            <a:cxnSpLocks/>
          </p:cNvCxnSpPr>
          <p:nvPr userDrawn="1"/>
        </p:nvCxnSpPr>
        <p:spPr>
          <a:xfrm>
            <a:off x="698500" y="6304744"/>
            <a:ext cx="671353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98" name="Instructie">
            <a:extLst>
              <a:ext uri="{FF2B5EF4-FFF2-40B4-BE49-F238E27FC236}">
                <a16:creationId xmlns:a16="http://schemas.microsoft.com/office/drawing/2014/main" id="{4DDAC3E3-D6C0-4D29-8C3E-2B9DE716820C}"/>
              </a:ext>
            </a:extLst>
          </p:cNvPr>
          <p:cNvGrpSpPr/>
          <p:nvPr userDrawn="1"/>
        </p:nvGrpSpPr>
        <p:grpSpPr>
          <a:xfrm>
            <a:off x="12391601" y="0"/>
            <a:ext cx="3183678" cy="5340257"/>
            <a:chOff x="12391601" y="0"/>
            <a:chExt cx="3183678" cy="5340257"/>
          </a:xfrm>
        </p:grpSpPr>
        <p:grpSp>
          <p:nvGrpSpPr>
            <p:cNvPr id="199" name="Meer informatie">
              <a:extLst>
                <a:ext uri="{FF2B5EF4-FFF2-40B4-BE49-F238E27FC236}">
                  <a16:creationId xmlns:a16="http://schemas.microsoft.com/office/drawing/2014/main" id="{4F880AC9-B2EA-4746-A6F2-CA053EF6DD3C}"/>
                </a:ext>
              </a:extLst>
            </p:cNvPr>
            <p:cNvGrpSpPr/>
            <p:nvPr userDrawn="1"/>
          </p:nvGrpSpPr>
          <p:grpSpPr>
            <a:xfrm>
              <a:off x="12396764" y="4556984"/>
              <a:ext cx="3178515" cy="783273"/>
              <a:chOff x="-3741486" y="3386444"/>
              <a:chExt cx="3178515" cy="783273"/>
            </a:xfrm>
          </p:grpSpPr>
          <p:sp>
            <p:nvSpPr>
              <p:cNvPr id="239" name="Freeform 101">
                <a:extLst>
                  <a:ext uri="{FF2B5EF4-FFF2-40B4-BE49-F238E27FC236}">
                    <a16:creationId xmlns:a16="http://schemas.microsoft.com/office/drawing/2014/main" id="{082516AE-73C0-4375-8D51-135F21C95396}"/>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40" name="Rechthoek 239">
                <a:extLst>
                  <a:ext uri="{FF2B5EF4-FFF2-40B4-BE49-F238E27FC236}">
                    <a16:creationId xmlns:a16="http://schemas.microsoft.com/office/drawing/2014/main" id="{CF20DC0E-756F-4B5A-9E66-E17AB5BAA65C}"/>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41" name="Rechte verbindingslijn 240">
                <a:extLst>
                  <a:ext uri="{FF2B5EF4-FFF2-40B4-BE49-F238E27FC236}">
                    <a16:creationId xmlns:a16="http://schemas.microsoft.com/office/drawing/2014/main" id="{35F10629-79B0-41C6-B0BD-161D96B43EFB}"/>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200" name="Rechthoek 199">
              <a:extLst>
                <a:ext uri="{FF2B5EF4-FFF2-40B4-BE49-F238E27FC236}">
                  <a16:creationId xmlns:a16="http://schemas.microsoft.com/office/drawing/2014/main" id="{18083561-31DF-4938-9163-4E2D66215CF7}"/>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201" name="Ovaal 200">
              <a:extLst>
                <a:ext uri="{FF2B5EF4-FFF2-40B4-BE49-F238E27FC236}">
                  <a16:creationId xmlns:a16="http://schemas.microsoft.com/office/drawing/2014/main" id="{874C5A41-0823-4A5C-A5B9-AE61AF3CA728}"/>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02" name="Rechte verbindingslijn 201">
              <a:extLst>
                <a:ext uri="{FF2B5EF4-FFF2-40B4-BE49-F238E27FC236}">
                  <a16:creationId xmlns:a16="http://schemas.microsoft.com/office/drawing/2014/main" id="{60E8951B-0A24-4CCA-90EB-6895CCF7D3B1}"/>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03" name="Rechte verbindingslijn 202">
              <a:extLst>
                <a:ext uri="{FF2B5EF4-FFF2-40B4-BE49-F238E27FC236}">
                  <a16:creationId xmlns:a16="http://schemas.microsoft.com/office/drawing/2014/main" id="{0F7D771A-CD3B-49E0-8B82-B5290381E08A}"/>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04" name="Rechthoek 203">
              <a:extLst>
                <a:ext uri="{FF2B5EF4-FFF2-40B4-BE49-F238E27FC236}">
                  <a16:creationId xmlns:a16="http://schemas.microsoft.com/office/drawing/2014/main" id="{719A89C6-31EA-478D-84BE-407A9D847EDA}"/>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205" name="Rechte verbindingslijn 204">
              <a:extLst>
                <a:ext uri="{FF2B5EF4-FFF2-40B4-BE49-F238E27FC236}">
                  <a16:creationId xmlns:a16="http://schemas.microsoft.com/office/drawing/2014/main" id="{02FDB04D-D720-4E34-B73D-896E00FFED46}"/>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206" name="Ovaal 205">
              <a:extLst>
                <a:ext uri="{FF2B5EF4-FFF2-40B4-BE49-F238E27FC236}">
                  <a16:creationId xmlns:a16="http://schemas.microsoft.com/office/drawing/2014/main" id="{FD4F639D-FAAC-43E8-81D3-6EB6738E6A3A}"/>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07" name="Rechthoek 206">
              <a:extLst>
                <a:ext uri="{FF2B5EF4-FFF2-40B4-BE49-F238E27FC236}">
                  <a16:creationId xmlns:a16="http://schemas.microsoft.com/office/drawing/2014/main" id="{D3C5C9EF-54B2-4C49-A4AE-DC996AADE5D1}"/>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08" name="Groep 207">
              <a:extLst>
                <a:ext uri="{FF2B5EF4-FFF2-40B4-BE49-F238E27FC236}">
                  <a16:creationId xmlns:a16="http://schemas.microsoft.com/office/drawing/2014/main" id="{2877D627-0A3D-401D-BB2D-AEB6E9FDFB7E}"/>
                </a:ext>
              </a:extLst>
            </p:cNvPr>
            <p:cNvGrpSpPr/>
            <p:nvPr userDrawn="1"/>
          </p:nvGrpSpPr>
          <p:grpSpPr>
            <a:xfrm>
              <a:off x="12757282" y="2184550"/>
              <a:ext cx="825500" cy="209550"/>
              <a:chOff x="13504624" y="2482850"/>
              <a:chExt cx="825500" cy="209550"/>
            </a:xfrm>
          </p:grpSpPr>
          <p:sp>
            <p:nvSpPr>
              <p:cNvPr id="236" name="Rechthoek 235">
                <a:extLst>
                  <a:ext uri="{FF2B5EF4-FFF2-40B4-BE49-F238E27FC236}">
                    <a16:creationId xmlns:a16="http://schemas.microsoft.com/office/drawing/2014/main" id="{298ACE30-96F7-4EC1-A5F2-DC5A49A646A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237" name="Rechte verbindingslijn 236">
                <a:extLst>
                  <a:ext uri="{FF2B5EF4-FFF2-40B4-BE49-F238E27FC236}">
                    <a16:creationId xmlns:a16="http://schemas.microsoft.com/office/drawing/2014/main" id="{082F459C-4741-491F-B769-90F957BA9B48}"/>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38" name="Gelijkbenige driehoek 237">
                <a:extLst>
                  <a:ext uri="{FF2B5EF4-FFF2-40B4-BE49-F238E27FC236}">
                    <a16:creationId xmlns:a16="http://schemas.microsoft.com/office/drawing/2014/main" id="{D003F93B-1492-4013-BAFE-EE25F59A8904}"/>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209" name="Groep 208">
              <a:extLst>
                <a:ext uri="{FF2B5EF4-FFF2-40B4-BE49-F238E27FC236}">
                  <a16:creationId xmlns:a16="http://schemas.microsoft.com/office/drawing/2014/main" id="{0C00E6B0-91C3-4CD3-A7CE-95A8E08D47D4}"/>
                </a:ext>
              </a:extLst>
            </p:cNvPr>
            <p:cNvGrpSpPr/>
            <p:nvPr userDrawn="1"/>
          </p:nvGrpSpPr>
          <p:grpSpPr>
            <a:xfrm>
              <a:off x="12757282" y="1141626"/>
              <a:ext cx="294789" cy="318834"/>
              <a:chOff x="14466489" y="1001522"/>
              <a:chExt cx="290627" cy="314333"/>
            </a:xfrm>
          </p:grpSpPr>
          <p:sp>
            <p:nvSpPr>
              <p:cNvPr id="230" name="Rechthoek 229">
                <a:extLst>
                  <a:ext uri="{FF2B5EF4-FFF2-40B4-BE49-F238E27FC236}">
                    <a16:creationId xmlns:a16="http://schemas.microsoft.com/office/drawing/2014/main" id="{3363A499-FC38-4D9D-AA95-D3BB677D8BC3}"/>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31" name="Ovaal 230">
                <a:extLst>
                  <a:ext uri="{FF2B5EF4-FFF2-40B4-BE49-F238E27FC236}">
                    <a16:creationId xmlns:a16="http://schemas.microsoft.com/office/drawing/2014/main" id="{9E88FA2C-9C97-43F6-8495-60EBBEFF1939}"/>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32" name="Vrije vorm: vorm 231">
                <a:extLst>
                  <a:ext uri="{FF2B5EF4-FFF2-40B4-BE49-F238E27FC236}">
                    <a16:creationId xmlns:a16="http://schemas.microsoft.com/office/drawing/2014/main" id="{F8C56E8F-0FBC-4F79-A317-B440022C3BC0}"/>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33" name="Rechthoek: afgeronde hoeken 232">
                <a:extLst>
                  <a:ext uri="{FF2B5EF4-FFF2-40B4-BE49-F238E27FC236}">
                    <a16:creationId xmlns:a16="http://schemas.microsoft.com/office/drawing/2014/main" id="{6AB68D7D-6F49-46DD-82E5-D9E7EA6C52AF}"/>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234" name="Rechte verbindingslijn 233">
                <a:extLst>
                  <a:ext uri="{FF2B5EF4-FFF2-40B4-BE49-F238E27FC236}">
                    <a16:creationId xmlns:a16="http://schemas.microsoft.com/office/drawing/2014/main" id="{6849EB6C-D667-41B8-8A2A-923344EB5BB0}"/>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35" name="Rechte verbindingslijn 234">
                <a:extLst>
                  <a:ext uri="{FF2B5EF4-FFF2-40B4-BE49-F238E27FC236}">
                    <a16:creationId xmlns:a16="http://schemas.microsoft.com/office/drawing/2014/main" id="{321D9B07-85F2-4354-BB29-77B328BA21BE}"/>
                  </a:ext>
                </a:extLst>
              </p:cNvPr>
              <p:cNvCxnSpPr>
                <a:cxnSpLocks/>
                <a:stCxn id="233"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10" name="Ovaal 209">
              <a:extLst>
                <a:ext uri="{FF2B5EF4-FFF2-40B4-BE49-F238E27FC236}">
                  <a16:creationId xmlns:a16="http://schemas.microsoft.com/office/drawing/2014/main" id="{5E89986D-EE60-4218-9898-5E05E0520216}"/>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11" name="Rechthoek 210">
              <a:extLst>
                <a:ext uri="{FF2B5EF4-FFF2-40B4-BE49-F238E27FC236}">
                  <a16:creationId xmlns:a16="http://schemas.microsoft.com/office/drawing/2014/main" id="{8F220AB6-30F7-4C5B-9AF9-764DF20EFF41}"/>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212" name="Rechte verbindingslijn 211">
              <a:extLst>
                <a:ext uri="{FF2B5EF4-FFF2-40B4-BE49-F238E27FC236}">
                  <a16:creationId xmlns:a16="http://schemas.microsoft.com/office/drawing/2014/main" id="{8B77595A-75B8-49EF-9567-C6EB110EBE8A}"/>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213" name="Groep 212">
              <a:extLst>
                <a:ext uri="{FF2B5EF4-FFF2-40B4-BE49-F238E27FC236}">
                  <a16:creationId xmlns:a16="http://schemas.microsoft.com/office/drawing/2014/main" id="{BA133416-D690-4E90-AF69-25C3948DB28A}"/>
                </a:ext>
              </a:extLst>
            </p:cNvPr>
            <p:cNvGrpSpPr/>
            <p:nvPr userDrawn="1"/>
          </p:nvGrpSpPr>
          <p:grpSpPr>
            <a:xfrm>
              <a:off x="12696514" y="3701158"/>
              <a:ext cx="514284" cy="612918"/>
              <a:chOff x="12682980" y="3403241"/>
              <a:chExt cx="622284" cy="741632"/>
            </a:xfrm>
          </p:grpSpPr>
          <p:grpSp>
            <p:nvGrpSpPr>
              <p:cNvPr id="214" name="Groep 213">
                <a:extLst>
                  <a:ext uri="{FF2B5EF4-FFF2-40B4-BE49-F238E27FC236}">
                    <a16:creationId xmlns:a16="http://schemas.microsoft.com/office/drawing/2014/main" id="{9E2E92F6-2ADD-4F85-8B7E-5401E89FBA66}"/>
                  </a:ext>
                </a:extLst>
              </p:cNvPr>
              <p:cNvGrpSpPr/>
              <p:nvPr userDrawn="1"/>
            </p:nvGrpSpPr>
            <p:grpSpPr>
              <a:xfrm>
                <a:off x="12771568" y="3403241"/>
                <a:ext cx="467138" cy="448489"/>
                <a:chOff x="12782195" y="3403241"/>
                <a:chExt cx="467138" cy="448489"/>
              </a:xfrm>
            </p:grpSpPr>
            <p:grpSp>
              <p:nvGrpSpPr>
                <p:cNvPr id="217" name="Groep 216">
                  <a:extLst>
                    <a:ext uri="{FF2B5EF4-FFF2-40B4-BE49-F238E27FC236}">
                      <a16:creationId xmlns:a16="http://schemas.microsoft.com/office/drawing/2014/main" id="{3411341F-7CD9-4596-851B-B243ADE9C8AF}"/>
                    </a:ext>
                  </a:extLst>
                </p:cNvPr>
                <p:cNvGrpSpPr/>
                <p:nvPr userDrawn="1"/>
              </p:nvGrpSpPr>
              <p:grpSpPr>
                <a:xfrm>
                  <a:off x="12782195" y="3403241"/>
                  <a:ext cx="412967" cy="393907"/>
                  <a:chOff x="13554906" y="3320109"/>
                  <a:chExt cx="443906" cy="423419"/>
                </a:xfrm>
              </p:grpSpPr>
              <p:grpSp>
                <p:nvGrpSpPr>
                  <p:cNvPr id="224" name="Groep 223">
                    <a:extLst>
                      <a:ext uri="{FF2B5EF4-FFF2-40B4-BE49-F238E27FC236}">
                        <a16:creationId xmlns:a16="http://schemas.microsoft.com/office/drawing/2014/main" id="{7407467A-F591-4290-9EFB-2E28DA837755}"/>
                      </a:ext>
                    </a:extLst>
                  </p:cNvPr>
                  <p:cNvGrpSpPr/>
                  <p:nvPr userDrawn="1"/>
                </p:nvGrpSpPr>
                <p:grpSpPr>
                  <a:xfrm>
                    <a:off x="13554906" y="3320109"/>
                    <a:ext cx="443906" cy="423419"/>
                    <a:chOff x="12909684" y="1276143"/>
                    <a:chExt cx="443906" cy="423419"/>
                  </a:xfrm>
                </p:grpSpPr>
                <p:sp>
                  <p:nvSpPr>
                    <p:cNvPr id="227" name="Rechthoek 226">
                      <a:extLst>
                        <a:ext uri="{FF2B5EF4-FFF2-40B4-BE49-F238E27FC236}">
                          <a16:creationId xmlns:a16="http://schemas.microsoft.com/office/drawing/2014/main" id="{8E69A4D0-AA17-46BB-9839-D29498A86819}"/>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28" name="Rechthoek 227">
                      <a:extLst>
                        <a:ext uri="{FF2B5EF4-FFF2-40B4-BE49-F238E27FC236}">
                          <a16:creationId xmlns:a16="http://schemas.microsoft.com/office/drawing/2014/main" id="{63C66B27-28F9-4364-A8CB-A9B64350F255}"/>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29" name="Ovaal 228">
                      <a:extLst>
                        <a:ext uri="{FF2B5EF4-FFF2-40B4-BE49-F238E27FC236}">
                          <a16:creationId xmlns:a16="http://schemas.microsoft.com/office/drawing/2014/main" id="{502C39E0-D873-482E-A235-CCA988AC2B32}"/>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pic>
                <p:nvPicPr>
                  <p:cNvPr id="225" name="Afbeelding 224">
                    <a:extLst>
                      <a:ext uri="{FF2B5EF4-FFF2-40B4-BE49-F238E27FC236}">
                        <a16:creationId xmlns:a16="http://schemas.microsoft.com/office/drawing/2014/main" id="{548F4DAF-C9BD-4814-A29C-2D604022AA48}"/>
                      </a:ext>
                    </a:extLst>
                  </p:cNvPr>
                  <p:cNvPicPr>
                    <a:picLocks noChangeAspect="1"/>
                  </p:cNvPicPr>
                  <p:nvPr userDrawn="1"/>
                </p:nvPicPr>
                <p:blipFill>
                  <a:blip r:embed="rId3" cstate="email">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226" name="Afbeelding 225">
                    <a:extLst>
                      <a:ext uri="{FF2B5EF4-FFF2-40B4-BE49-F238E27FC236}">
                        <a16:creationId xmlns:a16="http://schemas.microsoft.com/office/drawing/2014/main" id="{DA2DA596-038B-47BC-8B0A-2E2F36E8690A}"/>
                      </a:ext>
                    </a:extLst>
                  </p:cNvPr>
                  <p:cNvPicPr>
                    <a:picLocks noChangeAspect="1"/>
                  </p:cNvPicPr>
                  <p:nvPr userDrawn="1"/>
                </p:nvPicPr>
                <p:blipFill>
                  <a:blip r:embed="rId5" cstate="email">
                    <a:duotone>
                      <a:prstClr val="black"/>
                      <a:srgbClr val="4D82B8">
                        <a:tint val="45000"/>
                        <a:satMod val="400000"/>
                      </a:srgbClr>
                    </a:duotone>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8" y="3454369"/>
                    <a:ext cx="173367" cy="111423"/>
                  </a:xfrm>
                  <a:prstGeom prst="rect">
                    <a:avLst/>
                  </a:prstGeom>
                </p:spPr>
              </p:pic>
            </p:grpSp>
            <p:grpSp>
              <p:nvGrpSpPr>
                <p:cNvPr id="218" name="Groep 217">
                  <a:extLst>
                    <a:ext uri="{FF2B5EF4-FFF2-40B4-BE49-F238E27FC236}">
                      <a16:creationId xmlns:a16="http://schemas.microsoft.com/office/drawing/2014/main" id="{459CA57E-F823-46EF-BF46-FB559BB6071E}"/>
                    </a:ext>
                  </a:extLst>
                </p:cNvPr>
                <p:cNvGrpSpPr/>
                <p:nvPr userDrawn="1"/>
              </p:nvGrpSpPr>
              <p:grpSpPr>
                <a:xfrm>
                  <a:off x="13103513" y="3705268"/>
                  <a:ext cx="145820" cy="146462"/>
                  <a:chOff x="13096169" y="3602278"/>
                  <a:chExt cx="145820" cy="146462"/>
                </a:xfrm>
              </p:grpSpPr>
              <p:sp>
                <p:nvSpPr>
                  <p:cNvPr id="222" name="Rechthoek 221">
                    <a:extLst>
                      <a:ext uri="{FF2B5EF4-FFF2-40B4-BE49-F238E27FC236}">
                        <a16:creationId xmlns:a16="http://schemas.microsoft.com/office/drawing/2014/main" id="{824A1D76-2916-4DE5-AE77-4CD7B98F3B9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23" name="Rechthoek 222">
                    <a:extLst>
                      <a:ext uri="{FF2B5EF4-FFF2-40B4-BE49-F238E27FC236}">
                        <a16:creationId xmlns:a16="http://schemas.microsoft.com/office/drawing/2014/main" id="{F86EBF82-F63F-4F9E-9329-A2FC0BBDD96A}"/>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219" name="Groep 218">
                  <a:extLst>
                    <a:ext uri="{FF2B5EF4-FFF2-40B4-BE49-F238E27FC236}">
                      <a16:creationId xmlns:a16="http://schemas.microsoft.com/office/drawing/2014/main" id="{C6FE5992-7B41-44B3-8D8A-8414482AFC3F}"/>
                    </a:ext>
                  </a:extLst>
                </p:cNvPr>
                <p:cNvGrpSpPr/>
                <p:nvPr userDrawn="1"/>
              </p:nvGrpSpPr>
              <p:grpSpPr>
                <a:xfrm rot="10800000">
                  <a:off x="13061402" y="3665637"/>
                  <a:ext cx="145820" cy="146462"/>
                  <a:chOff x="13096169" y="3602278"/>
                  <a:chExt cx="145820" cy="146462"/>
                </a:xfrm>
              </p:grpSpPr>
              <p:sp>
                <p:nvSpPr>
                  <p:cNvPr id="220" name="Rechthoek 219">
                    <a:extLst>
                      <a:ext uri="{FF2B5EF4-FFF2-40B4-BE49-F238E27FC236}">
                        <a16:creationId xmlns:a16="http://schemas.microsoft.com/office/drawing/2014/main" id="{EF30FDBE-14BD-42AA-9848-9F91F7CB4E20}"/>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21" name="Rechthoek 220">
                    <a:extLst>
                      <a:ext uri="{FF2B5EF4-FFF2-40B4-BE49-F238E27FC236}">
                        <a16:creationId xmlns:a16="http://schemas.microsoft.com/office/drawing/2014/main" id="{56FA0483-9779-4A29-9066-DC66CA7AA445}"/>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215" name="Rechthoek 214">
                <a:extLst>
                  <a:ext uri="{FF2B5EF4-FFF2-40B4-BE49-F238E27FC236}">
                    <a16:creationId xmlns:a16="http://schemas.microsoft.com/office/drawing/2014/main" id="{F3AFB75D-9BB6-4AE6-AE37-1B27A0455B5C}"/>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chemeClr val="tx1"/>
                    </a:solidFill>
                    <a:latin typeface="Arial" panose="020B0604020202020204" pitchFamily="34" charset="0"/>
                    <a:cs typeface="Arial" panose="020B0604020202020204" pitchFamily="34" charset="0"/>
                  </a:rPr>
                  <a:t>Bijsnijden</a:t>
                </a:r>
              </a:p>
            </p:txBody>
          </p:sp>
          <p:sp>
            <p:nvSpPr>
              <p:cNvPr id="216" name="Gelijkbenige driehoek 215">
                <a:extLst>
                  <a:ext uri="{FF2B5EF4-FFF2-40B4-BE49-F238E27FC236}">
                    <a16:creationId xmlns:a16="http://schemas.microsoft.com/office/drawing/2014/main" id="{F60FED01-178C-4015-B749-FCF809E41832}"/>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110" name="Tijdelijke aanduiding voor tekst 9">
            <a:extLst>
              <a:ext uri="{FF2B5EF4-FFF2-40B4-BE49-F238E27FC236}">
                <a16:creationId xmlns:a16="http://schemas.microsoft.com/office/drawing/2014/main" id="{E10A1D20-B621-4694-AAAF-EDCA3938E8D4}"/>
              </a:ext>
            </a:extLst>
          </p:cNvPr>
          <p:cNvSpPr>
            <a:spLocks noGrp="1"/>
          </p:cNvSpPr>
          <p:nvPr>
            <p:ph type="body" sz="quarter" idx="15" hasCustomPrompt="1"/>
          </p:nvPr>
        </p:nvSpPr>
        <p:spPr>
          <a:xfrm>
            <a:off x="11328000" y="6138000"/>
            <a:ext cx="864000" cy="720000"/>
          </a:xfrm>
          <a:blipFill dpi="0" rotWithShape="1">
            <a:blip r:embed="rId7" cstate="email">
              <a:extLst>
                <a:ext uri="{28A0092B-C50C-407E-A947-70E740481C1C}">
                  <a14:useLocalDpi xmlns:a14="http://schemas.microsoft.com/office/drawing/2010/main"/>
                </a:ext>
              </a:extLst>
            </a:blip>
            <a:srcRect/>
            <a:stretch>
              <a:fillRect/>
            </a:stretch>
          </a:blipFill>
        </p:spPr>
        <p:txBody>
          <a:bodyPr anchor="ctr"/>
          <a:lstStyle>
            <a:lvl1pPr marL="0" indent="0" algn="ctr">
              <a:buNone/>
              <a:defRPr sz="900" i="1">
                <a:solidFill>
                  <a:schemeClr val="tx1">
                    <a:lumMod val="75000"/>
                    <a:lumOff val="25000"/>
                  </a:schemeClr>
                </a:solidFill>
              </a:defRPr>
            </a:lvl1pPr>
            <a:lvl5pPr>
              <a:defRPr/>
            </a:lvl5pPr>
          </a:lstStyle>
          <a:p>
            <a:pPr lvl="0"/>
            <a:r>
              <a:rPr lang="nl-NL" dirty="0"/>
              <a:t>(Niet verwijderen s.v.p.)</a:t>
            </a:r>
            <a:endParaRPr lang="en-US" dirty="0"/>
          </a:p>
        </p:txBody>
      </p:sp>
    </p:spTree>
    <p:extLst>
      <p:ext uri="{BB962C8B-B14F-4D97-AF65-F5344CB8AC3E}">
        <p14:creationId xmlns:p14="http://schemas.microsoft.com/office/powerpoint/2010/main" val="1111853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5% Foto, 75% Teks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98501" y="741500"/>
            <a:ext cx="6713900" cy="490400"/>
          </a:xfrm>
        </p:spPr>
        <p:txBody>
          <a:bodyPr lIns="0" tIns="0" bIns="0"/>
          <a:lstStyle>
            <a:lvl1pPr>
              <a:defRPr/>
            </a:lvl1pPr>
          </a:lstStyle>
          <a:p>
            <a:r>
              <a:rPr lang="nl-NL" dirty="0"/>
              <a:t>Plaats hier uw titel</a:t>
            </a:r>
          </a:p>
        </p:txBody>
      </p:sp>
      <p:sp>
        <p:nvSpPr>
          <p:cNvPr id="3" name="Tijdelijke aanduiding voor verticale tekst 2"/>
          <p:cNvSpPr>
            <a:spLocks noGrp="1"/>
          </p:cNvSpPr>
          <p:nvPr>
            <p:ph type="body" orient="vert" idx="1" hasCustomPrompt="1"/>
          </p:nvPr>
        </p:nvSpPr>
        <p:spPr>
          <a:xfrm>
            <a:off x="698500" y="1591900"/>
            <a:ext cx="6712922" cy="4546100"/>
          </a:xfrm>
        </p:spPr>
        <p:txBody>
          <a:bodyPr vert="horz" lIns="0" tIns="0" bIns="0"/>
          <a:lstStyle>
            <a:lvl1pPr>
              <a:defRPr/>
            </a:lvl1pPr>
            <a:lvl2pPr>
              <a:defRPr/>
            </a:lvl2pPr>
            <a:lvl3pPr>
              <a:defRPr/>
            </a:lvl3pPr>
            <a:lvl4pPr>
              <a:defRPr/>
            </a:lvl4pPr>
            <a:lvl5pPr>
              <a:defRPr/>
            </a:lvl5pPr>
            <a:lvl6pPr>
              <a:defRPr/>
            </a:lvl6pPr>
            <a:lvl7pPr>
              <a:defRPr/>
            </a:lvl7pPr>
          </a:lstStyle>
          <a:p>
            <a:pPr lvl="0"/>
            <a:r>
              <a:rPr lang="nl-NL" dirty="0"/>
              <a:t>Klik hier om uw tekst </a:t>
            </a:r>
            <a:r>
              <a:rPr lang="nl-NL" dirty="0" err="1"/>
              <a:t>to</a:t>
            </a:r>
            <a:r>
              <a:rPr lang="nl-NL" dirty="0"/>
              <a:t> te voegen, voor meer informatie kijkt u naar </a:t>
            </a:r>
            <a:br>
              <a:rPr lang="nl-NL" dirty="0"/>
            </a:br>
            <a:r>
              <a:rPr lang="nl-NL" dirty="0"/>
              <a:t>de instructies naast de slide.</a:t>
            </a:r>
          </a:p>
          <a:p>
            <a:pPr lvl="1"/>
            <a:r>
              <a:rPr lang="nl-NL" dirty="0"/>
              <a:t>Sub-</a:t>
            </a:r>
            <a:r>
              <a:rPr lang="nl-NL" dirty="0" err="1"/>
              <a:t>bullet</a:t>
            </a:r>
            <a:endParaRPr lang="nl-NL" dirty="0"/>
          </a:p>
          <a:p>
            <a:pPr lvl="1"/>
            <a:r>
              <a:rPr lang="nl-NL" dirty="0"/>
              <a:t>Sub-</a:t>
            </a:r>
            <a:r>
              <a:rPr lang="nl-NL" dirty="0" err="1"/>
              <a:t>bullet</a:t>
            </a:r>
            <a:endParaRPr lang="nl-NL" dirty="0"/>
          </a:p>
          <a:p>
            <a:pPr lvl="2"/>
            <a:r>
              <a:rPr lang="nl-NL" dirty="0"/>
              <a:t>Platte tekst</a:t>
            </a:r>
          </a:p>
          <a:p>
            <a:pPr lvl="3"/>
            <a:r>
              <a:rPr lang="nl-NL" dirty="0"/>
              <a:t>Subtitel</a:t>
            </a:r>
          </a:p>
          <a:p>
            <a:pPr lvl="4"/>
            <a:r>
              <a:rPr lang="nl-NL" dirty="0"/>
              <a:t>Nummering </a:t>
            </a:r>
            <a:r>
              <a:rPr lang="nl-NL" dirty="0" err="1"/>
              <a:t>bullet</a:t>
            </a:r>
            <a:endParaRPr lang="nl-NL" dirty="0"/>
          </a:p>
          <a:p>
            <a:pPr lvl="5"/>
            <a:r>
              <a:rPr lang="nl-NL" dirty="0"/>
              <a:t>Source</a:t>
            </a:r>
          </a:p>
          <a:p>
            <a:pPr lvl="6"/>
            <a:r>
              <a:rPr lang="nl-NL" dirty="0"/>
              <a:t>Introductie</a:t>
            </a:r>
          </a:p>
        </p:txBody>
      </p:sp>
      <p:sp>
        <p:nvSpPr>
          <p:cNvPr id="4" name="Tijdelijke aanduiding voor datum 3"/>
          <p:cNvSpPr>
            <a:spLocks noGrp="1"/>
          </p:cNvSpPr>
          <p:nvPr>
            <p:ph type="dt" sz="half" idx="10"/>
          </p:nvPr>
        </p:nvSpPr>
        <p:spPr/>
        <p:txBody>
          <a:bodyPr/>
          <a:lstStyle/>
          <a:p>
            <a:fld id="{DBC9A0D5-BA7A-4A8F-AC4E-D8498B5FCE42}" type="datetimeFigureOut">
              <a:rPr lang="nl-NL" smtClean="0"/>
              <a:t>12-2-2024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7" name="Tekstvak 6"/>
          <p:cNvSpPr txBox="1"/>
          <p:nvPr userDrawn="1"/>
        </p:nvSpPr>
        <p:spPr>
          <a:xfrm>
            <a:off x="-10750" y="-662296"/>
            <a:ext cx="12192000" cy="461665"/>
          </a:xfrm>
          <a:prstGeom prst="rect">
            <a:avLst/>
          </a:prstGeom>
          <a:noFill/>
        </p:spPr>
        <p:txBody>
          <a:bodyPr wrap="square" rtlCol="0">
            <a:spAutoFit/>
          </a:bodyPr>
          <a:lstStyle/>
          <a:p>
            <a:pPr marL="0" algn="ctr" defTabSz="914400" rtl="0" eaLnBrk="1" latinLnBrk="0" hangingPunct="1"/>
            <a:r>
              <a:rPr lang="nl-NL" sz="2400" b="0" i="0" kern="1200" spc="50" baseline="0" dirty="0">
                <a:solidFill>
                  <a:schemeClr val="tx1">
                    <a:lumMod val="50000"/>
                    <a:lumOff val="50000"/>
                  </a:schemeClr>
                </a:solidFill>
                <a:latin typeface="+mn-lt"/>
                <a:ea typeface="+mn-ea"/>
                <a:cs typeface="Calibri" panose="020F0502020204030204" pitchFamily="34" charset="0"/>
              </a:rPr>
              <a:t>25% FOTO, 75% TEKST</a:t>
            </a:r>
          </a:p>
        </p:txBody>
      </p:sp>
      <p:sp>
        <p:nvSpPr>
          <p:cNvPr id="87" name="Tijdelijke aanduiding voor afbeelding 8"/>
          <p:cNvSpPr>
            <a:spLocks noGrp="1"/>
          </p:cNvSpPr>
          <p:nvPr>
            <p:ph type="pic" sz="quarter" idx="14" hasCustomPrompt="1"/>
          </p:nvPr>
        </p:nvSpPr>
        <p:spPr>
          <a:xfrm>
            <a:off x="7772400" y="1434"/>
            <a:ext cx="4408850" cy="6856566"/>
          </a:xfrm>
          <a:prstGeom prst="rect">
            <a:avLst/>
          </a:prstGeom>
          <a:solidFill>
            <a:schemeClr val="bg1">
              <a:lumMod val="95000"/>
            </a:schemeClr>
          </a:solidFill>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dirty="0"/>
              <a:t>Klik op het icoon om een foto in te voegen.</a:t>
            </a:r>
            <a:br>
              <a:rPr lang="nl-NL" dirty="0"/>
            </a:br>
            <a:r>
              <a:rPr lang="nl-NL" dirty="0"/>
              <a:t>Voor meer informatie kijkt u aan de zijkant van de slide.</a:t>
            </a:r>
          </a:p>
        </p:txBody>
      </p:sp>
      <p:grpSp>
        <p:nvGrpSpPr>
          <p:cNvPr id="88" name="Instructie">
            <a:extLst>
              <a:ext uri="{FF2B5EF4-FFF2-40B4-BE49-F238E27FC236}">
                <a16:creationId xmlns:a16="http://schemas.microsoft.com/office/drawing/2014/main" id="{4DFAB5F1-4363-4B07-B68B-B9A65903AD07}"/>
              </a:ext>
            </a:extLst>
          </p:cNvPr>
          <p:cNvGrpSpPr/>
          <p:nvPr userDrawn="1"/>
        </p:nvGrpSpPr>
        <p:grpSpPr>
          <a:xfrm>
            <a:off x="12391601" y="0"/>
            <a:ext cx="3183678" cy="5340257"/>
            <a:chOff x="12391601" y="0"/>
            <a:chExt cx="3183678" cy="5340257"/>
          </a:xfrm>
        </p:grpSpPr>
        <p:grpSp>
          <p:nvGrpSpPr>
            <p:cNvPr id="89" name="Meer informatie">
              <a:extLst>
                <a:ext uri="{FF2B5EF4-FFF2-40B4-BE49-F238E27FC236}">
                  <a16:creationId xmlns:a16="http://schemas.microsoft.com/office/drawing/2014/main" id="{31AB088E-84B4-4F6B-A43B-4B05C99746A9}"/>
                </a:ext>
              </a:extLst>
            </p:cNvPr>
            <p:cNvGrpSpPr/>
            <p:nvPr userDrawn="1"/>
          </p:nvGrpSpPr>
          <p:grpSpPr>
            <a:xfrm>
              <a:off x="12396764" y="4556984"/>
              <a:ext cx="3178515" cy="783273"/>
              <a:chOff x="-3741486" y="3386444"/>
              <a:chExt cx="3178515" cy="783273"/>
            </a:xfrm>
          </p:grpSpPr>
          <p:sp>
            <p:nvSpPr>
              <p:cNvPr id="129" name="Freeform 101">
                <a:extLst>
                  <a:ext uri="{FF2B5EF4-FFF2-40B4-BE49-F238E27FC236}">
                    <a16:creationId xmlns:a16="http://schemas.microsoft.com/office/drawing/2014/main" id="{9B5B407D-BF79-4A04-B416-3E2EC8F74FC7}"/>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30" name="Rechthoek 129">
                <a:extLst>
                  <a:ext uri="{FF2B5EF4-FFF2-40B4-BE49-F238E27FC236}">
                    <a16:creationId xmlns:a16="http://schemas.microsoft.com/office/drawing/2014/main" id="{B55C8BCC-1384-48E2-96D2-0B99CB649201}"/>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31" name="Rechte verbindingslijn 130">
                <a:extLst>
                  <a:ext uri="{FF2B5EF4-FFF2-40B4-BE49-F238E27FC236}">
                    <a16:creationId xmlns:a16="http://schemas.microsoft.com/office/drawing/2014/main" id="{9ECE7CDE-C774-4710-A5ED-9F7075350E76}"/>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90" name="Rechthoek 89">
              <a:extLst>
                <a:ext uri="{FF2B5EF4-FFF2-40B4-BE49-F238E27FC236}">
                  <a16:creationId xmlns:a16="http://schemas.microsoft.com/office/drawing/2014/main" id="{2329706F-BC63-4274-B5B8-9DA8791655E7}"/>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91" name="Ovaal 90">
              <a:extLst>
                <a:ext uri="{FF2B5EF4-FFF2-40B4-BE49-F238E27FC236}">
                  <a16:creationId xmlns:a16="http://schemas.microsoft.com/office/drawing/2014/main" id="{99CDAEA6-9AFC-4080-B847-8D38ED4B29E7}"/>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92" name="Rechte verbindingslijn 91">
              <a:extLst>
                <a:ext uri="{FF2B5EF4-FFF2-40B4-BE49-F238E27FC236}">
                  <a16:creationId xmlns:a16="http://schemas.microsoft.com/office/drawing/2014/main" id="{5D640B3E-2E02-45E2-A345-C41D309BF2C2}"/>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93" name="Rechte verbindingslijn 92">
              <a:extLst>
                <a:ext uri="{FF2B5EF4-FFF2-40B4-BE49-F238E27FC236}">
                  <a16:creationId xmlns:a16="http://schemas.microsoft.com/office/drawing/2014/main" id="{2E716A02-E4D1-4DAA-8A9B-DC1E936002A4}"/>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94" name="Rechthoek 93">
              <a:extLst>
                <a:ext uri="{FF2B5EF4-FFF2-40B4-BE49-F238E27FC236}">
                  <a16:creationId xmlns:a16="http://schemas.microsoft.com/office/drawing/2014/main" id="{6C828955-0307-40D3-B3DC-C1EB95EC7E4E}"/>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95" name="Rechte verbindingslijn 94">
              <a:extLst>
                <a:ext uri="{FF2B5EF4-FFF2-40B4-BE49-F238E27FC236}">
                  <a16:creationId xmlns:a16="http://schemas.microsoft.com/office/drawing/2014/main" id="{A5D31700-F462-45B0-A028-60FEC57FAF03}"/>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96" name="Ovaal 95">
              <a:extLst>
                <a:ext uri="{FF2B5EF4-FFF2-40B4-BE49-F238E27FC236}">
                  <a16:creationId xmlns:a16="http://schemas.microsoft.com/office/drawing/2014/main" id="{BE421014-4A96-459E-BF57-C45CAC09217E}"/>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97" name="Rechthoek 96">
              <a:extLst>
                <a:ext uri="{FF2B5EF4-FFF2-40B4-BE49-F238E27FC236}">
                  <a16:creationId xmlns:a16="http://schemas.microsoft.com/office/drawing/2014/main" id="{85DA038F-4CA3-4663-8368-6EB52D8B01B5}"/>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98" name="Groep 97">
              <a:extLst>
                <a:ext uri="{FF2B5EF4-FFF2-40B4-BE49-F238E27FC236}">
                  <a16:creationId xmlns:a16="http://schemas.microsoft.com/office/drawing/2014/main" id="{612F2668-E481-46B7-B6B7-88BA7CA761AB}"/>
                </a:ext>
              </a:extLst>
            </p:cNvPr>
            <p:cNvGrpSpPr/>
            <p:nvPr userDrawn="1"/>
          </p:nvGrpSpPr>
          <p:grpSpPr>
            <a:xfrm>
              <a:off x="12757282" y="2184550"/>
              <a:ext cx="825500" cy="209550"/>
              <a:chOff x="13504624" y="2482850"/>
              <a:chExt cx="825500" cy="209550"/>
            </a:xfrm>
          </p:grpSpPr>
          <p:sp>
            <p:nvSpPr>
              <p:cNvPr id="126" name="Rechthoek 125">
                <a:extLst>
                  <a:ext uri="{FF2B5EF4-FFF2-40B4-BE49-F238E27FC236}">
                    <a16:creationId xmlns:a16="http://schemas.microsoft.com/office/drawing/2014/main" id="{A29BB610-3590-4305-8046-AD3A595C7F94}"/>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27" name="Rechte verbindingslijn 126">
                <a:extLst>
                  <a:ext uri="{FF2B5EF4-FFF2-40B4-BE49-F238E27FC236}">
                    <a16:creationId xmlns:a16="http://schemas.microsoft.com/office/drawing/2014/main" id="{BD10B71F-4512-46AA-8888-5DB122C5EC1E}"/>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28" name="Gelijkbenige driehoek 127">
                <a:extLst>
                  <a:ext uri="{FF2B5EF4-FFF2-40B4-BE49-F238E27FC236}">
                    <a16:creationId xmlns:a16="http://schemas.microsoft.com/office/drawing/2014/main" id="{E6B8B257-988C-4934-849F-687D08BAD7A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99" name="Groep 98">
              <a:extLst>
                <a:ext uri="{FF2B5EF4-FFF2-40B4-BE49-F238E27FC236}">
                  <a16:creationId xmlns:a16="http://schemas.microsoft.com/office/drawing/2014/main" id="{E8449481-B50D-41BE-BCE1-BCAF64C5D789}"/>
                </a:ext>
              </a:extLst>
            </p:cNvPr>
            <p:cNvGrpSpPr/>
            <p:nvPr userDrawn="1"/>
          </p:nvGrpSpPr>
          <p:grpSpPr>
            <a:xfrm>
              <a:off x="12757282" y="1141626"/>
              <a:ext cx="294789" cy="318834"/>
              <a:chOff x="14466489" y="1001522"/>
              <a:chExt cx="290627" cy="314333"/>
            </a:xfrm>
          </p:grpSpPr>
          <p:sp>
            <p:nvSpPr>
              <p:cNvPr id="120" name="Rechthoek 119">
                <a:extLst>
                  <a:ext uri="{FF2B5EF4-FFF2-40B4-BE49-F238E27FC236}">
                    <a16:creationId xmlns:a16="http://schemas.microsoft.com/office/drawing/2014/main" id="{DA0FA6B9-9738-49B5-B037-0CCE4959E24C}"/>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21" name="Ovaal 120">
                <a:extLst>
                  <a:ext uri="{FF2B5EF4-FFF2-40B4-BE49-F238E27FC236}">
                    <a16:creationId xmlns:a16="http://schemas.microsoft.com/office/drawing/2014/main" id="{93227CEB-97B0-4568-BC13-E3C0556AB7B5}"/>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2" name="Vrije vorm: vorm 121">
                <a:extLst>
                  <a:ext uri="{FF2B5EF4-FFF2-40B4-BE49-F238E27FC236}">
                    <a16:creationId xmlns:a16="http://schemas.microsoft.com/office/drawing/2014/main" id="{A4A8E955-65B0-476B-98C5-EC8A09794A42}"/>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3" name="Rechthoek: afgeronde hoeken 122">
                <a:extLst>
                  <a:ext uri="{FF2B5EF4-FFF2-40B4-BE49-F238E27FC236}">
                    <a16:creationId xmlns:a16="http://schemas.microsoft.com/office/drawing/2014/main" id="{F9D6E9B5-8057-4475-B10C-5C7E09938A7F}"/>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24" name="Rechte verbindingslijn 123">
                <a:extLst>
                  <a:ext uri="{FF2B5EF4-FFF2-40B4-BE49-F238E27FC236}">
                    <a16:creationId xmlns:a16="http://schemas.microsoft.com/office/drawing/2014/main" id="{DB077437-C04D-4090-9E43-A9EC789BF821}"/>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25" name="Rechte verbindingslijn 124">
                <a:extLst>
                  <a:ext uri="{FF2B5EF4-FFF2-40B4-BE49-F238E27FC236}">
                    <a16:creationId xmlns:a16="http://schemas.microsoft.com/office/drawing/2014/main" id="{63F817F8-DE27-4224-90E5-9376BE79FE3A}"/>
                  </a:ext>
                </a:extLst>
              </p:cNvPr>
              <p:cNvCxnSpPr>
                <a:cxnSpLocks/>
                <a:stCxn id="123"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0" name="Ovaal 99">
              <a:extLst>
                <a:ext uri="{FF2B5EF4-FFF2-40B4-BE49-F238E27FC236}">
                  <a16:creationId xmlns:a16="http://schemas.microsoft.com/office/drawing/2014/main" id="{7B9981D6-42FC-42B5-9C8F-A59D136819A5}"/>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01" name="Rechthoek 100">
              <a:extLst>
                <a:ext uri="{FF2B5EF4-FFF2-40B4-BE49-F238E27FC236}">
                  <a16:creationId xmlns:a16="http://schemas.microsoft.com/office/drawing/2014/main" id="{4414DF6E-6EFF-4921-8C47-E3BC89DC5A78}"/>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02" name="Rechte verbindingslijn 101">
              <a:extLst>
                <a:ext uri="{FF2B5EF4-FFF2-40B4-BE49-F238E27FC236}">
                  <a16:creationId xmlns:a16="http://schemas.microsoft.com/office/drawing/2014/main" id="{A94895C5-3C04-42DF-9AF7-CC37483B78A6}"/>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103" name="Groep 102">
              <a:extLst>
                <a:ext uri="{FF2B5EF4-FFF2-40B4-BE49-F238E27FC236}">
                  <a16:creationId xmlns:a16="http://schemas.microsoft.com/office/drawing/2014/main" id="{8F753859-6636-4F6E-9521-FECA77165433}"/>
                </a:ext>
              </a:extLst>
            </p:cNvPr>
            <p:cNvGrpSpPr/>
            <p:nvPr userDrawn="1"/>
          </p:nvGrpSpPr>
          <p:grpSpPr>
            <a:xfrm>
              <a:off x="12696514" y="3701158"/>
              <a:ext cx="514284" cy="612918"/>
              <a:chOff x="12682980" y="3403241"/>
              <a:chExt cx="622284" cy="741632"/>
            </a:xfrm>
          </p:grpSpPr>
          <p:grpSp>
            <p:nvGrpSpPr>
              <p:cNvPr id="104" name="Groep 103">
                <a:extLst>
                  <a:ext uri="{FF2B5EF4-FFF2-40B4-BE49-F238E27FC236}">
                    <a16:creationId xmlns:a16="http://schemas.microsoft.com/office/drawing/2014/main" id="{42D09B9D-FA82-4FB6-AEAE-D557ABD62C45}"/>
                  </a:ext>
                </a:extLst>
              </p:cNvPr>
              <p:cNvGrpSpPr/>
              <p:nvPr userDrawn="1"/>
            </p:nvGrpSpPr>
            <p:grpSpPr>
              <a:xfrm>
                <a:off x="12771568" y="3403241"/>
                <a:ext cx="467138" cy="448489"/>
                <a:chOff x="12782195" y="3403241"/>
                <a:chExt cx="467138" cy="448489"/>
              </a:xfrm>
            </p:grpSpPr>
            <p:grpSp>
              <p:nvGrpSpPr>
                <p:cNvPr id="107" name="Groep 106">
                  <a:extLst>
                    <a:ext uri="{FF2B5EF4-FFF2-40B4-BE49-F238E27FC236}">
                      <a16:creationId xmlns:a16="http://schemas.microsoft.com/office/drawing/2014/main" id="{F3653684-C886-41F9-A292-B2FC4E7AD184}"/>
                    </a:ext>
                  </a:extLst>
                </p:cNvPr>
                <p:cNvGrpSpPr/>
                <p:nvPr userDrawn="1"/>
              </p:nvGrpSpPr>
              <p:grpSpPr>
                <a:xfrm>
                  <a:off x="12782195" y="3403241"/>
                  <a:ext cx="412967" cy="393907"/>
                  <a:chOff x="13554906" y="3320109"/>
                  <a:chExt cx="443906" cy="423419"/>
                </a:xfrm>
              </p:grpSpPr>
              <p:grpSp>
                <p:nvGrpSpPr>
                  <p:cNvPr id="114" name="Groep 113">
                    <a:extLst>
                      <a:ext uri="{FF2B5EF4-FFF2-40B4-BE49-F238E27FC236}">
                        <a16:creationId xmlns:a16="http://schemas.microsoft.com/office/drawing/2014/main" id="{DBD1CF23-2FE9-404D-B521-B59D681492D0}"/>
                      </a:ext>
                    </a:extLst>
                  </p:cNvPr>
                  <p:cNvGrpSpPr/>
                  <p:nvPr userDrawn="1"/>
                </p:nvGrpSpPr>
                <p:grpSpPr>
                  <a:xfrm>
                    <a:off x="13554906" y="3320109"/>
                    <a:ext cx="443906" cy="423419"/>
                    <a:chOff x="12909684" y="1276143"/>
                    <a:chExt cx="443906" cy="423419"/>
                  </a:xfrm>
                </p:grpSpPr>
                <p:sp>
                  <p:nvSpPr>
                    <p:cNvPr id="117" name="Rechthoek 116">
                      <a:extLst>
                        <a:ext uri="{FF2B5EF4-FFF2-40B4-BE49-F238E27FC236}">
                          <a16:creationId xmlns:a16="http://schemas.microsoft.com/office/drawing/2014/main" id="{425219DD-2F18-41A0-954F-00DDA52179DD}"/>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18" name="Rechthoek 117">
                      <a:extLst>
                        <a:ext uri="{FF2B5EF4-FFF2-40B4-BE49-F238E27FC236}">
                          <a16:creationId xmlns:a16="http://schemas.microsoft.com/office/drawing/2014/main" id="{7A5B30E3-2EF5-4060-BB88-ECEE1234F0D0}"/>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19" name="Ovaal 118">
                      <a:extLst>
                        <a:ext uri="{FF2B5EF4-FFF2-40B4-BE49-F238E27FC236}">
                          <a16:creationId xmlns:a16="http://schemas.microsoft.com/office/drawing/2014/main" id="{2B0F65D7-7574-4F52-9056-83496306F65E}"/>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pic>
                <p:nvPicPr>
                  <p:cNvPr id="115" name="Afbeelding 114">
                    <a:extLst>
                      <a:ext uri="{FF2B5EF4-FFF2-40B4-BE49-F238E27FC236}">
                        <a16:creationId xmlns:a16="http://schemas.microsoft.com/office/drawing/2014/main" id="{604C0D36-C222-46FB-B912-67DA336B124C}"/>
                      </a:ext>
                    </a:extLst>
                  </p:cNvPr>
                  <p:cNvPicPr>
                    <a:picLocks noChangeAspect="1"/>
                  </p:cNvPicPr>
                  <p:nvPr userDrawn="1"/>
                </p:nvPicPr>
                <p:blipFill>
                  <a:blip r:embed="rId2" cstate="email">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116" name="Afbeelding 115">
                    <a:extLst>
                      <a:ext uri="{FF2B5EF4-FFF2-40B4-BE49-F238E27FC236}">
                        <a16:creationId xmlns:a16="http://schemas.microsoft.com/office/drawing/2014/main" id="{7A8C796B-7E22-4DD7-8F5E-B4770F8CA9B1}"/>
                      </a:ext>
                    </a:extLst>
                  </p:cNvPr>
                  <p:cNvPicPr>
                    <a:picLocks noChangeAspect="1"/>
                  </p:cNvPicPr>
                  <p:nvPr userDrawn="1"/>
                </p:nvPicPr>
                <p:blipFill>
                  <a:blip r:embed="rId4" cstate="email">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8" y="3454369"/>
                    <a:ext cx="173367" cy="111423"/>
                  </a:xfrm>
                  <a:prstGeom prst="rect">
                    <a:avLst/>
                  </a:prstGeom>
                </p:spPr>
              </p:pic>
            </p:grpSp>
            <p:grpSp>
              <p:nvGrpSpPr>
                <p:cNvPr id="108" name="Groep 107">
                  <a:extLst>
                    <a:ext uri="{FF2B5EF4-FFF2-40B4-BE49-F238E27FC236}">
                      <a16:creationId xmlns:a16="http://schemas.microsoft.com/office/drawing/2014/main" id="{958133A1-833E-47DA-87CE-DCF460D1A242}"/>
                    </a:ext>
                  </a:extLst>
                </p:cNvPr>
                <p:cNvGrpSpPr/>
                <p:nvPr userDrawn="1"/>
              </p:nvGrpSpPr>
              <p:grpSpPr>
                <a:xfrm>
                  <a:off x="13103513" y="3705268"/>
                  <a:ext cx="145820" cy="146462"/>
                  <a:chOff x="13096169" y="3602278"/>
                  <a:chExt cx="145820" cy="146462"/>
                </a:xfrm>
              </p:grpSpPr>
              <p:sp>
                <p:nvSpPr>
                  <p:cNvPr id="112" name="Rechthoek 111">
                    <a:extLst>
                      <a:ext uri="{FF2B5EF4-FFF2-40B4-BE49-F238E27FC236}">
                        <a16:creationId xmlns:a16="http://schemas.microsoft.com/office/drawing/2014/main" id="{ABD55A9B-DF91-4A47-8E10-C9E3CB057819}"/>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13" name="Rechthoek 112">
                    <a:extLst>
                      <a:ext uri="{FF2B5EF4-FFF2-40B4-BE49-F238E27FC236}">
                        <a16:creationId xmlns:a16="http://schemas.microsoft.com/office/drawing/2014/main" id="{B71F2485-85E0-4164-8CA1-B7A6078C2720}"/>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09" name="Groep 108">
                  <a:extLst>
                    <a:ext uri="{FF2B5EF4-FFF2-40B4-BE49-F238E27FC236}">
                      <a16:creationId xmlns:a16="http://schemas.microsoft.com/office/drawing/2014/main" id="{48789F39-4138-48D8-BD2D-F63BC0B728C3}"/>
                    </a:ext>
                  </a:extLst>
                </p:cNvPr>
                <p:cNvGrpSpPr/>
                <p:nvPr userDrawn="1"/>
              </p:nvGrpSpPr>
              <p:grpSpPr>
                <a:xfrm rot="10800000">
                  <a:off x="13061402" y="3665637"/>
                  <a:ext cx="145820" cy="146462"/>
                  <a:chOff x="13096169" y="3602278"/>
                  <a:chExt cx="145820" cy="146462"/>
                </a:xfrm>
              </p:grpSpPr>
              <p:sp>
                <p:nvSpPr>
                  <p:cNvPr id="110" name="Rechthoek 109">
                    <a:extLst>
                      <a:ext uri="{FF2B5EF4-FFF2-40B4-BE49-F238E27FC236}">
                        <a16:creationId xmlns:a16="http://schemas.microsoft.com/office/drawing/2014/main" id="{0F90E78E-0B1B-442F-BCA9-E8296FDA242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11" name="Rechthoek 110">
                    <a:extLst>
                      <a:ext uri="{FF2B5EF4-FFF2-40B4-BE49-F238E27FC236}">
                        <a16:creationId xmlns:a16="http://schemas.microsoft.com/office/drawing/2014/main" id="{074BC0BE-FC53-4007-BBEA-AE69C522A931}"/>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105" name="Rechthoek 104">
                <a:extLst>
                  <a:ext uri="{FF2B5EF4-FFF2-40B4-BE49-F238E27FC236}">
                    <a16:creationId xmlns:a16="http://schemas.microsoft.com/office/drawing/2014/main" id="{D070EE0B-78B2-474B-A89A-B554008B0D95}"/>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chemeClr val="tx1"/>
                    </a:solidFill>
                    <a:latin typeface="Arial" panose="020B0604020202020204" pitchFamily="34" charset="0"/>
                    <a:cs typeface="Arial" panose="020B0604020202020204" pitchFamily="34" charset="0"/>
                  </a:rPr>
                  <a:t>Bijsnijden</a:t>
                </a:r>
              </a:p>
            </p:txBody>
          </p:sp>
          <p:sp>
            <p:nvSpPr>
              <p:cNvPr id="106" name="Gelijkbenige driehoek 105">
                <a:extLst>
                  <a:ext uri="{FF2B5EF4-FFF2-40B4-BE49-F238E27FC236}">
                    <a16:creationId xmlns:a16="http://schemas.microsoft.com/office/drawing/2014/main" id="{DB6FDCBD-9CEC-450B-9285-1C7D6C65BB83}"/>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54" name="Tijdelijke aanduiding voor tekst 40">
            <a:extLst>
              <a:ext uri="{FF2B5EF4-FFF2-40B4-BE49-F238E27FC236}">
                <a16:creationId xmlns:a16="http://schemas.microsoft.com/office/drawing/2014/main" id="{3A4A32F5-8211-407F-BF46-EFA74D72DB21}"/>
              </a:ext>
            </a:extLst>
          </p:cNvPr>
          <p:cNvSpPr>
            <a:spLocks noGrp="1"/>
          </p:cNvSpPr>
          <p:nvPr>
            <p:ph type="body" sz="quarter" idx="13" hasCustomPrompt="1"/>
          </p:nvPr>
        </p:nvSpPr>
        <p:spPr>
          <a:xfrm>
            <a:off x="10400052" y="288325"/>
            <a:ext cx="1458000" cy="486000"/>
          </a:xfrm>
          <a:blipFill dpi="0" rotWithShape="1">
            <a:blip r:embed="rId6" cstate="email">
              <a:extLst>
                <a:ext uri="{28A0092B-C50C-407E-A947-70E740481C1C}">
                  <a14:useLocalDpi xmlns:a14="http://schemas.microsoft.com/office/drawing/2010/main"/>
                </a:ext>
              </a:extLst>
            </a:blip>
            <a:srcRect/>
            <a:stretch>
              <a:fillRect/>
            </a:stretch>
          </a:blipFill>
        </p:spPr>
        <p:txBody>
          <a:bodyPr anchor="ctr"/>
          <a:lstStyle>
            <a:lvl1pPr marL="0" indent="0" algn="ctr">
              <a:buNone/>
              <a:defRPr sz="1200" i="1"/>
            </a:lvl1pPr>
            <a:lvl2pPr>
              <a:defRPr/>
            </a:lvl2pPr>
          </a:lstStyle>
          <a:p>
            <a:pPr lvl="0"/>
            <a:r>
              <a:rPr lang="nl-NL" dirty="0"/>
              <a:t>(</a:t>
            </a:r>
            <a:r>
              <a:rPr lang="en-US" dirty="0" err="1"/>
              <a:t>Niet</a:t>
            </a:r>
            <a:r>
              <a:rPr lang="en-US" dirty="0"/>
              <a:t> </a:t>
            </a:r>
            <a:r>
              <a:rPr lang="en-US" dirty="0" err="1"/>
              <a:t>verwijderen</a:t>
            </a:r>
            <a:r>
              <a:rPr lang="en-US" dirty="0"/>
              <a:t> </a:t>
            </a:r>
            <a:r>
              <a:rPr lang="en-US" dirty="0" err="1"/>
              <a:t>s.v.p</a:t>
            </a:r>
            <a:r>
              <a:rPr lang="en-US" dirty="0"/>
              <a:t>.)</a:t>
            </a:r>
          </a:p>
        </p:txBody>
      </p:sp>
      <p:sp>
        <p:nvSpPr>
          <p:cNvPr id="57" name="Tijdelijke aanduiding voor tekst 9">
            <a:extLst>
              <a:ext uri="{FF2B5EF4-FFF2-40B4-BE49-F238E27FC236}">
                <a16:creationId xmlns:a16="http://schemas.microsoft.com/office/drawing/2014/main" id="{695164CF-6430-450A-8A84-098825127178}"/>
              </a:ext>
            </a:extLst>
          </p:cNvPr>
          <p:cNvSpPr>
            <a:spLocks noGrp="1"/>
          </p:cNvSpPr>
          <p:nvPr>
            <p:ph type="body" sz="quarter" idx="15" hasCustomPrompt="1"/>
          </p:nvPr>
        </p:nvSpPr>
        <p:spPr>
          <a:xfrm>
            <a:off x="11328000" y="6138000"/>
            <a:ext cx="864000" cy="720000"/>
          </a:xfrm>
          <a:blipFill dpi="0" rotWithShape="1">
            <a:blip r:embed="rId7" cstate="email">
              <a:extLst>
                <a:ext uri="{28A0092B-C50C-407E-A947-70E740481C1C}">
                  <a14:useLocalDpi xmlns:a14="http://schemas.microsoft.com/office/drawing/2010/main"/>
                </a:ext>
              </a:extLst>
            </a:blip>
            <a:srcRect/>
            <a:stretch>
              <a:fillRect/>
            </a:stretch>
          </a:blipFill>
        </p:spPr>
        <p:txBody>
          <a:bodyPr anchor="ctr"/>
          <a:lstStyle>
            <a:lvl1pPr marL="0" indent="0" algn="ctr">
              <a:buNone/>
              <a:defRPr sz="900" i="1">
                <a:solidFill>
                  <a:schemeClr val="tx1">
                    <a:lumMod val="75000"/>
                    <a:lumOff val="25000"/>
                  </a:schemeClr>
                </a:solidFill>
              </a:defRPr>
            </a:lvl1pPr>
            <a:lvl5pPr>
              <a:defRPr/>
            </a:lvl5pPr>
          </a:lstStyle>
          <a:p>
            <a:pPr lvl="0"/>
            <a:r>
              <a:rPr lang="nl-NL" dirty="0"/>
              <a:t>(Niet verwijderen s.v.p.)</a:t>
            </a:r>
            <a:endParaRPr lang="en-US" dirty="0"/>
          </a:p>
        </p:txBody>
      </p:sp>
    </p:spTree>
    <p:extLst>
      <p:ext uri="{BB962C8B-B14F-4D97-AF65-F5344CB8AC3E}">
        <p14:creationId xmlns:p14="http://schemas.microsoft.com/office/powerpoint/2010/main" val="2365139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0% Foto, 50% Teks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98501" y="741500"/>
            <a:ext cx="5217499" cy="490400"/>
          </a:xfrm>
        </p:spPr>
        <p:txBody>
          <a:bodyPr lIns="0" tIns="0" rIns="0" bIns="0"/>
          <a:lstStyle>
            <a:lvl1pPr>
              <a:defRPr/>
            </a:lvl1pPr>
          </a:lstStyle>
          <a:p>
            <a:r>
              <a:rPr lang="nl-NL" dirty="0"/>
              <a:t>Plaats hier uw titel</a:t>
            </a:r>
          </a:p>
        </p:txBody>
      </p:sp>
      <p:sp>
        <p:nvSpPr>
          <p:cNvPr id="3" name="Tijdelijke aanduiding voor verticale tekst 2"/>
          <p:cNvSpPr>
            <a:spLocks noGrp="1"/>
          </p:cNvSpPr>
          <p:nvPr>
            <p:ph type="body" orient="vert" idx="1" hasCustomPrompt="1"/>
          </p:nvPr>
        </p:nvSpPr>
        <p:spPr>
          <a:xfrm>
            <a:off x="698500" y="1591900"/>
            <a:ext cx="5216739" cy="4546100"/>
          </a:xfrm>
        </p:spPr>
        <p:txBody>
          <a:bodyPr vert="horz" lIns="0" tIns="0" rIns="0" bIns="0"/>
          <a:lstStyle>
            <a:lvl1pPr>
              <a:defRPr/>
            </a:lvl1pPr>
            <a:lvl2pPr>
              <a:defRPr/>
            </a:lvl2pPr>
            <a:lvl3pPr>
              <a:defRPr/>
            </a:lvl3pPr>
            <a:lvl4pPr>
              <a:defRPr/>
            </a:lvl4pPr>
            <a:lvl5pPr>
              <a:defRPr/>
            </a:lvl5pPr>
            <a:lvl6pPr>
              <a:defRPr/>
            </a:lvl6pPr>
            <a:lvl7pPr>
              <a:defRPr/>
            </a:lvl7pPr>
          </a:lstStyle>
          <a:p>
            <a:pPr lvl="0"/>
            <a:r>
              <a:rPr lang="nl-NL" dirty="0"/>
              <a:t>Klik hier om uw tekst </a:t>
            </a:r>
            <a:r>
              <a:rPr lang="nl-NL" dirty="0" err="1"/>
              <a:t>to</a:t>
            </a:r>
            <a:r>
              <a:rPr lang="nl-NL" dirty="0"/>
              <a:t> te voegen, voor meer informatie kijkt u naar de instructies naast de slide.</a:t>
            </a:r>
          </a:p>
          <a:p>
            <a:pPr lvl="1"/>
            <a:r>
              <a:rPr lang="nl-NL" dirty="0"/>
              <a:t>Sub-</a:t>
            </a:r>
            <a:r>
              <a:rPr lang="nl-NL" dirty="0" err="1"/>
              <a:t>bullet</a:t>
            </a:r>
            <a:endParaRPr lang="nl-NL" dirty="0"/>
          </a:p>
          <a:p>
            <a:pPr lvl="1"/>
            <a:r>
              <a:rPr lang="nl-NL" dirty="0"/>
              <a:t>Sub-</a:t>
            </a:r>
            <a:r>
              <a:rPr lang="nl-NL" dirty="0" err="1"/>
              <a:t>bullet</a:t>
            </a:r>
            <a:endParaRPr lang="nl-NL" dirty="0"/>
          </a:p>
          <a:p>
            <a:pPr lvl="2"/>
            <a:r>
              <a:rPr lang="nl-NL" dirty="0"/>
              <a:t>Platte tekst</a:t>
            </a:r>
          </a:p>
          <a:p>
            <a:pPr lvl="3"/>
            <a:r>
              <a:rPr lang="nl-NL" dirty="0"/>
              <a:t>Subtitel</a:t>
            </a:r>
          </a:p>
          <a:p>
            <a:pPr lvl="4"/>
            <a:r>
              <a:rPr lang="nl-NL" dirty="0"/>
              <a:t>Nummering </a:t>
            </a:r>
            <a:r>
              <a:rPr lang="nl-NL" dirty="0" err="1"/>
              <a:t>bullet</a:t>
            </a:r>
            <a:endParaRPr lang="nl-NL" dirty="0"/>
          </a:p>
          <a:p>
            <a:pPr lvl="5"/>
            <a:r>
              <a:rPr lang="nl-NL" dirty="0"/>
              <a:t>Source</a:t>
            </a:r>
          </a:p>
          <a:p>
            <a:pPr lvl="6"/>
            <a:r>
              <a:rPr lang="nl-NL" dirty="0"/>
              <a:t>Introductie</a:t>
            </a:r>
          </a:p>
        </p:txBody>
      </p:sp>
      <p:sp>
        <p:nvSpPr>
          <p:cNvPr id="4" name="Tijdelijke aanduiding voor datum 3"/>
          <p:cNvSpPr>
            <a:spLocks noGrp="1"/>
          </p:cNvSpPr>
          <p:nvPr>
            <p:ph type="dt" sz="half" idx="10"/>
          </p:nvPr>
        </p:nvSpPr>
        <p:spPr/>
        <p:txBody>
          <a:bodyPr/>
          <a:lstStyle/>
          <a:p>
            <a:fld id="{DBC9A0D5-BA7A-4A8F-AC4E-D8498B5FCE42}" type="datetimeFigureOut">
              <a:rPr lang="nl-NL" smtClean="0"/>
              <a:t>12-2-2024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7" name="Tekstvak 6"/>
          <p:cNvSpPr txBox="1"/>
          <p:nvPr userDrawn="1"/>
        </p:nvSpPr>
        <p:spPr>
          <a:xfrm>
            <a:off x="-10750" y="-662296"/>
            <a:ext cx="12192000" cy="461665"/>
          </a:xfrm>
          <a:prstGeom prst="rect">
            <a:avLst/>
          </a:prstGeom>
          <a:noFill/>
        </p:spPr>
        <p:txBody>
          <a:bodyPr wrap="square" rtlCol="0">
            <a:spAutoFit/>
          </a:bodyPr>
          <a:lstStyle/>
          <a:p>
            <a:pPr marL="0" algn="ctr" defTabSz="914400" rtl="0" eaLnBrk="1" latinLnBrk="0" hangingPunct="1"/>
            <a:r>
              <a:rPr lang="nl-NL" sz="2400" b="0" i="0" kern="1200" spc="50" baseline="0" dirty="0">
                <a:solidFill>
                  <a:schemeClr val="tx1">
                    <a:lumMod val="50000"/>
                    <a:lumOff val="50000"/>
                  </a:schemeClr>
                </a:solidFill>
                <a:latin typeface="+mn-lt"/>
                <a:ea typeface="+mn-ea"/>
                <a:cs typeface="Calibri" panose="020F0502020204030204" pitchFamily="34" charset="0"/>
              </a:rPr>
              <a:t>50% FOTO, 50% TEKST</a:t>
            </a:r>
          </a:p>
        </p:txBody>
      </p:sp>
      <p:sp>
        <p:nvSpPr>
          <p:cNvPr id="11" name="Tijdelijke aanduiding voor afbeelding 8"/>
          <p:cNvSpPr>
            <a:spLocks noGrp="1"/>
          </p:cNvSpPr>
          <p:nvPr>
            <p:ph type="pic" sz="quarter" idx="13" hasCustomPrompt="1"/>
          </p:nvPr>
        </p:nvSpPr>
        <p:spPr>
          <a:xfrm>
            <a:off x="6108700" y="1434"/>
            <a:ext cx="6083300" cy="6856566"/>
          </a:xfrm>
          <a:prstGeom prst="rect">
            <a:avLst/>
          </a:prstGeom>
          <a:solidFill>
            <a:schemeClr val="bg1">
              <a:lumMod val="95000"/>
            </a:schemeClr>
          </a:solidFill>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dirty="0"/>
              <a:t>Klik op het icoon om een foto in te voegen.</a:t>
            </a:r>
            <a:br>
              <a:rPr lang="nl-NL" dirty="0"/>
            </a:br>
            <a:r>
              <a:rPr lang="nl-NL" dirty="0"/>
              <a:t>Voor meer informatie kijkt u aan de zijkant van de slide.</a:t>
            </a:r>
          </a:p>
        </p:txBody>
      </p:sp>
      <p:grpSp>
        <p:nvGrpSpPr>
          <p:cNvPr id="89" name="Instructie">
            <a:extLst>
              <a:ext uri="{FF2B5EF4-FFF2-40B4-BE49-F238E27FC236}">
                <a16:creationId xmlns:a16="http://schemas.microsoft.com/office/drawing/2014/main" id="{6063269F-96ED-430F-95C4-487506ABD6D1}"/>
              </a:ext>
            </a:extLst>
          </p:cNvPr>
          <p:cNvGrpSpPr/>
          <p:nvPr userDrawn="1"/>
        </p:nvGrpSpPr>
        <p:grpSpPr>
          <a:xfrm>
            <a:off x="12391601" y="0"/>
            <a:ext cx="3183678" cy="5340257"/>
            <a:chOff x="12391601" y="0"/>
            <a:chExt cx="3183678" cy="5340257"/>
          </a:xfrm>
        </p:grpSpPr>
        <p:grpSp>
          <p:nvGrpSpPr>
            <p:cNvPr id="90" name="Meer informatie">
              <a:extLst>
                <a:ext uri="{FF2B5EF4-FFF2-40B4-BE49-F238E27FC236}">
                  <a16:creationId xmlns:a16="http://schemas.microsoft.com/office/drawing/2014/main" id="{8F2573CA-138E-44B8-B4D5-FB307095CC72}"/>
                </a:ext>
              </a:extLst>
            </p:cNvPr>
            <p:cNvGrpSpPr/>
            <p:nvPr userDrawn="1"/>
          </p:nvGrpSpPr>
          <p:grpSpPr>
            <a:xfrm>
              <a:off x="12396764" y="4556984"/>
              <a:ext cx="3178515" cy="783273"/>
              <a:chOff x="-3741486" y="3386444"/>
              <a:chExt cx="3178515" cy="783273"/>
            </a:xfrm>
          </p:grpSpPr>
          <p:sp>
            <p:nvSpPr>
              <p:cNvPr id="130" name="Freeform 101">
                <a:extLst>
                  <a:ext uri="{FF2B5EF4-FFF2-40B4-BE49-F238E27FC236}">
                    <a16:creationId xmlns:a16="http://schemas.microsoft.com/office/drawing/2014/main" id="{03CC3CE5-CD16-4D8E-8531-EEE0DBB866DA}"/>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31" name="Rechthoek 130">
                <a:extLst>
                  <a:ext uri="{FF2B5EF4-FFF2-40B4-BE49-F238E27FC236}">
                    <a16:creationId xmlns:a16="http://schemas.microsoft.com/office/drawing/2014/main" id="{12E99D40-21ED-499C-8088-59AEE76A79E8}"/>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32" name="Rechte verbindingslijn 131">
                <a:extLst>
                  <a:ext uri="{FF2B5EF4-FFF2-40B4-BE49-F238E27FC236}">
                    <a16:creationId xmlns:a16="http://schemas.microsoft.com/office/drawing/2014/main" id="{559A330D-005A-49FD-B660-01C34D570745}"/>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91" name="Rechthoek 90">
              <a:extLst>
                <a:ext uri="{FF2B5EF4-FFF2-40B4-BE49-F238E27FC236}">
                  <a16:creationId xmlns:a16="http://schemas.microsoft.com/office/drawing/2014/main" id="{D7FE1701-CFD7-4B11-A67D-F4EDEF01B3A6}"/>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92" name="Ovaal 91">
              <a:extLst>
                <a:ext uri="{FF2B5EF4-FFF2-40B4-BE49-F238E27FC236}">
                  <a16:creationId xmlns:a16="http://schemas.microsoft.com/office/drawing/2014/main" id="{B7978C21-D9E2-46C9-8E6F-F42059F39C36}"/>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93" name="Rechte verbindingslijn 92">
              <a:extLst>
                <a:ext uri="{FF2B5EF4-FFF2-40B4-BE49-F238E27FC236}">
                  <a16:creationId xmlns:a16="http://schemas.microsoft.com/office/drawing/2014/main" id="{3101EEFD-836C-4507-8957-5517B1E9C7E9}"/>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94" name="Rechte verbindingslijn 93">
              <a:extLst>
                <a:ext uri="{FF2B5EF4-FFF2-40B4-BE49-F238E27FC236}">
                  <a16:creationId xmlns:a16="http://schemas.microsoft.com/office/drawing/2014/main" id="{67EED537-F6C7-45F1-BD0C-01AF80389A6C}"/>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95" name="Rechthoek 94">
              <a:extLst>
                <a:ext uri="{FF2B5EF4-FFF2-40B4-BE49-F238E27FC236}">
                  <a16:creationId xmlns:a16="http://schemas.microsoft.com/office/drawing/2014/main" id="{AEEC1D50-2D9C-4098-94AB-FA049893017A}"/>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96" name="Rechte verbindingslijn 95">
              <a:extLst>
                <a:ext uri="{FF2B5EF4-FFF2-40B4-BE49-F238E27FC236}">
                  <a16:creationId xmlns:a16="http://schemas.microsoft.com/office/drawing/2014/main" id="{7F2DB320-AE93-496A-B296-C274A4700B18}"/>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97" name="Ovaal 96">
              <a:extLst>
                <a:ext uri="{FF2B5EF4-FFF2-40B4-BE49-F238E27FC236}">
                  <a16:creationId xmlns:a16="http://schemas.microsoft.com/office/drawing/2014/main" id="{16735277-3C3F-453C-A35F-697A24502A74}"/>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98" name="Rechthoek 97">
              <a:extLst>
                <a:ext uri="{FF2B5EF4-FFF2-40B4-BE49-F238E27FC236}">
                  <a16:creationId xmlns:a16="http://schemas.microsoft.com/office/drawing/2014/main" id="{BEE6FAA8-E9CA-4E2A-AFBD-A91537AB6917}"/>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99" name="Groep 98">
              <a:extLst>
                <a:ext uri="{FF2B5EF4-FFF2-40B4-BE49-F238E27FC236}">
                  <a16:creationId xmlns:a16="http://schemas.microsoft.com/office/drawing/2014/main" id="{CDDC3E8C-4AE8-455C-8A78-211F1ECCD35C}"/>
                </a:ext>
              </a:extLst>
            </p:cNvPr>
            <p:cNvGrpSpPr/>
            <p:nvPr userDrawn="1"/>
          </p:nvGrpSpPr>
          <p:grpSpPr>
            <a:xfrm>
              <a:off x="12757282" y="2184550"/>
              <a:ext cx="825500" cy="209550"/>
              <a:chOff x="13504624" y="2482850"/>
              <a:chExt cx="825500" cy="209550"/>
            </a:xfrm>
          </p:grpSpPr>
          <p:sp>
            <p:nvSpPr>
              <p:cNvPr id="127" name="Rechthoek 126">
                <a:extLst>
                  <a:ext uri="{FF2B5EF4-FFF2-40B4-BE49-F238E27FC236}">
                    <a16:creationId xmlns:a16="http://schemas.microsoft.com/office/drawing/2014/main" id="{AB3FF8C9-DAF9-48D9-947D-3511ABEF2651}"/>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28" name="Rechte verbindingslijn 127">
                <a:extLst>
                  <a:ext uri="{FF2B5EF4-FFF2-40B4-BE49-F238E27FC236}">
                    <a16:creationId xmlns:a16="http://schemas.microsoft.com/office/drawing/2014/main" id="{8D6E78EC-8E70-4E6B-82AB-226E9836D14F}"/>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29" name="Gelijkbenige driehoek 128">
                <a:extLst>
                  <a:ext uri="{FF2B5EF4-FFF2-40B4-BE49-F238E27FC236}">
                    <a16:creationId xmlns:a16="http://schemas.microsoft.com/office/drawing/2014/main" id="{449F7150-7B05-4A5A-A09B-9C3F887AAEB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00" name="Groep 99">
              <a:extLst>
                <a:ext uri="{FF2B5EF4-FFF2-40B4-BE49-F238E27FC236}">
                  <a16:creationId xmlns:a16="http://schemas.microsoft.com/office/drawing/2014/main" id="{608C65B1-008D-476C-B59C-D0D964D312F3}"/>
                </a:ext>
              </a:extLst>
            </p:cNvPr>
            <p:cNvGrpSpPr/>
            <p:nvPr userDrawn="1"/>
          </p:nvGrpSpPr>
          <p:grpSpPr>
            <a:xfrm>
              <a:off x="12757282" y="1141626"/>
              <a:ext cx="294789" cy="318834"/>
              <a:chOff x="14466489" y="1001522"/>
              <a:chExt cx="290627" cy="314333"/>
            </a:xfrm>
          </p:grpSpPr>
          <p:sp>
            <p:nvSpPr>
              <p:cNvPr id="121" name="Rechthoek 120">
                <a:extLst>
                  <a:ext uri="{FF2B5EF4-FFF2-40B4-BE49-F238E27FC236}">
                    <a16:creationId xmlns:a16="http://schemas.microsoft.com/office/drawing/2014/main" id="{4AA34125-23EA-4A09-BECF-4543BCC994DA}"/>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22" name="Ovaal 121">
                <a:extLst>
                  <a:ext uri="{FF2B5EF4-FFF2-40B4-BE49-F238E27FC236}">
                    <a16:creationId xmlns:a16="http://schemas.microsoft.com/office/drawing/2014/main" id="{501380C2-0D93-4611-951B-8C0A15A98CC5}"/>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3" name="Vrije vorm: vorm 122">
                <a:extLst>
                  <a:ext uri="{FF2B5EF4-FFF2-40B4-BE49-F238E27FC236}">
                    <a16:creationId xmlns:a16="http://schemas.microsoft.com/office/drawing/2014/main" id="{A7F89FBA-FF17-49D7-BAB9-4FA1B816C63C}"/>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4" name="Rechthoek: afgeronde hoeken 123">
                <a:extLst>
                  <a:ext uri="{FF2B5EF4-FFF2-40B4-BE49-F238E27FC236}">
                    <a16:creationId xmlns:a16="http://schemas.microsoft.com/office/drawing/2014/main" id="{466EDAA2-FFAE-4C11-BF1B-88ACEC758D46}"/>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25" name="Rechte verbindingslijn 124">
                <a:extLst>
                  <a:ext uri="{FF2B5EF4-FFF2-40B4-BE49-F238E27FC236}">
                    <a16:creationId xmlns:a16="http://schemas.microsoft.com/office/drawing/2014/main" id="{67CBD29C-96EC-447A-9D63-6BE04A5A3D39}"/>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26" name="Rechte verbindingslijn 125">
                <a:extLst>
                  <a:ext uri="{FF2B5EF4-FFF2-40B4-BE49-F238E27FC236}">
                    <a16:creationId xmlns:a16="http://schemas.microsoft.com/office/drawing/2014/main" id="{81ADBAAC-1522-4498-B89A-22C06E3698E4}"/>
                  </a:ext>
                </a:extLst>
              </p:cNvPr>
              <p:cNvCxnSpPr>
                <a:cxnSpLocks/>
                <a:stCxn id="12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1" name="Ovaal 100">
              <a:extLst>
                <a:ext uri="{FF2B5EF4-FFF2-40B4-BE49-F238E27FC236}">
                  <a16:creationId xmlns:a16="http://schemas.microsoft.com/office/drawing/2014/main" id="{5BB0E431-E60A-4EB5-82F6-D7BA7A9F9FB5}"/>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02" name="Rechthoek 101">
              <a:extLst>
                <a:ext uri="{FF2B5EF4-FFF2-40B4-BE49-F238E27FC236}">
                  <a16:creationId xmlns:a16="http://schemas.microsoft.com/office/drawing/2014/main" id="{D9D71DDC-2EA4-486E-9C7D-2A8537FEEA3A}"/>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03" name="Rechte verbindingslijn 102">
              <a:extLst>
                <a:ext uri="{FF2B5EF4-FFF2-40B4-BE49-F238E27FC236}">
                  <a16:creationId xmlns:a16="http://schemas.microsoft.com/office/drawing/2014/main" id="{AC92CEF6-612B-4585-9922-10B13AF5D1FB}"/>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104" name="Groep 103">
              <a:extLst>
                <a:ext uri="{FF2B5EF4-FFF2-40B4-BE49-F238E27FC236}">
                  <a16:creationId xmlns:a16="http://schemas.microsoft.com/office/drawing/2014/main" id="{DAA3CA4A-B403-4835-8CA4-53D03BDE76E0}"/>
                </a:ext>
              </a:extLst>
            </p:cNvPr>
            <p:cNvGrpSpPr/>
            <p:nvPr userDrawn="1"/>
          </p:nvGrpSpPr>
          <p:grpSpPr>
            <a:xfrm>
              <a:off x="12696514" y="3701158"/>
              <a:ext cx="514284" cy="612918"/>
              <a:chOff x="12682980" y="3403241"/>
              <a:chExt cx="622284" cy="741632"/>
            </a:xfrm>
          </p:grpSpPr>
          <p:grpSp>
            <p:nvGrpSpPr>
              <p:cNvPr id="105" name="Groep 104">
                <a:extLst>
                  <a:ext uri="{FF2B5EF4-FFF2-40B4-BE49-F238E27FC236}">
                    <a16:creationId xmlns:a16="http://schemas.microsoft.com/office/drawing/2014/main" id="{D710CEB1-57BB-412D-A9ED-16CEAEB200D5}"/>
                  </a:ext>
                </a:extLst>
              </p:cNvPr>
              <p:cNvGrpSpPr/>
              <p:nvPr userDrawn="1"/>
            </p:nvGrpSpPr>
            <p:grpSpPr>
              <a:xfrm>
                <a:off x="12771568" y="3403241"/>
                <a:ext cx="467138" cy="448489"/>
                <a:chOff x="12782195" y="3403241"/>
                <a:chExt cx="467138" cy="448489"/>
              </a:xfrm>
            </p:grpSpPr>
            <p:grpSp>
              <p:nvGrpSpPr>
                <p:cNvPr id="108" name="Groep 107">
                  <a:extLst>
                    <a:ext uri="{FF2B5EF4-FFF2-40B4-BE49-F238E27FC236}">
                      <a16:creationId xmlns:a16="http://schemas.microsoft.com/office/drawing/2014/main" id="{54E9A1F9-A112-443D-86DA-FDAAFBEE350C}"/>
                    </a:ext>
                  </a:extLst>
                </p:cNvPr>
                <p:cNvGrpSpPr/>
                <p:nvPr userDrawn="1"/>
              </p:nvGrpSpPr>
              <p:grpSpPr>
                <a:xfrm>
                  <a:off x="12782195" y="3403241"/>
                  <a:ext cx="412967" cy="393907"/>
                  <a:chOff x="13554906" y="3320109"/>
                  <a:chExt cx="443906" cy="423419"/>
                </a:xfrm>
              </p:grpSpPr>
              <p:grpSp>
                <p:nvGrpSpPr>
                  <p:cNvPr id="115" name="Groep 114">
                    <a:extLst>
                      <a:ext uri="{FF2B5EF4-FFF2-40B4-BE49-F238E27FC236}">
                        <a16:creationId xmlns:a16="http://schemas.microsoft.com/office/drawing/2014/main" id="{56A864CE-D8D4-40D7-85D4-3B3D090C7294}"/>
                      </a:ext>
                    </a:extLst>
                  </p:cNvPr>
                  <p:cNvGrpSpPr/>
                  <p:nvPr userDrawn="1"/>
                </p:nvGrpSpPr>
                <p:grpSpPr>
                  <a:xfrm>
                    <a:off x="13554906" y="3320109"/>
                    <a:ext cx="443906" cy="423419"/>
                    <a:chOff x="12909684" y="1276143"/>
                    <a:chExt cx="443906" cy="423419"/>
                  </a:xfrm>
                </p:grpSpPr>
                <p:sp>
                  <p:nvSpPr>
                    <p:cNvPr id="118" name="Rechthoek 117">
                      <a:extLst>
                        <a:ext uri="{FF2B5EF4-FFF2-40B4-BE49-F238E27FC236}">
                          <a16:creationId xmlns:a16="http://schemas.microsoft.com/office/drawing/2014/main" id="{9AE3180C-CD04-4F81-B4C8-2393C4188A7A}"/>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19" name="Rechthoek 118">
                      <a:extLst>
                        <a:ext uri="{FF2B5EF4-FFF2-40B4-BE49-F238E27FC236}">
                          <a16:creationId xmlns:a16="http://schemas.microsoft.com/office/drawing/2014/main" id="{A9CA9D42-DFA7-4582-9260-A880C9EE3B6C}"/>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20" name="Ovaal 119">
                      <a:extLst>
                        <a:ext uri="{FF2B5EF4-FFF2-40B4-BE49-F238E27FC236}">
                          <a16:creationId xmlns:a16="http://schemas.microsoft.com/office/drawing/2014/main" id="{184F1CC1-1157-467B-B8E5-0F2AB4A7E8A6}"/>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pic>
                <p:nvPicPr>
                  <p:cNvPr id="116" name="Afbeelding 115">
                    <a:extLst>
                      <a:ext uri="{FF2B5EF4-FFF2-40B4-BE49-F238E27FC236}">
                        <a16:creationId xmlns:a16="http://schemas.microsoft.com/office/drawing/2014/main" id="{AB102B82-3597-4813-A347-47A990D35DA0}"/>
                      </a:ext>
                    </a:extLst>
                  </p:cNvPr>
                  <p:cNvPicPr>
                    <a:picLocks noChangeAspect="1"/>
                  </p:cNvPicPr>
                  <p:nvPr userDrawn="1"/>
                </p:nvPicPr>
                <p:blipFill>
                  <a:blip r:embed="rId2" cstate="email">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117" name="Afbeelding 116">
                    <a:extLst>
                      <a:ext uri="{FF2B5EF4-FFF2-40B4-BE49-F238E27FC236}">
                        <a16:creationId xmlns:a16="http://schemas.microsoft.com/office/drawing/2014/main" id="{7D9EF95C-EE7A-49D7-855D-E364559261FF}"/>
                      </a:ext>
                    </a:extLst>
                  </p:cNvPr>
                  <p:cNvPicPr>
                    <a:picLocks noChangeAspect="1"/>
                  </p:cNvPicPr>
                  <p:nvPr userDrawn="1"/>
                </p:nvPicPr>
                <p:blipFill>
                  <a:blip r:embed="rId4" cstate="email">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8" y="3454369"/>
                    <a:ext cx="173367" cy="111423"/>
                  </a:xfrm>
                  <a:prstGeom prst="rect">
                    <a:avLst/>
                  </a:prstGeom>
                </p:spPr>
              </p:pic>
            </p:grpSp>
            <p:grpSp>
              <p:nvGrpSpPr>
                <p:cNvPr id="109" name="Groep 108">
                  <a:extLst>
                    <a:ext uri="{FF2B5EF4-FFF2-40B4-BE49-F238E27FC236}">
                      <a16:creationId xmlns:a16="http://schemas.microsoft.com/office/drawing/2014/main" id="{1E91ECF9-2BC0-45E7-BCAE-FB10E912E118}"/>
                    </a:ext>
                  </a:extLst>
                </p:cNvPr>
                <p:cNvGrpSpPr/>
                <p:nvPr userDrawn="1"/>
              </p:nvGrpSpPr>
              <p:grpSpPr>
                <a:xfrm>
                  <a:off x="13103513" y="3705268"/>
                  <a:ext cx="145820" cy="146462"/>
                  <a:chOff x="13096169" y="3602278"/>
                  <a:chExt cx="145820" cy="146462"/>
                </a:xfrm>
              </p:grpSpPr>
              <p:sp>
                <p:nvSpPr>
                  <p:cNvPr id="113" name="Rechthoek 112">
                    <a:extLst>
                      <a:ext uri="{FF2B5EF4-FFF2-40B4-BE49-F238E27FC236}">
                        <a16:creationId xmlns:a16="http://schemas.microsoft.com/office/drawing/2014/main" id="{73FEA287-4788-4B33-93C7-8E20345ABEEA}"/>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14" name="Rechthoek 113">
                    <a:extLst>
                      <a:ext uri="{FF2B5EF4-FFF2-40B4-BE49-F238E27FC236}">
                        <a16:creationId xmlns:a16="http://schemas.microsoft.com/office/drawing/2014/main" id="{5889EF4C-8F98-4285-A597-A316F48F46F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10" name="Groep 109">
                  <a:extLst>
                    <a:ext uri="{FF2B5EF4-FFF2-40B4-BE49-F238E27FC236}">
                      <a16:creationId xmlns:a16="http://schemas.microsoft.com/office/drawing/2014/main" id="{92E940B5-A518-45EB-AA8B-FD93394F9135}"/>
                    </a:ext>
                  </a:extLst>
                </p:cNvPr>
                <p:cNvGrpSpPr/>
                <p:nvPr userDrawn="1"/>
              </p:nvGrpSpPr>
              <p:grpSpPr>
                <a:xfrm rot="10800000">
                  <a:off x="13061402" y="3665637"/>
                  <a:ext cx="145820" cy="146462"/>
                  <a:chOff x="13096169" y="3602278"/>
                  <a:chExt cx="145820" cy="146462"/>
                </a:xfrm>
              </p:grpSpPr>
              <p:sp>
                <p:nvSpPr>
                  <p:cNvPr id="111" name="Rechthoek 110">
                    <a:extLst>
                      <a:ext uri="{FF2B5EF4-FFF2-40B4-BE49-F238E27FC236}">
                        <a16:creationId xmlns:a16="http://schemas.microsoft.com/office/drawing/2014/main" id="{573DD6B0-8087-4E37-BCD7-DB07087B2462}"/>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12" name="Rechthoek 111">
                    <a:extLst>
                      <a:ext uri="{FF2B5EF4-FFF2-40B4-BE49-F238E27FC236}">
                        <a16:creationId xmlns:a16="http://schemas.microsoft.com/office/drawing/2014/main" id="{B81D46EF-AAE3-4C52-BAE7-15E34424963C}"/>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106" name="Rechthoek 105">
                <a:extLst>
                  <a:ext uri="{FF2B5EF4-FFF2-40B4-BE49-F238E27FC236}">
                    <a16:creationId xmlns:a16="http://schemas.microsoft.com/office/drawing/2014/main" id="{A685C80C-E1F2-4A69-B497-F828BFA5EE15}"/>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chemeClr val="tx1"/>
                    </a:solidFill>
                    <a:latin typeface="Arial" panose="020B0604020202020204" pitchFamily="34" charset="0"/>
                    <a:cs typeface="Arial" panose="020B0604020202020204" pitchFamily="34" charset="0"/>
                  </a:rPr>
                  <a:t>Bijsnijden</a:t>
                </a:r>
              </a:p>
            </p:txBody>
          </p:sp>
          <p:sp>
            <p:nvSpPr>
              <p:cNvPr id="107" name="Gelijkbenige driehoek 106">
                <a:extLst>
                  <a:ext uri="{FF2B5EF4-FFF2-40B4-BE49-F238E27FC236}">
                    <a16:creationId xmlns:a16="http://schemas.microsoft.com/office/drawing/2014/main" id="{7E3D44A6-FDF6-484F-AA44-1B2A7B7740F7}"/>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54" name="Tijdelijke aanduiding voor tekst 40">
            <a:extLst>
              <a:ext uri="{FF2B5EF4-FFF2-40B4-BE49-F238E27FC236}">
                <a16:creationId xmlns:a16="http://schemas.microsoft.com/office/drawing/2014/main" id="{30B496B2-C325-48AB-8C5B-CE57B3D0BAD8}"/>
              </a:ext>
            </a:extLst>
          </p:cNvPr>
          <p:cNvSpPr>
            <a:spLocks noGrp="1"/>
          </p:cNvSpPr>
          <p:nvPr>
            <p:ph type="body" sz="quarter" idx="14" hasCustomPrompt="1"/>
          </p:nvPr>
        </p:nvSpPr>
        <p:spPr>
          <a:xfrm>
            <a:off x="10400052" y="288325"/>
            <a:ext cx="1458000" cy="486000"/>
          </a:xfrm>
          <a:blipFill dpi="0" rotWithShape="1">
            <a:blip r:embed="rId6" cstate="email">
              <a:extLst>
                <a:ext uri="{28A0092B-C50C-407E-A947-70E740481C1C}">
                  <a14:useLocalDpi xmlns:a14="http://schemas.microsoft.com/office/drawing/2010/main"/>
                </a:ext>
              </a:extLst>
            </a:blip>
            <a:srcRect/>
            <a:stretch>
              <a:fillRect/>
            </a:stretch>
          </a:blipFill>
        </p:spPr>
        <p:txBody>
          <a:bodyPr anchor="ctr"/>
          <a:lstStyle>
            <a:lvl1pPr marL="0" indent="0" algn="ctr">
              <a:buNone/>
              <a:defRPr sz="1200" i="1"/>
            </a:lvl1pPr>
            <a:lvl2pPr>
              <a:defRPr/>
            </a:lvl2pPr>
          </a:lstStyle>
          <a:p>
            <a:pPr lvl="0"/>
            <a:r>
              <a:rPr lang="nl-NL" dirty="0"/>
              <a:t>(</a:t>
            </a:r>
            <a:r>
              <a:rPr lang="en-US" dirty="0" err="1"/>
              <a:t>Niet</a:t>
            </a:r>
            <a:r>
              <a:rPr lang="en-US" dirty="0"/>
              <a:t> </a:t>
            </a:r>
            <a:r>
              <a:rPr lang="en-US" dirty="0" err="1"/>
              <a:t>verwijderen</a:t>
            </a:r>
            <a:r>
              <a:rPr lang="en-US" dirty="0"/>
              <a:t> </a:t>
            </a:r>
            <a:r>
              <a:rPr lang="en-US" dirty="0" err="1"/>
              <a:t>s.v.p</a:t>
            </a:r>
            <a:r>
              <a:rPr lang="en-US" dirty="0"/>
              <a:t>.)</a:t>
            </a:r>
          </a:p>
        </p:txBody>
      </p:sp>
      <p:sp>
        <p:nvSpPr>
          <p:cNvPr id="56" name="Tijdelijke aanduiding voor tekst 9">
            <a:extLst>
              <a:ext uri="{FF2B5EF4-FFF2-40B4-BE49-F238E27FC236}">
                <a16:creationId xmlns:a16="http://schemas.microsoft.com/office/drawing/2014/main" id="{609C23A6-BC7C-445B-80BE-E35D4660E45D}"/>
              </a:ext>
            </a:extLst>
          </p:cNvPr>
          <p:cNvSpPr>
            <a:spLocks noGrp="1"/>
          </p:cNvSpPr>
          <p:nvPr>
            <p:ph type="body" sz="quarter" idx="15" hasCustomPrompt="1"/>
          </p:nvPr>
        </p:nvSpPr>
        <p:spPr>
          <a:xfrm>
            <a:off x="11328000" y="6138000"/>
            <a:ext cx="864000" cy="720000"/>
          </a:xfrm>
          <a:blipFill dpi="0" rotWithShape="1">
            <a:blip r:embed="rId7" cstate="email">
              <a:extLst>
                <a:ext uri="{28A0092B-C50C-407E-A947-70E740481C1C}">
                  <a14:useLocalDpi xmlns:a14="http://schemas.microsoft.com/office/drawing/2010/main"/>
                </a:ext>
              </a:extLst>
            </a:blip>
            <a:srcRect/>
            <a:stretch>
              <a:fillRect/>
            </a:stretch>
          </a:blipFill>
        </p:spPr>
        <p:txBody>
          <a:bodyPr anchor="ctr"/>
          <a:lstStyle>
            <a:lvl1pPr marL="0" indent="0" algn="ctr">
              <a:buNone/>
              <a:defRPr sz="900" i="1">
                <a:solidFill>
                  <a:schemeClr val="tx1">
                    <a:lumMod val="75000"/>
                    <a:lumOff val="25000"/>
                  </a:schemeClr>
                </a:solidFill>
              </a:defRPr>
            </a:lvl1pPr>
            <a:lvl5pPr>
              <a:defRPr/>
            </a:lvl5pPr>
          </a:lstStyle>
          <a:p>
            <a:pPr lvl="0"/>
            <a:r>
              <a:rPr lang="nl-NL" dirty="0"/>
              <a:t>(Niet verwijderen s.v.p.)</a:t>
            </a:r>
            <a:endParaRPr lang="en-US" dirty="0"/>
          </a:p>
        </p:txBody>
      </p:sp>
    </p:spTree>
    <p:extLst>
      <p:ext uri="{BB962C8B-B14F-4D97-AF65-F5344CB8AC3E}">
        <p14:creationId xmlns:p14="http://schemas.microsoft.com/office/powerpoint/2010/main" val="2552641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5% Foto, 25% Teks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98501" y="741500"/>
            <a:ext cx="3721642" cy="490400"/>
          </a:xfrm>
        </p:spPr>
        <p:txBody>
          <a:bodyPr lIns="0" tIns="0" rIns="0" bIns="0"/>
          <a:lstStyle>
            <a:lvl1pPr>
              <a:defRPr/>
            </a:lvl1pPr>
          </a:lstStyle>
          <a:p>
            <a:r>
              <a:rPr lang="nl-NL" dirty="0"/>
              <a:t>Plaats hier uw titel</a:t>
            </a:r>
          </a:p>
        </p:txBody>
      </p:sp>
      <p:sp>
        <p:nvSpPr>
          <p:cNvPr id="3" name="Tijdelijke aanduiding voor verticale tekst 2"/>
          <p:cNvSpPr>
            <a:spLocks noGrp="1"/>
          </p:cNvSpPr>
          <p:nvPr>
            <p:ph type="body" orient="vert" idx="1" hasCustomPrompt="1"/>
          </p:nvPr>
        </p:nvSpPr>
        <p:spPr>
          <a:xfrm>
            <a:off x="698500" y="1591900"/>
            <a:ext cx="3721100" cy="4546100"/>
          </a:xfrm>
        </p:spPr>
        <p:txBody>
          <a:bodyPr vert="horz" lIns="0" tIns="0" rIns="0" bIns="0"/>
          <a:lstStyle>
            <a:lvl1pPr>
              <a:defRPr/>
            </a:lvl1pPr>
            <a:lvl2pPr>
              <a:defRPr/>
            </a:lvl2pPr>
            <a:lvl3pPr>
              <a:defRPr/>
            </a:lvl3pPr>
            <a:lvl4pPr>
              <a:defRPr/>
            </a:lvl4pPr>
            <a:lvl5pPr>
              <a:defRPr/>
            </a:lvl5pPr>
            <a:lvl6pPr>
              <a:defRPr/>
            </a:lvl6pPr>
            <a:lvl7pPr>
              <a:defRPr/>
            </a:lvl7pPr>
          </a:lstStyle>
          <a:p>
            <a:pPr lvl="0"/>
            <a:r>
              <a:rPr lang="nl-NL" dirty="0"/>
              <a:t>Klik hier om uw tekst </a:t>
            </a:r>
            <a:r>
              <a:rPr lang="nl-NL" dirty="0" err="1"/>
              <a:t>to</a:t>
            </a:r>
            <a:r>
              <a:rPr lang="nl-NL" dirty="0"/>
              <a:t> te voegen, voor meer informatie kijkt u naar </a:t>
            </a:r>
            <a:br>
              <a:rPr lang="nl-NL" dirty="0"/>
            </a:br>
            <a:r>
              <a:rPr lang="nl-NL" dirty="0"/>
              <a:t>de instructies naast de slide.</a:t>
            </a:r>
          </a:p>
          <a:p>
            <a:pPr lvl="1"/>
            <a:r>
              <a:rPr lang="nl-NL" dirty="0"/>
              <a:t>Sub-</a:t>
            </a:r>
            <a:r>
              <a:rPr lang="nl-NL" dirty="0" err="1"/>
              <a:t>bullet</a:t>
            </a:r>
            <a:endParaRPr lang="nl-NL" dirty="0"/>
          </a:p>
          <a:p>
            <a:pPr lvl="1"/>
            <a:r>
              <a:rPr lang="nl-NL" dirty="0"/>
              <a:t>Sub-</a:t>
            </a:r>
            <a:r>
              <a:rPr lang="nl-NL" dirty="0" err="1"/>
              <a:t>bullet</a:t>
            </a:r>
            <a:endParaRPr lang="nl-NL" dirty="0"/>
          </a:p>
          <a:p>
            <a:pPr lvl="2"/>
            <a:r>
              <a:rPr lang="nl-NL" dirty="0"/>
              <a:t>Platte tekst</a:t>
            </a:r>
          </a:p>
          <a:p>
            <a:pPr lvl="3"/>
            <a:r>
              <a:rPr lang="nl-NL" dirty="0"/>
              <a:t>Subtitel</a:t>
            </a:r>
          </a:p>
          <a:p>
            <a:pPr lvl="4"/>
            <a:r>
              <a:rPr lang="nl-NL" dirty="0"/>
              <a:t>Nummering </a:t>
            </a:r>
            <a:r>
              <a:rPr lang="nl-NL" dirty="0" err="1"/>
              <a:t>bullet</a:t>
            </a:r>
            <a:endParaRPr lang="nl-NL" dirty="0"/>
          </a:p>
          <a:p>
            <a:pPr lvl="5"/>
            <a:r>
              <a:rPr lang="nl-NL" dirty="0"/>
              <a:t>Source</a:t>
            </a:r>
          </a:p>
          <a:p>
            <a:pPr lvl="6"/>
            <a:r>
              <a:rPr lang="nl-NL" dirty="0"/>
              <a:t>Introductie</a:t>
            </a:r>
          </a:p>
        </p:txBody>
      </p:sp>
      <p:sp>
        <p:nvSpPr>
          <p:cNvPr id="4" name="Tijdelijke aanduiding voor datum 3"/>
          <p:cNvSpPr>
            <a:spLocks noGrp="1"/>
          </p:cNvSpPr>
          <p:nvPr>
            <p:ph type="dt" sz="half" idx="10"/>
          </p:nvPr>
        </p:nvSpPr>
        <p:spPr/>
        <p:txBody>
          <a:bodyPr/>
          <a:lstStyle/>
          <a:p>
            <a:fld id="{DBC9A0D5-BA7A-4A8F-AC4E-D8498B5FCE42}" type="datetimeFigureOut">
              <a:rPr lang="nl-NL" smtClean="0"/>
              <a:t>12-2-2024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7" name="Tekstvak 6"/>
          <p:cNvSpPr txBox="1"/>
          <p:nvPr userDrawn="1"/>
        </p:nvSpPr>
        <p:spPr>
          <a:xfrm>
            <a:off x="-10750" y="-662296"/>
            <a:ext cx="12192000" cy="461665"/>
          </a:xfrm>
          <a:prstGeom prst="rect">
            <a:avLst/>
          </a:prstGeom>
          <a:noFill/>
        </p:spPr>
        <p:txBody>
          <a:bodyPr wrap="square" rtlCol="0">
            <a:spAutoFit/>
          </a:bodyPr>
          <a:lstStyle/>
          <a:p>
            <a:pPr marL="0" algn="ctr" defTabSz="914400" rtl="0" eaLnBrk="1" latinLnBrk="0" hangingPunct="1"/>
            <a:r>
              <a:rPr lang="nl-NL" sz="2400" b="0" i="0" kern="1200" spc="50" baseline="0" dirty="0">
                <a:solidFill>
                  <a:schemeClr val="tx1">
                    <a:lumMod val="50000"/>
                    <a:lumOff val="50000"/>
                  </a:schemeClr>
                </a:solidFill>
                <a:latin typeface="+mn-lt"/>
                <a:ea typeface="+mn-ea"/>
                <a:cs typeface="Calibri" panose="020F0502020204030204" pitchFamily="34" charset="0"/>
              </a:rPr>
              <a:t>75% FOTO, 25% TEKST</a:t>
            </a:r>
          </a:p>
        </p:txBody>
      </p:sp>
      <p:sp>
        <p:nvSpPr>
          <p:cNvPr id="88" name="Tijdelijke aanduiding voor afbeelding 8"/>
          <p:cNvSpPr>
            <a:spLocks noGrp="1"/>
          </p:cNvSpPr>
          <p:nvPr>
            <p:ph type="pic" sz="quarter" idx="14" hasCustomPrompt="1"/>
          </p:nvPr>
        </p:nvSpPr>
        <p:spPr>
          <a:xfrm>
            <a:off x="4779600" y="1434"/>
            <a:ext cx="7401650" cy="6856566"/>
          </a:xfrm>
          <a:prstGeom prst="rect">
            <a:avLst/>
          </a:prstGeom>
          <a:solidFill>
            <a:schemeClr val="bg1">
              <a:lumMod val="95000"/>
            </a:schemeClr>
          </a:solidFill>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dirty="0"/>
              <a:t>Klik op het icoon om een foto in te voegen.</a:t>
            </a:r>
            <a:br>
              <a:rPr lang="nl-NL" dirty="0"/>
            </a:br>
            <a:r>
              <a:rPr lang="nl-NL" dirty="0"/>
              <a:t>Voor meer informatie kijkt u aan de zijkant van de slide.</a:t>
            </a:r>
          </a:p>
        </p:txBody>
      </p:sp>
      <p:grpSp>
        <p:nvGrpSpPr>
          <p:cNvPr id="90" name="Instructie">
            <a:extLst>
              <a:ext uri="{FF2B5EF4-FFF2-40B4-BE49-F238E27FC236}">
                <a16:creationId xmlns:a16="http://schemas.microsoft.com/office/drawing/2014/main" id="{C12D08D6-F50A-4727-B187-B828F9EE80F5}"/>
              </a:ext>
            </a:extLst>
          </p:cNvPr>
          <p:cNvGrpSpPr/>
          <p:nvPr userDrawn="1"/>
        </p:nvGrpSpPr>
        <p:grpSpPr>
          <a:xfrm>
            <a:off x="12391601" y="0"/>
            <a:ext cx="3183678" cy="5340257"/>
            <a:chOff x="12391601" y="0"/>
            <a:chExt cx="3183678" cy="5340257"/>
          </a:xfrm>
        </p:grpSpPr>
        <p:grpSp>
          <p:nvGrpSpPr>
            <p:cNvPr id="91" name="Meer informatie">
              <a:extLst>
                <a:ext uri="{FF2B5EF4-FFF2-40B4-BE49-F238E27FC236}">
                  <a16:creationId xmlns:a16="http://schemas.microsoft.com/office/drawing/2014/main" id="{D7500587-8AFB-42FE-AB73-8DFDCAB50568}"/>
                </a:ext>
              </a:extLst>
            </p:cNvPr>
            <p:cNvGrpSpPr/>
            <p:nvPr userDrawn="1"/>
          </p:nvGrpSpPr>
          <p:grpSpPr>
            <a:xfrm>
              <a:off x="12396764" y="4556984"/>
              <a:ext cx="3178515" cy="783273"/>
              <a:chOff x="-3741486" y="3386444"/>
              <a:chExt cx="3178515" cy="783273"/>
            </a:xfrm>
          </p:grpSpPr>
          <p:sp>
            <p:nvSpPr>
              <p:cNvPr id="131" name="Freeform 101">
                <a:extLst>
                  <a:ext uri="{FF2B5EF4-FFF2-40B4-BE49-F238E27FC236}">
                    <a16:creationId xmlns:a16="http://schemas.microsoft.com/office/drawing/2014/main" id="{172ADD91-ABB1-4F52-BFF9-5B166016D610}"/>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32" name="Rechthoek 131">
                <a:extLst>
                  <a:ext uri="{FF2B5EF4-FFF2-40B4-BE49-F238E27FC236}">
                    <a16:creationId xmlns:a16="http://schemas.microsoft.com/office/drawing/2014/main" id="{E597B7A3-8BB3-4681-8217-0F2BD8F23C9E}"/>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33" name="Rechte verbindingslijn 132">
                <a:extLst>
                  <a:ext uri="{FF2B5EF4-FFF2-40B4-BE49-F238E27FC236}">
                    <a16:creationId xmlns:a16="http://schemas.microsoft.com/office/drawing/2014/main" id="{7232C3EF-090A-40A7-A505-57C962131726}"/>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92" name="Rechthoek 91">
              <a:extLst>
                <a:ext uri="{FF2B5EF4-FFF2-40B4-BE49-F238E27FC236}">
                  <a16:creationId xmlns:a16="http://schemas.microsoft.com/office/drawing/2014/main" id="{0DF9E659-D224-4040-B88A-2F1B7B5EF22F}"/>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93" name="Ovaal 92">
              <a:extLst>
                <a:ext uri="{FF2B5EF4-FFF2-40B4-BE49-F238E27FC236}">
                  <a16:creationId xmlns:a16="http://schemas.microsoft.com/office/drawing/2014/main" id="{92FEA302-A899-4989-B572-01C2099429FD}"/>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94" name="Rechte verbindingslijn 93">
              <a:extLst>
                <a:ext uri="{FF2B5EF4-FFF2-40B4-BE49-F238E27FC236}">
                  <a16:creationId xmlns:a16="http://schemas.microsoft.com/office/drawing/2014/main" id="{2DC924C7-B775-40E2-A447-4177CDE49ED4}"/>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95" name="Rechte verbindingslijn 94">
              <a:extLst>
                <a:ext uri="{FF2B5EF4-FFF2-40B4-BE49-F238E27FC236}">
                  <a16:creationId xmlns:a16="http://schemas.microsoft.com/office/drawing/2014/main" id="{115CD92B-B44E-48B5-A447-1ED16557234F}"/>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96" name="Rechthoek 95">
              <a:extLst>
                <a:ext uri="{FF2B5EF4-FFF2-40B4-BE49-F238E27FC236}">
                  <a16:creationId xmlns:a16="http://schemas.microsoft.com/office/drawing/2014/main" id="{A2AA6E18-AFB7-4D90-B559-0AC3210736EE}"/>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97" name="Rechte verbindingslijn 96">
              <a:extLst>
                <a:ext uri="{FF2B5EF4-FFF2-40B4-BE49-F238E27FC236}">
                  <a16:creationId xmlns:a16="http://schemas.microsoft.com/office/drawing/2014/main" id="{8A5F8767-9A70-4C4B-8327-F68E92846D07}"/>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98" name="Ovaal 97">
              <a:extLst>
                <a:ext uri="{FF2B5EF4-FFF2-40B4-BE49-F238E27FC236}">
                  <a16:creationId xmlns:a16="http://schemas.microsoft.com/office/drawing/2014/main" id="{F361BF05-4AB3-46F9-9298-C522F201009A}"/>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99" name="Rechthoek 98">
              <a:extLst>
                <a:ext uri="{FF2B5EF4-FFF2-40B4-BE49-F238E27FC236}">
                  <a16:creationId xmlns:a16="http://schemas.microsoft.com/office/drawing/2014/main" id="{740F1E99-B4AC-49BC-8DB5-F4233E13771D}"/>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00" name="Groep 99">
              <a:extLst>
                <a:ext uri="{FF2B5EF4-FFF2-40B4-BE49-F238E27FC236}">
                  <a16:creationId xmlns:a16="http://schemas.microsoft.com/office/drawing/2014/main" id="{C2CDA779-B055-4A6B-8129-B0ACF459F370}"/>
                </a:ext>
              </a:extLst>
            </p:cNvPr>
            <p:cNvGrpSpPr/>
            <p:nvPr userDrawn="1"/>
          </p:nvGrpSpPr>
          <p:grpSpPr>
            <a:xfrm>
              <a:off x="12757282" y="2184550"/>
              <a:ext cx="825500" cy="209550"/>
              <a:chOff x="13504624" y="2482850"/>
              <a:chExt cx="825500" cy="209550"/>
            </a:xfrm>
          </p:grpSpPr>
          <p:sp>
            <p:nvSpPr>
              <p:cNvPr id="128" name="Rechthoek 127">
                <a:extLst>
                  <a:ext uri="{FF2B5EF4-FFF2-40B4-BE49-F238E27FC236}">
                    <a16:creationId xmlns:a16="http://schemas.microsoft.com/office/drawing/2014/main" id="{899959BA-78F7-44CE-868F-5D49A09639E5}"/>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29" name="Rechte verbindingslijn 128">
                <a:extLst>
                  <a:ext uri="{FF2B5EF4-FFF2-40B4-BE49-F238E27FC236}">
                    <a16:creationId xmlns:a16="http://schemas.microsoft.com/office/drawing/2014/main" id="{51F4F5C8-878B-4AE0-8D51-8AE386097FFA}"/>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30" name="Gelijkbenige driehoek 129">
                <a:extLst>
                  <a:ext uri="{FF2B5EF4-FFF2-40B4-BE49-F238E27FC236}">
                    <a16:creationId xmlns:a16="http://schemas.microsoft.com/office/drawing/2014/main" id="{641087CE-A834-44F8-AD16-628014822112}"/>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01" name="Groep 100">
              <a:extLst>
                <a:ext uri="{FF2B5EF4-FFF2-40B4-BE49-F238E27FC236}">
                  <a16:creationId xmlns:a16="http://schemas.microsoft.com/office/drawing/2014/main" id="{FEF2AA3A-BB1E-4D63-B839-CAF9156D58D1}"/>
                </a:ext>
              </a:extLst>
            </p:cNvPr>
            <p:cNvGrpSpPr/>
            <p:nvPr userDrawn="1"/>
          </p:nvGrpSpPr>
          <p:grpSpPr>
            <a:xfrm>
              <a:off x="12757282" y="1141626"/>
              <a:ext cx="294789" cy="318834"/>
              <a:chOff x="14466489" y="1001522"/>
              <a:chExt cx="290627" cy="314333"/>
            </a:xfrm>
          </p:grpSpPr>
          <p:sp>
            <p:nvSpPr>
              <p:cNvPr id="122" name="Rechthoek 121">
                <a:extLst>
                  <a:ext uri="{FF2B5EF4-FFF2-40B4-BE49-F238E27FC236}">
                    <a16:creationId xmlns:a16="http://schemas.microsoft.com/office/drawing/2014/main" id="{4D333672-3085-489E-98BC-82F92A4D0BDF}"/>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23" name="Ovaal 122">
                <a:extLst>
                  <a:ext uri="{FF2B5EF4-FFF2-40B4-BE49-F238E27FC236}">
                    <a16:creationId xmlns:a16="http://schemas.microsoft.com/office/drawing/2014/main" id="{05B1846F-0608-4397-8663-5A8E99A7234E}"/>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4" name="Vrije vorm: vorm 123">
                <a:extLst>
                  <a:ext uri="{FF2B5EF4-FFF2-40B4-BE49-F238E27FC236}">
                    <a16:creationId xmlns:a16="http://schemas.microsoft.com/office/drawing/2014/main" id="{061ED490-1C08-46B2-942A-0BB236C78DBA}"/>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5" name="Rechthoek: afgeronde hoeken 124">
                <a:extLst>
                  <a:ext uri="{FF2B5EF4-FFF2-40B4-BE49-F238E27FC236}">
                    <a16:creationId xmlns:a16="http://schemas.microsoft.com/office/drawing/2014/main" id="{FD9CDE65-C29E-492D-A136-770FCD778EA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26" name="Rechte verbindingslijn 125">
                <a:extLst>
                  <a:ext uri="{FF2B5EF4-FFF2-40B4-BE49-F238E27FC236}">
                    <a16:creationId xmlns:a16="http://schemas.microsoft.com/office/drawing/2014/main" id="{BC417112-6FE9-4F18-96F0-460AA0B737C0}"/>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27" name="Rechte verbindingslijn 126">
                <a:extLst>
                  <a:ext uri="{FF2B5EF4-FFF2-40B4-BE49-F238E27FC236}">
                    <a16:creationId xmlns:a16="http://schemas.microsoft.com/office/drawing/2014/main" id="{16357959-27E2-4F87-9854-9E4EB9A15991}"/>
                  </a:ext>
                </a:extLst>
              </p:cNvPr>
              <p:cNvCxnSpPr>
                <a:cxnSpLocks/>
                <a:stCxn id="125"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2" name="Ovaal 101">
              <a:extLst>
                <a:ext uri="{FF2B5EF4-FFF2-40B4-BE49-F238E27FC236}">
                  <a16:creationId xmlns:a16="http://schemas.microsoft.com/office/drawing/2014/main" id="{B78614A6-AA6E-4911-BE11-AE3C185ED665}"/>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03" name="Rechthoek 102">
              <a:extLst>
                <a:ext uri="{FF2B5EF4-FFF2-40B4-BE49-F238E27FC236}">
                  <a16:creationId xmlns:a16="http://schemas.microsoft.com/office/drawing/2014/main" id="{25D20C89-256B-4158-B79D-8501004DDD26}"/>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04" name="Rechte verbindingslijn 103">
              <a:extLst>
                <a:ext uri="{FF2B5EF4-FFF2-40B4-BE49-F238E27FC236}">
                  <a16:creationId xmlns:a16="http://schemas.microsoft.com/office/drawing/2014/main" id="{F5A6A86E-FBEB-4B54-9D74-062202A99384}"/>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105" name="Groep 104">
              <a:extLst>
                <a:ext uri="{FF2B5EF4-FFF2-40B4-BE49-F238E27FC236}">
                  <a16:creationId xmlns:a16="http://schemas.microsoft.com/office/drawing/2014/main" id="{A06FDF8E-ED5F-42FD-84CD-74BFD4920DDE}"/>
                </a:ext>
              </a:extLst>
            </p:cNvPr>
            <p:cNvGrpSpPr/>
            <p:nvPr userDrawn="1"/>
          </p:nvGrpSpPr>
          <p:grpSpPr>
            <a:xfrm>
              <a:off x="12696514" y="3701158"/>
              <a:ext cx="514284" cy="612918"/>
              <a:chOff x="12682980" y="3403241"/>
              <a:chExt cx="622284" cy="741632"/>
            </a:xfrm>
          </p:grpSpPr>
          <p:grpSp>
            <p:nvGrpSpPr>
              <p:cNvPr id="106" name="Groep 105">
                <a:extLst>
                  <a:ext uri="{FF2B5EF4-FFF2-40B4-BE49-F238E27FC236}">
                    <a16:creationId xmlns:a16="http://schemas.microsoft.com/office/drawing/2014/main" id="{0DEFC420-02FC-4B2E-8813-9DF48D0505AE}"/>
                  </a:ext>
                </a:extLst>
              </p:cNvPr>
              <p:cNvGrpSpPr/>
              <p:nvPr userDrawn="1"/>
            </p:nvGrpSpPr>
            <p:grpSpPr>
              <a:xfrm>
                <a:off x="12771568" y="3403241"/>
                <a:ext cx="467138" cy="448489"/>
                <a:chOff x="12782195" y="3403241"/>
                <a:chExt cx="467138" cy="448489"/>
              </a:xfrm>
            </p:grpSpPr>
            <p:grpSp>
              <p:nvGrpSpPr>
                <p:cNvPr id="109" name="Groep 108">
                  <a:extLst>
                    <a:ext uri="{FF2B5EF4-FFF2-40B4-BE49-F238E27FC236}">
                      <a16:creationId xmlns:a16="http://schemas.microsoft.com/office/drawing/2014/main" id="{9BE8329D-0A03-404E-B690-8969AD6FCCEF}"/>
                    </a:ext>
                  </a:extLst>
                </p:cNvPr>
                <p:cNvGrpSpPr/>
                <p:nvPr userDrawn="1"/>
              </p:nvGrpSpPr>
              <p:grpSpPr>
                <a:xfrm>
                  <a:off x="12782195" y="3403241"/>
                  <a:ext cx="412967" cy="393907"/>
                  <a:chOff x="13554906" y="3320109"/>
                  <a:chExt cx="443906" cy="423419"/>
                </a:xfrm>
              </p:grpSpPr>
              <p:grpSp>
                <p:nvGrpSpPr>
                  <p:cNvPr id="116" name="Groep 115">
                    <a:extLst>
                      <a:ext uri="{FF2B5EF4-FFF2-40B4-BE49-F238E27FC236}">
                        <a16:creationId xmlns:a16="http://schemas.microsoft.com/office/drawing/2014/main" id="{980173AC-2533-4327-800D-C75D4BDCED86}"/>
                      </a:ext>
                    </a:extLst>
                  </p:cNvPr>
                  <p:cNvGrpSpPr/>
                  <p:nvPr userDrawn="1"/>
                </p:nvGrpSpPr>
                <p:grpSpPr>
                  <a:xfrm>
                    <a:off x="13554906" y="3320109"/>
                    <a:ext cx="443906" cy="423419"/>
                    <a:chOff x="12909684" y="1276143"/>
                    <a:chExt cx="443906" cy="423419"/>
                  </a:xfrm>
                </p:grpSpPr>
                <p:sp>
                  <p:nvSpPr>
                    <p:cNvPr id="119" name="Rechthoek 118">
                      <a:extLst>
                        <a:ext uri="{FF2B5EF4-FFF2-40B4-BE49-F238E27FC236}">
                          <a16:creationId xmlns:a16="http://schemas.microsoft.com/office/drawing/2014/main" id="{DFE55518-BA86-4F71-B73A-303E15B42DCE}"/>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20" name="Rechthoek 119">
                      <a:extLst>
                        <a:ext uri="{FF2B5EF4-FFF2-40B4-BE49-F238E27FC236}">
                          <a16:creationId xmlns:a16="http://schemas.microsoft.com/office/drawing/2014/main" id="{15C3F6A4-478B-4388-B009-6786EDB69F18}"/>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21" name="Ovaal 120">
                      <a:extLst>
                        <a:ext uri="{FF2B5EF4-FFF2-40B4-BE49-F238E27FC236}">
                          <a16:creationId xmlns:a16="http://schemas.microsoft.com/office/drawing/2014/main" id="{9BEB0991-DA94-416D-AE2E-9FF30D04065B}"/>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pic>
                <p:nvPicPr>
                  <p:cNvPr id="117" name="Afbeelding 116">
                    <a:extLst>
                      <a:ext uri="{FF2B5EF4-FFF2-40B4-BE49-F238E27FC236}">
                        <a16:creationId xmlns:a16="http://schemas.microsoft.com/office/drawing/2014/main" id="{D3EA33BD-C324-461D-AE36-A0F35BF4C21A}"/>
                      </a:ext>
                    </a:extLst>
                  </p:cNvPr>
                  <p:cNvPicPr>
                    <a:picLocks noChangeAspect="1"/>
                  </p:cNvPicPr>
                  <p:nvPr userDrawn="1"/>
                </p:nvPicPr>
                <p:blipFill>
                  <a:blip r:embed="rId2" cstate="email">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118" name="Afbeelding 117">
                    <a:extLst>
                      <a:ext uri="{FF2B5EF4-FFF2-40B4-BE49-F238E27FC236}">
                        <a16:creationId xmlns:a16="http://schemas.microsoft.com/office/drawing/2014/main" id="{59761C85-BAD7-49A8-86CF-51EB964B59F2}"/>
                      </a:ext>
                    </a:extLst>
                  </p:cNvPr>
                  <p:cNvPicPr>
                    <a:picLocks noChangeAspect="1"/>
                  </p:cNvPicPr>
                  <p:nvPr userDrawn="1"/>
                </p:nvPicPr>
                <p:blipFill>
                  <a:blip r:embed="rId4" cstate="email">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8" y="3454369"/>
                    <a:ext cx="173367" cy="111423"/>
                  </a:xfrm>
                  <a:prstGeom prst="rect">
                    <a:avLst/>
                  </a:prstGeom>
                </p:spPr>
              </p:pic>
            </p:grpSp>
            <p:grpSp>
              <p:nvGrpSpPr>
                <p:cNvPr id="110" name="Groep 109">
                  <a:extLst>
                    <a:ext uri="{FF2B5EF4-FFF2-40B4-BE49-F238E27FC236}">
                      <a16:creationId xmlns:a16="http://schemas.microsoft.com/office/drawing/2014/main" id="{5EB5BF1B-A69C-4D2A-B94F-2DCBD3F56216}"/>
                    </a:ext>
                  </a:extLst>
                </p:cNvPr>
                <p:cNvGrpSpPr/>
                <p:nvPr userDrawn="1"/>
              </p:nvGrpSpPr>
              <p:grpSpPr>
                <a:xfrm>
                  <a:off x="13103513" y="3705268"/>
                  <a:ext cx="145820" cy="146462"/>
                  <a:chOff x="13096169" y="3602278"/>
                  <a:chExt cx="145820" cy="146462"/>
                </a:xfrm>
              </p:grpSpPr>
              <p:sp>
                <p:nvSpPr>
                  <p:cNvPr id="114" name="Rechthoek 113">
                    <a:extLst>
                      <a:ext uri="{FF2B5EF4-FFF2-40B4-BE49-F238E27FC236}">
                        <a16:creationId xmlns:a16="http://schemas.microsoft.com/office/drawing/2014/main" id="{2BCBB1B4-8D3E-4DAD-9670-905C9D7898E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15" name="Rechthoek 114">
                    <a:extLst>
                      <a:ext uri="{FF2B5EF4-FFF2-40B4-BE49-F238E27FC236}">
                        <a16:creationId xmlns:a16="http://schemas.microsoft.com/office/drawing/2014/main" id="{F1A9C763-8984-455D-9328-C4F55EC88286}"/>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11" name="Groep 110">
                  <a:extLst>
                    <a:ext uri="{FF2B5EF4-FFF2-40B4-BE49-F238E27FC236}">
                      <a16:creationId xmlns:a16="http://schemas.microsoft.com/office/drawing/2014/main" id="{100C5E6E-8D56-4348-B147-0C5FCAF25B6E}"/>
                    </a:ext>
                  </a:extLst>
                </p:cNvPr>
                <p:cNvGrpSpPr/>
                <p:nvPr userDrawn="1"/>
              </p:nvGrpSpPr>
              <p:grpSpPr>
                <a:xfrm rot="10800000">
                  <a:off x="13061402" y="3665637"/>
                  <a:ext cx="145820" cy="146462"/>
                  <a:chOff x="13096169" y="3602278"/>
                  <a:chExt cx="145820" cy="146462"/>
                </a:xfrm>
              </p:grpSpPr>
              <p:sp>
                <p:nvSpPr>
                  <p:cNvPr id="112" name="Rechthoek 111">
                    <a:extLst>
                      <a:ext uri="{FF2B5EF4-FFF2-40B4-BE49-F238E27FC236}">
                        <a16:creationId xmlns:a16="http://schemas.microsoft.com/office/drawing/2014/main" id="{1A36DE35-F4E0-42BB-BD6F-316CA2992AF0}"/>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13" name="Rechthoek 112">
                    <a:extLst>
                      <a:ext uri="{FF2B5EF4-FFF2-40B4-BE49-F238E27FC236}">
                        <a16:creationId xmlns:a16="http://schemas.microsoft.com/office/drawing/2014/main" id="{23A551A8-21C3-45C2-9A1E-CCB13530C6AE}"/>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107" name="Rechthoek 106">
                <a:extLst>
                  <a:ext uri="{FF2B5EF4-FFF2-40B4-BE49-F238E27FC236}">
                    <a16:creationId xmlns:a16="http://schemas.microsoft.com/office/drawing/2014/main" id="{19BE65CB-92A9-4B47-860B-4427E7A2D956}"/>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chemeClr val="tx1"/>
                    </a:solidFill>
                    <a:latin typeface="Arial" panose="020B0604020202020204" pitchFamily="34" charset="0"/>
                    <a:cs typeface="Arial" panose="020B0604020202020204" pitchFamily="34" charset="0"/>
                  </a:rPr>
                  <a:t>Bijsnijden</a:t>
                </a:r>
              </a:p>
            </p:txBody>
          </p:sp>
          <p:sp>
            <p:nvSpPr>
              <p:cNvPr id="108" name="Gelijkbenige driehoek 107">
                <a:extLst>
                  <a:ext uri="{FF2B5EF4-FFF2-40B4-BE49-F238E27FC236}">
                    <a16:creationId xmlns:a16="http://schemas.microsoft.com/office/drawing/2014/main" id="{D7EA1B41-F678-4973-976B-E9A7F9A0A137}"/>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54" name="Tijdelijke aanduiding voor tekst 40">
            <a:extLst>
              <a:ext uri="{FF2B5EF4-FFF2-40B4-BE49-F238E27FC236}">
                <a16:creationId xmlns:a16="http://schemas.microsoft.com/office/drawing/2014/main" id="{14BB72ED-5A89-441D-9A06-57302C44CE6C}"/>
              </a:ext>
            </a:extLst>
          </p:cNvPr>
          <p:cNvSpPr>
            <a:spLocks noGrp="1"/>
          </p:cNvSpPr>
          <p:nvPr>
            <p:ph type="body" sz="quarter" idx="13" hasCustomPrompt="1"/>
          </p:nvPr>
        </p:nvSpPr>
        <p:spPr>
          <a:xfrm>
            <a:off x="10400052" y="288325"/>
            <a:ext cx="1458000" cy="486000"/>
          </a:xfrm>
          <a:blipFill dpi="0" rotWithShape="1">
            <a:blip r:embed="rId6" cstate="email">
              <a:extLst>
                <a:ext uri="{28A0092B-C50C-407E-A947-70E740481C1C}">
                  <a14:useLocalDpi xmlns:a14="http://schemas.microsoft.com/office/drawing/2010/main"/>
                </a:ext>
              </a:extLst>
            </a:blip>
            <a:srcRect/>
            <a:stretch>
              <a:fillRect/>
            </a:stretch>
          </a:blipFill>
        </p:spPr>
        <p:txBody>
          <a:bodyPr anchor="ctr"/>
          <a:lstStyle>
            <a:lvl1pPr marL="0" indent="0" algn="ctr">
              <a:buNone/>
              <a:defRPr sz="1200" i="1"/>
            </a:lvl1pPr>
            <a:lvl2pPr>
              <a:defRPr/>
            </a:lvl2pPr>
          </a:lstStyle>
          <a:p>
            <a:pPr lvl="0"/>
            <a:r>
              <a:rPr lang="nl-NL" dirty="0"/>
              <a:t>(</a:t>
            </a:r>
            <a:r>
              <a:rPr lang="en-US" dirty="0" err="1"/>
              <a:t>Niet</a:t>
            </a:r>
            <a:r>
              <a:rPr lang="en-US" dirty="0"/>
              <a:t> </a:t>
            </a:r>
            <a:r>
              <a:rPr lang="en-US" dirty="0" err="1"/>
              <a:t>verwijderen</a:t>
            </a:r>
            <a:r>
              <a:rPr lang="en-US" dirty="0"/>
              <a:t> </a:t>
            </a:r>
            <a:r>
              <a:rPr lang="en-US" dirty="0" err="1"/>
              <a:t>s.v.p</a:t>
            </a:r>
            <a:r>
              <a:rPr lang="en-US" dirty="0"/>
              <a:t>.)</a:t>
            </a:r>
          </a:p>
        </p:txBody>
      </p:sp>
      <p:sp>
        <p:nvSpPr>
          <p:cNvPr id="56" name="Tijdelijke aanduiding voor tekst 9">
            <a:extLst>
              <a:ext uri="{FF2B5EF4-FFF2-40B4-BE49-F238E27FC236}">
                <a16:creationId xmlns:a16="http://schemas.microsoft.com/office/drawing/2014/main" id="{CDFA06CE-F675-4685-AE06-3047A2D25657}"/>
              </a:ext>
            </a:extLst>
          </p:cNvPr>
          <p:cNvSpPr>
            <a:spLocks noGrp="1"/>
          </p:cNvSpPr>
          <p:nvPr>
            <p:ph type="body" sz="quarter" idx="15" hasCustomPrompt="1"/>
          </p:nvPr>
        </p:nvSpPr>
        <p:spPr>
          <a:xfrm>
            <a:off x="11328000" y="6138000"/>
            <a:ext cx="864000" cy="720000"/>
          </a:xfrm>
          <a:blipFill dpi="0" rotWithShape="1">
            <a:blip r:embed="rId7" cstate="email">
              <a:extLst>
                <a:ext uri="{28A0092B-C50C-407E-A947-70E740481C1C}">
                  <a14:useLocalDpi xmlns:a14="http://schemas.microsoft.com/office/drawing/2010/main"/>
                </a:ext>
              </a:extLst>
            </a:blip>
            <a:srcRect/>
            <a:stretch>
              <a:fillRect/>
            </a:stretch>
          </a:blipFill>
        </p:spPr>
        <p:txBody>
          <a:bodyPr anchor="ctr"/>
          <a:lstStyle>
            <a:lvl1pPr marL="0" indent="0" algn="ctr">
              <a:buNone/>
              <a:defRPr sz="900" i="1">
                <a:solidFill>
                  <a:schemeClr val="tx1">
                    <a:lumMod val="75000"/>
                    <a:lumOff val="25000"/>
                  </a:schemeClr>
                </a:solidFill>
              </a:defRPr>
            </a:lvl1pPr>
            <a:lvl5pPr>
              <a:defRPr/>
            </a:lvl5pPr>
          </a:lstStyle>
          <a:p>
            <a:pPr lvl="0"/>
            <a:r>
              <a:rPr lang="nl-NL" dirty="0"/>
              <a:t>(Niet verwijderen s.v.p.)</a:t>
            </a:r>
            <a:endParaRPr lang="en-US" dirty="0"/>
          </a:p>
        </p:txBody>
      </p:sp>
    </p:spTree>
    <p:extLst>
      <p:ext uri="{BB962C8B-B14F-4D97-AF65-F5344CB8AC3E}">
        <p14:creationId xmlns:p14="http://schemas.microsoft.com/office/powerpoint/2010/main" val="2535154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0% Foto">
    <p:spTree>
      <p:nvGrpSpPr>
        <p:cNvPr id="1" name=""/>
        <p:cNvGrpSpPr/>
        <p:nvPr/>
      </p:nvGrpSpPr>
      <p:grpSpPr>
        <a:xfrm>
          <a:off x="0" y="0"/>
          <a:ext cx="0" cy="0"/>
          <a:chOff x="0" y="0"/>
          <a:chExt cx="0" cy="0"/>
        </a:xfrm>
      </p:grpSpPr>
      <p:sp>
        <p:nvSpPr>
          <p:cNvPr id="8" name="Tijdelijke aanduiding voor afbeelding 8"/>
          <p:cNvSpPr>
            <a:spLocks noGrp="1"/>
          </p:cNvSpPr>
          <p:nvPr>
            <p:ph type="pic" sz="quarter" idx="13" hasCustomPrompt="1"/>
          </p:nvPr>
        </p:nvSpPr>
        <p:spPr>
          <a:xfrm>
            <a:off x="698500" y="1591899"/>
            <a:ext cx="10773500" cy="4545375"/>
          </a:xfrm>
          <a:prstGeom prst="roundRect">
            <a:avLst>
              <a:gd name="adj" fmla="val 2729"/>
            </a:avLst>
          </a:prstGeom>
          <a:solidFill>
            <a:schemeClr val="bg1">
              <a:lumMod val="95000"/>
            </a:schemeClr>
          </a:solidFill>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dirty="0"/>
              <a:t>Klik op het icoon om een foto in te voegen.</a:t>
            </a:r>
            <a:br>
              <a:rPr lang="nl-NL" dirty="0"/>
            </a:br>
            <a:r>
              <a:rPr lang="nl-NL" dirty="0"/>
              <a:t>Voor meer informatie kijkt u aan de zijkant van de slide.</a:t>
            </a:r>
          </a:p>
        </p:txBody>
      </p:sp>
      <p:sp>
        <p:nvSpPr>
          <p:cNvPr id="4" name="Tijdelijke aanduiding voor datum 3"/>
          <p:cNvSpPr>
            <a:spLocks noGrp="1"/>
          </p:cNvSpPr>
          <p:nvPr>
            <p:ph type="dt" sz="half" idx="10"/>
          </p:nvPr>
        </p:nvSpPr>
        <p:spPr/>
        <p:txBody>
          <a:bodyPr/>
          <a:lstStyle/>
          <a:p>
            <a:fld id="{DBC9A0D5-BA7A-4A8F-AC4E-D8498B5FCE42}" type="datetimeFigureOut">
              <a:rPr lang="nl-NL" smtClean="0"/>
              <a:t>12-2-2024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7" name="Tekstvak 6"/>
          <p:cNvSpPr txBox="1"/>
          <p:nvPr userDrawn="1"/>
        </p:nvSpPr>
        <p:spPr>
          <a:xfrm>
            <a:off x="-10750" y="-662296"/>
            <a:ext cx="12192000" cy="461665"/>
          </a:xfrm>
          <a:prstGeom prst="rect">
            <a:avLst/>
          </a:prstGeom>
          <a:noFill/>
        </p:spPr>
        <p:txBody>
          <a:bodyPr wrap="square" rtlCol="0">
            <a:spAutoFit/>
          </a:bodyPr>
          <a:lstStyle/>
          <a:p>
            <a:pPr marL="0" algn="ctr" defTabSz="914400" rtl="0" eaLnBrk="1" latinLnBrk="0" hangingPunct="1"/>
            <a:r>
              <a:rPr lang="nl-NL" sz="2400" b="0" i="0" kern="1200" spc="50" baseline="0" dirty="0">
                <a:solidFill>
                  <a:schemeClr val="tx1">
                    <a:lumMod val="50000"/>
                    <a:lumOff val="50000"/>
                  </a:schemeClr>
                </a:solidFill>
                <a:latin typeface="+mn-lt"/>
                <a:ea typeface="+mn-ea"/>
                <a:cs typeface="Calibri" panose="020F0502020204030204" pitchFamily="34" charset="0"/>
              </a:rPr>
              <a:t>100% FOTO</a:t>
            </a:r>
          </a:p>
        </p:txBody>
      </p:sp>
      <p:sp>
        <p:nvSpPr>
          <p:cNvPr id="97" name="Titel 96"/>
          <p:cNvSpPr>
            <a:spLocks noGrp="1"/>
          </p:cNvSpPr>
          <p:nvPr>
            <p:ph type="title" hasCustomPrompt="1"/>
          </p:nvPr>
        </p:nvSpPr>
        <p:spPr/>
        <p:txBody>
          <a:bodyPr/>
          <a:lstStyle>
            <a:lvl1pPr>
              <a:defRPr/>
            </a:lvl1pPr>
          </a:lstStyle>
          <a:p>
            <a:r>
              <a:rPr lang="nl-NL" dirty="0"/>
              <a:t>Plaats hier uw titel</a:t>
            </a:r>
          </a:p>
        </p:txBody>
      </p:sp>
      <p:grpSp>
        <p:nvGrpSpPr>
          <p:cNvPr id="52" name="Instructie">
            <a:extLst>
              <a:ext uri="{FF2B5EF4-FFF2-40B4-BE49-F238E27FC236}">
                <a16:creationId xmlns:a16="http://schemas.microsoft.com/office/drawing/2014/main" id="{1DAA30D8-8EA6-4961-8DFC-6CC2F074BCAE}"/>
              </a:ext>
            </a:extLst>
          </p:cNvPr>
          <p:cNvGrpSpPr/>
          <p:nvPr userDrawn="1"/>
        </p:nvGrpSpPr>
        <p:grpSpPr>
          <a:xfrm>
            <a:off x="12391601" y="0"/>
            <a:ext cx="3183678" cy="5340257"/>
            <a:chOff x="12391601" y="0"/>
            <a:chExt cx="3183678" cy="5340257"/>
          </a:xfrm>
        </p:grpSpPr>
        <p:grpSp>
          <p:nvGrpSpPr>
            <p:cNvPr id="83" name="Meer informatie">
              <a:extLst>
                <a:ext uri="{FF2B5EF4-FFF2-40B4-BE49-F238E27FC236}">
                  <a16:creationId xmlns:a16="http://schemas.microsoft.com/office/drawing/2014/main" id="{66CFA8DA-7B4E-40AF-B704-E011266C3FBA}"/>
                </a:ext>
              </a:extLst>
            </p:cNvPr>
            <p:cNvGrpSpPr/>
            <p:nvPr userDrawn="1"/>
          </p:nvGrpSpPr>
          <p:grpSpPr>
            <a:xfrm>
              <a:off x="12396764" y="4556984"/>
              <a:ext cx="3178515" cy="783273"/>
              <a:chOff x="-3741486" y="3386444"/>
              <a:chExt cx="3178515" cy="783273"/>
            </a:xfrm>
          </p:grpSpPr>
          <p:sp>
            <p:nvSpPr>
              <p:cNvPr id="124" name="Freeform 101">
                <a:extLst>
                  <a:ext uri="{FF2B5EF4-FFF2-40B4-BE49-F238E27FC236}">
                    <a16:creationId xmlns:a16="http://schemas.microsoft.com/office/drawing/2014/main" id="{E2285D04-33CF-4727-9DD9-A05493C775B0}"/>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25" name="Rechthoek 124">
                <a:extLst>
                  <a:ext uri="{FF2B5EF4-FFF2-40B4-BE49-F238E27FC236}">
                    <a16:creationId xmlns:a16="http://schemas.microsoft.com/office/drawing/2014/main" id="{AF5A83C2-EBB4-4BFC-BD2F-ECC1CC7E8187}"/>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26" name="Rechte verbindingslijn 125">
                <a:extLst>
                  <a:ext uri="{FF2B5EF4-FFF2-40B4-BE49-F238E27FC236}">
                    <a16:creationId xmlns:a16="http://schemas.microsoft.com/office/drawing/2014/main" id="{A86DF63C-948F-4F57-A284-C52A7A97D637}"/>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84" name="Rechthoek 83">
              <a:extLst>
                <a:ext uri="{FF2B5EF4-FFF2-40B4-BE49-F238E27FC236}">
                  <a16:creationId xmlns:a16="http://schemas.microsoft.com/office/drawing/2014/main" id="{EB872835-0368-4E44-8592-4B6E86E9AC83}"/>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85" name="Ovaal 84">
              <a:extLst>
                <a:ext uri="{FF2B5EF4-FFF2-40B4-BE49-F238E27FC236}">
                  <a16:creationId xmlns:a16="http://schemas.microsoft.com/office/drawing/2014/main" id="{D34FE244-8B6A-42FD-A1C6-C18D65A5D64B}"/>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86" name="Rechte verbindingslijn 85">
              <a:extLst>
                <a:ext uri="{FF2B5EF4-FFF2-40B4-BE49-F238E27FC236}">
                  <a16:creationId xmlns:a16="http://schemas.microsoft.com/office/drawing/2014/main" id="{53733BD0-602F-478D-BEAE-E339DA9D04CF}"/>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87" name="Rechte verbindingslijn 86">
              <a:extLst>
                <a:ext uri="{FF2B5EF4-FFF2-40B4-BE49-F238E27FC236}">
                  <a16:creationId xmlns:a16="http://schemas.microsoft.com/office/drawing/2014/main" id="{85F1CB8E-2DC3-4513-BD9C-7F2F5BD68F81}"/>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88" name="Rechthoek 87">
              <a:extLst>
                <a:ext uri="{FF2B5EF4-FFF2-40B4-BE49-F238E27FC236}">
                  <a16:creationId xmlns:a16="http://schemas.microsoft.com/office/drawing/2014/main" id="{7168AC84-E513-4613-AEB9-210C50E67E06}"/>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89" name="Rechte verbindingslijn 88">
              <a:extLst>
                <a:ext uri="{FF2B5EF4-FFF2-40B4-BE49-F238E27FC236}">
                  <a16:creationId xmlns:a16="http://schemas.microsoft.com/office/drawing/2014/main" id="{16277080-F692-4924-B9E8-2509681EBBDF}"/>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90" name="Ovaal 89">
              <a:extLst>
                <a:ext uri="{FF2B5EF4-FFF2-40B4-BE49-F238E27FC236}">
                  <a16:creationId xmlns:a16="http://schemas.microsoft.com/office/drawing/2014/main" id="{14637DB2-1581-49C6-A456-D9145D3F86BE}"/>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91" name="Rechthoek 90">
              <a:extLst>
                <a:ext uri="{FF2B5EF4-FFF2-40B4-BE49-F238E27FC236}">
                  <a16:creationId xmlns:a16="http://schemas.microsoft.com/office/drawing/2014/main" id="{5997CCE8-9847-4D8F-BA18-57AA10B50854}"/>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92" name="Groep 91">
              <a:extLst>
                <a:ext uri="{FF2B5EF4-FFF2-40B4-BE49-F238E27FC236}">
                  <a16:creationId xmlns:a16="http://schemas.microsoft.com/office/drawing/2014/main" id="{9B979BAA-DF42-4EB3-846E-D5435FFEE24B}"/>
                </a:ext>
              </a:extLst>
            </p:cNvPr>
            <p:cNvGrpSpPr/>
            <p:nvPr userDrawn="1"/>
          </p:nvGrpSpPr>
          <p:grpSpPr>
            <a:xfrm>
              <a:off x="12757282" y="2184550"/>
              <a:ext cx="825500" cy="209550"/>
              <a:chOff x="13504624" y="2482850"/>
              <a:chExt cx="825500" cy="209550"/>
            </a:xfrm>
          </p:grpSpPr>
          <p:sp>
            <p:nvSpPr>
              <p:cNvPr id="121" name="Rechthoek 120">
                <a:extLst>
                  <a:ext uri="{FF2B5EF4-FFF2-40B4-BE49-F238E27FC236}">
                    <a16:creationId xmlns:a16="http://schemas.microsoft.com/office/drawing/2014/main" id="{C142C88A-94AF-4BA7-BF71-4A416C955CE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22" name="Rechte verbindingslijn 121">
                <a:extLst>
                  <a:ext uri="{FF2B5EF4-FFF2-40B4-BE49-F238E27FC236}">
                    <a16:creationId xmlns:a16="http://schemas.microsoft.com/office/drawing/2014/main" id="{831B5C34-4358-4B6D-8C65-528247AD8AC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23" name="Gelijkbenige driehoek 122">
                <a:extLst>
                  <a:ext uri="{FF2B5EF4-FFF2-40B4-BE49-F238E27FC236}">
                    <a16:creationId xmlns:a16="http://schemas.microsoft.com/office/drawing/2014/main" id="{6B605A55-81FF-402A-92D5-A3B32C263CE6}"/>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93" name="Groep 92">
              <a:extLst>
                <a:ext uri="{FF2B5EF4-FFF2-40B4-BE49-F238E27FC236}">
                  <a16:creationId xmlns:a16="http://schemas.microsoft.com/office/drawing/2014/main" id="{8D6887E1-14B9-43B5-B489-CD225520EF0B}"/>
                </a:ext>
              </a:extLst>
            </p:cNvPr>
            <p:cNvGrpSpPr/>
            <p:nvPr userDrawn="1"/>
          </p:nvGrpSpPr>
          <p:grpSpPr>
            <a:xfrm>
              <a:off x="12757282" y="1141626"/>
              <a:ext cx="294789" cy="318834"/>
              <a:chOff x="14466489" y="1001522"/>
              <a:chExt cx="290627" cy="314333"/>
            </a:xfrm>
          </p:grpSpPr>
          <p:sp>
            <p:nvSpPr>
              <p:cNvPr id="115" name="Rechthoek 114">
                <a:extLst>
                  <a:ext uri="{FF2B5EF4-FFF2-40B4-BE49-F238E27FC236}">
                    <a16:creationId xmlns:a16="http://schemas.microsoft.com/office/drawing/2014/main" id="{748F9553-AD39-4CDC-BF50-DF91EB41EB4C}"/>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16" name="Ovaal 115">
                <a:extLst>
                  <a:ext uri="{FF2B5EF4-FFF2-40B4-BE49-F238E27FC236}">
                    <a16:creationId xmlns:a16="http://schemas.microsoft.com/office/drawing/2014/main" id="{6D46F831-4773-4AA3-A419-F6E504FC10C4}"/>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17" name="Vrije vorm: vorm 116">
                <a:extLst>
                  <a:ext uri="{FF2B5EF4-FFF2-40B4-BE49-F238E27FC236}">
                    <a16:creationId xmlns:a16="http://schemas.microsoft.com/office/drawing/2014/main" id="{F7C5053A-942D-44E4-A4D5-064521FECFB8}"/>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18" name="Rechthoek: afgeronde hoeken 117">
                <a:extLst>
                  <a:ext uri="{FF2B5EF4-FFF2-40B4-BE49-F238E27FC236}">
                    <a16:creationId xmlns:a16="http://schemas.microsoft.com/office/drawing/2014/main" id="{3521322D-AC85-4D54-8801-DF2619E01DA0}"/>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19" name="Rechte verbindingslijn 118">
                <a:extLst>
                  <a:ext uri="{FF2B5EF4-FFF2-40B4-BE49-F238E27FC236}">
                    <a16:creationId xmlns:a16="http://schemas.microsoft.com/office/drawing/2014/main" id="{911A05D7-1388-4FC8-B19F-6EB176D474C8}"/>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20" name="Rechte verbindingslijn 119">
                <a:extLst>
                  <a:ext uri="{FF2B5EF4-FFF2-40B4-BE49-F238E27FC236}">
                    <a16:creationId xmlns:a16="http://schemas.microsoft.com/office/drawing/2014/main" id="{E32A734F-E8FA-4C59-B924-6A6640E41D5A}"/>
                  </a:ext>
                </a:extLst>
              </p:cNvPr>
              <p:cNvCxnSpPr>
                <a:cxnSpLocks/>
                <a:stCxn id="11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94" name="Ovaal 93">
              <a:extLst>
                <a:ext uri="{FF2B5EF4-FFF2-40B4-BE49-F238E27FC236}">
                  <a16:creationId xmlns:a16="http://schemas.microsoft.com/office/drawing/2014/main" id="{58E107A9-8659-4311-A360-0FA2A4808D1D}"/>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95" name="Rechthoek 94">
              <a:extLst>
                <a:ext uri="{FF2B5EF4-FFF2-40B4-BE49-F238E27FC236}">
                  <a16:creationId xmlns:a16="http://schemas.microsoft.com/office/drawing/2014/main" id="{F5AE8FEC-EBAE-4EBB-891F-99F5CFFD1277}"/>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96" name="Rechte verbindingslijn 95">
              <a:extLst>
                <a:ext uri="{FF2B5EF4-FFF2-40B4-BE49-F238E27FC236}">
                  <a16:creationId xmlns:a16="http://schemas.microsoft.com/office/drawing/2014/main" id="{35B36357-33B5-4FE7-85DC-950653E5FB62}"/>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98" name="Groep 97">
              <a:extLst>
                <a:ext uri="{FF2B5EF4-FFF2-40B4-BE49-F238E27FC236}">
                  <a16:creationId xmlns:a16="http://schemas.microsoft.com/office/drawing/2014/main" id="{10F9624B-1707-4C9F-ADAC-8760A9D70A08}"/>
                </a:ext>
              </a:extLst>
            </p:cNvPr>
            <p:cNvGrpSpPr/>
            <p:nvPr userDrawn="1"/>
          </p:nvGrpSpPr>
          <p:grpSpPr>
            <a:xfrm>
              <a:off x="12696514" y="3701158"/>
              <a:ext cx="514284" cy="612918"/>
              <a:chOff x="12682980" y="3403241"/>
              <a:chExt cx="622284" cy="741632"/>
            </a:xfrm>
          </p:grpSpPr>
          <p:grpSp>
            <p:nvGrpSpPr>
              <p:cNvPr id="99" name="Groep 98">
                <a:extLst>
                  <a:ext uri="{FF2B5EF4-FFF2-40B4-BE49-F238E27FC236}">
                    <a16:creationId xmlns:a16="http://schemas.microsoft.com/office/drawing/2014/main" id="{8278A8DF-24D9-4F2F-831B-A62532468536}"/>
                  </a:ext>
                </a:extLst>
              </p:cNvPr>
              <p:cNvGrpSpPr/>
              <p:nvPr userDrawn="1"/>
            </p:nvGrpSpPr>
            <p:grpSpPr>
              <a:xfrm>
                <a:off x="12771568" y="3403241"/>
                <a:ext cx="467138" cy="448489"/>
                <a:chOff x="12782195" y="3403241"/>
                <a:chExt cx="467138" cy="448489"/>
              </a:xfrm>
            </p:grpSpPr>
            <p:grpSp>
              <p:nvGrpSpPr>
                <p:cNvPr id="102" name="Groep 101">
                  <a:extLst>
                    <a:ext uri="{FF2B5EF4-FFF2-40B4-BE49-F238E27FC236}">
                      <a16:creationId xmlns:a16="http://schemas.microsoft.com/office/drawing/2014/main" id="{345193C4-E5EC-4C67-B464-BC06CC0EF6F9}"/>
                    </a:ext>
                  </a:extLst>
                </p:cNvPr>
                <p:cNvGrpSpPr/>
                <p:nvPr userDrawn="1"/>
              </p:nvGrpSpPr>
              <p:grpSpPr>
                <a:xfrm>
                  <a:off x="12782195" y="3403241"/>
                  <a:ext cx="412967" cy="393907"/>
                  <a:chOff x="13554906" y="3320109"/>
                  <a:chExt cx="443906" cy="423419"/>
                </a:xfrm>
              </p:grpSpPr>
              <p:grpSp>
                <p:nvGrpSpPr>
                  <p:cNvPr id="109" name="Groep 108">
                    <a:extLst>
                      <a:ext uri="{FF2B5EF4-FFF2-40B4-BE49-F238E27FC236}">
                        <a16:creationId xmlns:a16="http://schemas.microsoft.com/office/drawing/2014/main" id="{DB1DB139-5ED5-49AF-946E-35236AC25798}"/>
                      </a:ext>
                    </a:extLst>
                  </p:cNvPr>
                  <p:cNvGrpSpPr/>
                  <p:nvPr userDrawn="1"/>
                </p:nvGrpSpPr>
                <p:grpSpPr>
                  <a:xfrm>
                    <a:off x="13554906" y="3320109"/>
                    <a:ext cx="443906" cy="423419"/>
                    <a:chOff x="12909684" y="1276143"/>
                    <a:chExt cx="443906" cy="423419"/>
                  </a:xfrm>
                </p:grpSpPr>
                <p:sp>
                  <p:nvSpPr>
                    <p:cNvPr id="112" name="Rechthoek 111">
                      <a:extLst>
                        <a:ext uri="{FF2B5EF4-FFF2-40B4-BE49-F238E27FC236}">
                          <a16:creationId xmlns:a16="http://schemas.microsoft.com/office/drawing/2014/main" id="{32E78277-CDE3-4A41-8267-62465E69FC20}"/>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13" name="Rechthoek 112">
                      <a:extLst>
                        <a:ext uri="{FF2B5EF4-FFF2-40B4-BE49-F238E27FC236}">
                          <a16:creationId xmlns:a16="http://schemas.microsoft.com/office/drawing/2014/main" id="{7392213B-A1B7-4828-8C53-C3ED0431CB4A}"/>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14" name="Ovaal 113">
                      <a:extLst>
                        <a:ext uri="{FF2B5EF4-FFF2-40B4-BE49-F238E27FC236}">
                          <a16:creationId xmlns:a16="http://schemas.microsoft.com/office/drawing/2014/main" id="{6F5F4D7C-71C5-43D8-8077-5F6A8CE8AA86}"/>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pic>
                <p:nvPicPr>
                  <p:cNvPr id="110" name="Afbeelding 109">
                    <a:extLst>
                      <a:ext uri="{FF2B5EF4-FFF2-40B4-BE49-F238E27FC236}">
                        <a16:creationId xmlns:a16="http://schemas.microsoft.com/office/drawing/2014/main" id="{FC34925D-C854-46D5-AF1E-193FEB914DC0}"/>
                      </a:ext>
                    </a:extLst>
                  </p:cNvPr>
                  <p:cNvPicPr>
                    <a:picLocks noChangeAspect="1"/>
                  </p:cNvPicPr>
                  <p:nvPr userDrawn="1"/>
                </p:nvPicPr>
                <p:blipFill>
                  <a:blip r:embed="rId2" cstate="email">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111" name="Afbeelding 110">
                    <a:extLst>
                      <a:ext uri="{FF2B5EF4-FFF2-40B4-BE49-F238E27FC236}">
                        <a16:creationId xmlns:a16="http://schemas.microsoft.com/office/drawing/2014/main" id="{5981691F-0572-4A53-83BF-7880ECDEC0EB}"/>
                      </a:ext>
                    </a:extLst>
                  </p:cNvPr>
                  <p:cNvPicPr>
                    <a:picLocks noChangeAspect="1"/>
                  </p:cNvPicPr>
                  <p:nvPr userDrawn="1"/>
                </p:nvPicPr>
                <p:blipFill>
                  <a:blip r:embed="rId4" cstate="email">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8" y="3454369"/>
                    <a:ext cx="173367" cy="111423"/>
                  </a:xfrm>
                  <a:prstGeom prst="rect">
                    <a:avLst/>
                  </a:prstGeom>
                </p:spPr>
              </p:pic>
            </p:grpSp>
            <p:grpSp>
              <p:nvGrpSpPr>
                <p:cNvPr id="103" name="Groep 102">
                  <a:extLst>
                    <a:ext uri="{FF2B5EF4-FFF2-40B4-BE49-F238E27FC236}">
                      <a16:creationId xmlns:a16="http://schemas.microsoft.com/office/drawing/2014/main" id="{25F03658-BEAB-445D-B244-A1F318C15475}"/>
                    </a:ext>
                  </a:extLst>
                </p:cNvPr>
                <p:cNvGrpSpPr/>
                <p:nvPr userDrawn="1"/>
              </p:nvGrpSpPr>
              <p:grpSpPr>
                <a:xfrm>
                  <a:off x="13103513" y="3705268"/>
                  <a:ext cx="145820" cy="146462"/>
                  <a:chOff x="13096169" y="3602278"/>
                  <a:chExt cx="145820" cy="146462"/>
                </a:xfrm>
              </p:grpSpPr>
              <p:sp>
                <p:nvSpPr>
                  <p:cNvPr id="107" name="Rechthoek 106">
                    <a:extLst>
                      <a:ext uri="{FF2B5EF4-FFF2-40B4-BE49-F238E27FC236}">
                        <a16:creationId xmlns:a16="http://schemas.microsoft.com/office/drawing/2014/main" id="{53DA52D3-9D38-4948-B759-9FDF45865002}"/>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08" name="Rechthoek 107">
                    <a:extLst>
                      <a:ext uri="{FF2B5EF4-FFF2-40B4-BE49-F238E27FC236}">
                        <a16:creationId xmlns:a16="http://schemas.microsoft.com/office/drawing/2014/main" id="{DCF911A2-9070-47F0-AF1D-49A12C0657A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04" name="Groep 103">
                  <a:extLst>
                    <a:ext uri="{FF2B5EF4-FFF2-40B4-BE49-F238E27FC236}">
                      <a16:creationId xmlns:a16="http://schemas.microsoft.com/office/drawing/2014/main" id="{5EDDF8E4-A59C-431B-BF35-A53008BDB2CD}"/>
                    </a:ext>
                  </a:extLst>
                </p:cNvPr>
                <p:cNvGrpSpPr/>
                <p:nvPr userDrawn="1"/>
              </p:nvGrpSpPr>
              <p:grpSpPr>
                <a:xfrm rot="10800000">
                  <a:off x="13061402" y="3665637"/>
                  <a:ext cx="145820" cy="146462"/>
                  <a:chOff x="13096169" y="3602278"/>
                  <a:chExt cx="145820" cy="146462"/>
                </a:xfrm>
              </p:grpSpPr>
              <p:sp>
                <p:nvSpPr>
                  <p:cNvPr id="105" name="Rechthoek 104">
                    <a:extLst>
                      <a:ext uri="{FF2B5EF4-FFF2-40B4-BE49-F238E27FC236}">
                        <a16:creationId xmlns:a16="http://schemas.microsoft.com/office/drawing/2014/main" id="{C3401B6F-6A0C-447B-8C45-DEB53A1330AA}"/>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06" name="Rechthoek 105">
                    <a:extLst>
                      <a:ext uri="{FF2B5EF4-FFF2-40B4-BE49-F238E27FC236}">
                        <a16:creationId xmlns:a16="http://schemas.microsoft.com/office/drawing/2014/main" id="{FAC75800-AC5E-4C8B-901B-1445E3223B76}"/>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100" name="Rechthoek 99">
                <a:extLst>
                  <a:ext uri="{FF2B5EF4-FFF2-40B4-BE49-F238E27FC236}">
                    <a16:creationId xmlns:a16="http://schemas.microsoft.com/office/drawing/2014/main" id="{512E4F18-6BE2-4ED7-AA89-6D590794C3BC}"/>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chemeClr val="tx1"/>
                    </a:solidFill>
                    <a:latin typeface="Arial" panose="020B0604020202020204" pitchFamily="34" charset="0"/>
                    <a:cs typeface="Arial" panose="020B0604020202020204" pitchFamily="34" charset="0"/>
                  </a:rPr>
                  <a:t>Bijsnijden</a:t>
                </a:r>
              </a:p>
            </p:txBody>
          </p:sp>
          <p:sp>
            <p:nvSpPr>
              <p:cNvPr id="101" name="Gelijkbenige driehoek 100">
                <a:extLst>
                  <a:ext uri="{FF2B5EF4-FFF2-40B4-BE49-F238E27FC236}">
                    <a16:creationId xmlns:a16="http://schemas.microsoft.com/office/drawing/2014/main" id="{F989E67B-6F07-4924-B06F-068F9CA477EF}"/>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Tree>
    <p:extLst>
      <p:ext uri="{BB962C8B-B14F-4D97-AF65-F5344CB8AC3E}">
        <p14:creationId xmlns:p14="http://schemas.microsoft.com/office/powerpoint/2010/main" val="1998759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0% Foto (Vol scherm)">
    <p:spTree>
      <p:nvGrpSpPr>
        <p:cNvPr id="1" name=""/>
        <p:cNvGrpSpPr/>
        <p:nvPr/>
      </p:nvGrpSpPr>
      <p:grpSpPr>
        <a:xfrm>
          <a:off x="0" y="0"/>
          <a:ext cx="0" cy="0"/>
          <a:chOff x="0" y="0"/>
          <a:chExt cx="0" cy="0"/>
        </a:xfrm>
      </p:grpSpPr>
      <p:sp>
        <p:nvSpPr>
          <p:cNvPr id="8" name="Tijdelijke aanduiding voor afbeelding 8"/>
          <p:cNvSpPr>
            <a:spLocks noGrp="1"/>
          </p:cNvSpPr>
          <p:nvPr>
            <p:ph type="pic" sz="quarter" idx="13" hasCustomPrompt="1"/>
          </p:nvPr>
        </p:nvSpPr>
        <p:spPr>
          <a:xfrm>
            <a:off x="0" y="0"/>
            <a:ext cx="12192000" cy="6858000"/>
          </a:xfrm>
          <a:prstGeom prst="rect">
            <a:avLst/>
          </a:prstGeom>
          <a:solidFill>
            <a:schemeClr val="bg1">
              <a:lumMod val="95000"/>
            </a:schemeClr>
          </a:solidFill>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dirty="0"/>
              <a:t>Klik op het icoon om een foto in te voegen.</a:t>
            </a:r>
            <a:br>
              <a:rPr lang="nl-NL" dirty="0"/>
            </a:br>
            <a:r>
              <a:rPr lang="nl-NL" dirty="0"/>
              <a:t>Voor meer informatie kijkt u aan de zijkant van de slide.</a:t>
            </a:r>
          </a:p>
        </p:txBody>
      </p:sp>
      <p:sp>
        <p:nvSpPr>
          <p:cNvPr id="4" name="Tijdelijke aanduiding voor datum 3"/>
          <p:cNvSpPr>
            <a:spLocks noGrp="1"/>
          </p:cNvSpPr>
          <p:nvPr>
            <p:ph type="dt" sz="half" idx="10"/>
          </p:nvPr>
        </p:nvSpPr>
        <p:spPr/>
        <p:txBody>
          <a:bodyPr/>
          <a:lstStyle/>
          <a:p>
            <a:fld id="{DBC9A0D5-BA7A-4A8F-AC4E-D8498B5FCE42}" type="datetimeFigureOut">
              <a:rPr lang="nl-NL" smtClean="0"/>
              <a:t>12-2-2024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7" name="Tekstvak 6"/>
          <p:cNvSpPr txBox="1"/>
          <p:nvPr userDrawn="1"/>
        </p:nvSpPr>
        <p:spPr>
          <a:xfrm>
            <a:off x="-10750" y="-662296"/>
            <a:ext cx="12192000" cy="461665"/>
          </a:xfrm>
          <a:prstGeom prst="rect">
            <a:avLst/>
          </a:prstGeom>
          <a:noFill/>
        </p:spPr>
        <p:txBody>
          <a:bodyPr wrap="square" rtlCol="0">
            <a:spAutoFit/>
          </a:bodyPr>
          <a:lstStyle/>
          <a:p>
            <a:pPr marL="0" algn="ctr" defTabSz="914400" rtl="0" eaLnBrk="1" latinLnBrk="0" hangingPunct="1"/>
            <a:r>
              <a:rPr lang="nl-NL" sz="2400" b="0" i="0" kern="1200" spc="50" baseline="0" dirty="0">
                <a:solidFill>
                  <a:schemeClr val="tx1">
                    <a:lumMod val="50000"/>
                    <a:lumOff val="50000"/>
                  </a:schemeClr>
                </a:solidFill>
                <a:latin typeface="+mn-lt"/>
                <a:ea typeface="+mn-ea"/>
                <a:cs typeface="Calibri" panose="020F0502020204030204" pitchFamily="34" charset="0"/>
              </a:rPr>
              <a:t>100% FOTO (VOL SCHERM)</a:t>
            </a:r>
          </a:p>
        </p:txBody>
      </p:sp>
      <p:sp>
        <p:nvSpPr>
          <p:cNvPr id="2" name="Titel 1"/>
          <p:cNvSpPr>
            <a:spLocks noGrp="1"/>
          </p:cNvSpPr>
          <p:nvPr>
            <p:ph type="title" hasCustomPrompt="1"/>
          </p:nvPr>
        </p:nvSpPr>
        <p:spPr/>
        <p:txBody>
          <a:bodyPr/>
          <a:lstStyle>
            <a:lvl1pPr>
              <a:defRPr/>
            </a:lvl1pPr>
          </a:lstStyle>
          <a:p>
            <a:r>
              <a:rPr lang="nl-NL" dirty="0"/>
              <a:t>Plaats hier uw titel</a:t>
            </a:r>
          </a:p>
        </p:txBody>
      </p:sp>
      <p:grpSp>
        <p:nvGrpSpPr>
          <p:cNvPr id="55" name="Instructie">
            <a:extLst>
              <a:ext uri="{FF2B5EF4-FFF2-40B4-BE49-F238E27FC236}">
                <a16:creationId xmlns:a16="http://schemas.microsoft.com/office/drawing/2014/main" id="{C44E10A6-9EE7-4872-AD77-418A61C70314}"/>
              </a:ext>
            </a:extLst>
          </p:cNvPr>
          <p:cNvGrpSpPr/>
          <p:nvPr userDrawn="1"/>
        </p:nvGrpSpPr>
        <p:grpSpPr>
          <a:xfrm>
            <a:off x="12391601" y="0"/>
            <a:ext cx="3183678" cy="5340257"/>
            <a:chOff x="12391601" y="0"/>
            <a:chExt cx="3183678" cy="5340257"/>
          </a:xfrm>
        </p:grpSpPr>
        <p:grpSp>
          <p:nvGrpSpPr>
            <p:cNvPr id="56" name="Meer informatie">
              <a:extLst>
                <a:ext uri="{FF2B5EF4-FFF2-40B4-BE49-F238E27FC236}">
                  <a16:creationId xmlns:a16="http://schemas.microsoft.com/office/drawing/2014/main" id="{B126B17B-EE79-4898-BF9E-3E76EC21B368}"/>
                </a:ext>
              </a:extLst>
            </p:cNvPr>
            <p:cNvGrpSpPr/>
            <p:nvPr userDrawn="1"/>
          </p:nvGrpSpPr>
          <p:grpSpPr>
            <a:xfrm>
              <a:off x="12396764" y="4556984"/>
              <a:ext cx="3178515" cy="783273"/>
              <a:chOff x="-3741486" y="3386444"/>
              <a:chExt cx="3178515" cy="783273"/>
            </a:xfrm>
          </p:grpSpPr>
          <p:sp>
            <p:nvSpPr>
              <p:cNvPr id="97" name="Freeform 101">
                <a:extLst>
                  <a:ext uri="{FF2B5EF4-FFF2-40B4-BE49-F238E27FC236}">
                    <a16:creationId xmlns:a16="http://schemas.microsoft.com/office/drawing/2014/main" id="{908544A4-A4EA-47D4-8C2A-52EEC9C4C79B}"/>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98" name="Rechthoek 97">
                <a:extLst>
                  <a:ext uri="{FF2B5EF4-FFF2-40B4-BE49-F238E27FC236}">
                    <a16:creationId xmlns:a16="http://schemas.microsoft.com/office/drawing/2014/main" id="{6DA4037C-6E2D-4417-AA1F-20BA26C58FC3}"/>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99" name="Rechte verbindingslijn 98">
                <a:extLst>
                  <a:ext uri="{FF2B5EF4-FFF2-40B4-BE49-F238E27FC236}">
                    <a16:creationId xmlns:a16="http://schemas.microsoft.com/office/drawing/2014/main" id="{91AC5177-B60F-422F-987E-80F2A8F3FE61}"/>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57" name="Rechthoek 56">
              <a:extLst>
                <a:ext uri="{FF2B5EF4-FFF2-40B4-BE49-F238E27FC236}">
                  <a16:creationId xmlns:a16="http://schemas.microsoft.com/office/drawing/2014/main" id="{21DB14F1-7B52-4038-9F87-45E850CACD65}"/>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58" name="Ovaal 57">
              <a:extLst>
                <a:ext uri="{FF2B5EF4-FFF2-40B4-BE49-F238E27FC236}">
                  <a16:creationId xmlns:a16="http://schemas.microsoft.com/office/drawing/2014/main" id="{73315F44-0813-4178-9019-5C6601FF2411}"/>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59" name="Rechte verbindingslijn 58">
              <a:extLst>
                <a:ext uri="{FF2B5EF4-FFF2-40B4-BE49-F238E27FC236}">
                  <a16:creationId xmlns:a16="http://schemas.microsoft.com/office/drawing/2014/main" id="{33AA3C67-1A1C-4AA1-AE62-2B57D507BC71}"/>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60" name="Rechte verbindingslijn 59">
              <a:extLst>
                <a:ext uri="{FF2B5EF4-FFF2-40B4-BE49-F238E27FC236}">
                  <a16:creationId xmlns:a16="http://schemas.microsoft.com/office/drawing/2014/main" id="{8275B3C4-E3EC-45B4-A231-89DD2CDAD590}"/>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61" name="Rechthoek 60">
              <a:extLst>
                <a:ext uri="{FF2B5EF4-FFF2-40B4-BE49-F238E27FC236}">
                  <a16:creationId xmlns:a16="http://schemas.microsoft.com/office/drawing/2014/main" id="{8273062E-B136-4847-A997-FFEB4AE03441}"/>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62" name="Rechte verbindingslijn 61">
              <a:extLst>
                <a:ext uri="{FF2B5EF4-FFF2-40B4-BE49-F238E27FC236}">
                  <a16:creationId xmlns:a16="http://schemas.microsoft.com/office/drawing/2014/main" id="{F1FB2D2D-6216-4C5A-BF22-58D6A7B5269C}"/>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63" name="Ovaal 62">
              <a:extLst>
                <a:ext uri="{FF2B5EF4-FFF2-40B4-BE49-F238E27FC236}">
                  <a16:creationId xmlns:a16="http://schemas.microsoft.com/office/drawing/2014/main" id="{A0B7F36E-C816-4933-99B4-0E9B62826726}"/>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64" name="Rechthoek 63">
              <a:extLst>
                <a:ext uri="{FF2B5EF4-FFF2-40B4-BE49-F238E27FC236}">
                  <a16:creationId xmlns:a16="http://schemas.microsoft.com/office/drawing/2014/main" id="{3F091267-5509-4290-B372-18785FF3566F}"/>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65" name="Groep 64">
              <a:extLst>
                <a:ext uri="{FF2B5EF4-FFF2-40B4-BE49-F238E27FC236}">
                  <a16:creationId xmlns:a16="http://schemas.microsoft.com/office/drawing/2014/main" id="{33F5F649-219C-4919-BC32-560991B2A7FC}"/>
                </a:ext>
              </a:extLst>
            </p:cNvPr>
            <p:cNvGrpSpPr/>
            <p:nvPr userDrawn="1"/>
          </p:nvGrpSpPr>
          <p:grpSpPr>
            <a:xfrm>
              <a:off x="12757282" y="2184550"/>
              <a:ext cx="825500" cy="209550"/>
              <a:chOff x="13504624" y="2482850"/>
              <a:chExt cx="825500" cy="209550"/>
            </a:xfrm>
          </p:grpSpPr>
          <p:sp>
            <p:nvSpPr>
              <p:cNvPr id="94" name="Rechthoek 93">
                <a:extLst>
                  <a:ext uri="{FF2B5EF4-FFF2-40B4-BE49-F238E27FC236}">
                    <a16:creationId xmlns:a16="http://schemas.microsoft.com/office/drawing/2014/main" id="{5A1CEA2A-50E1-453B-A7BD-74E5071B1CCB}"/>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95" name="Rechte verbindingslijn 94">
                <a:extLst>
                  <a:ext uri="{FF2B5EF4-FFF2-40B4-BE49-F238E27FC236}">
                    <a16:creationId xmlns:a16="http://schemas.microsoft.com/office/drawing/2014/main" id="{1EE9A4B2-D386-410C-B003-E5A9093ACF88}"/>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96" name="Gelijkbenige driehoek 95">
                <a:extLst>
                  <a:ext uri="{FF2B5EF4-FFF2-40B4-BE49-F238E27FC236}">
                    <a16:creationId xmlns:a16="http://schemas.microsoft.com/office/drawing/2014/main" id="{509614DD-7594-47D4-BE66-63234FB63EB8}"/>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66" name="Groep 65">
              <a:extLst>
                <a:ext uri="{FF2B5EF4-FFF2-40B4-BE49-F238E27FC236}">
                  <a16:creationId xmlns:a16="http://schemas.microsoft.com/office/drawing/2014/main" id="{CDC3A1E2-39D2-48C1-8CB4-A4488384B08C}"/>
                </a:ext>
              </a:extLst>
            </p:cNvPr>
            <p:cNvGrpSpPr/>
            <p:nvPr userDrawn="1"/>
          </p:nvGrpSpPr>
          <p:grpSpPr>
            <a:xfrm>
              <a:off x="12757282" y="1141626"/>
              <a:ext cx="294789" cy="318834"/>
              <a:chOff x="14466489" y="1001522"/>
              <a:chExt cx="290627" cy="314333"/>
            </a:xfrm>
          </p:grpSpPr>
          <p:sp>
            <p:nvSpPr>
              <p:cNvPr id="88" name="Rechthoek 87">
                <a:extLst>
                  <a:ext uri="{FF2B5EF4-FFF2-40B4-BE49-F238E27FC236}">
                    <a16:creationId xmlns:a16="http://schemas.microsoft.com/office/drawing/2014/main" id="{252C0EC5-32EE-4B9C-BB67-64A264CFCC1C}"/>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89" name="Ovaal 88">
                <a:extLst>
                  <a:ext uri="{FF2B5EF4-FFF2-40B4-BE49-F238E27FC236}">
                    <a16:creationId xmlns:a16="http://schemas.microsoft.com/office/drawing/2014/main" id="{2AB7189D-322C-45F5-ABB0-193A030D49CB}"/>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90" name="Vrije vorm: vorm 89">
                <a:extLst>
                  <a:ext uri="{FF2B5EF4-FFF2-40B4-BE49-F238E27FC236}">
                    <a16:creationId xmlns:a16="http://schemas.microsoft.com/office/drawing/2014/main" id="{88C69189-387E-42B3-BC44-83FFF0A238A5}"/>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91" name="Rechthoek: afgeronde hoeken 90">
                <a:extLst>
                  <a:ext uri="{FF2B5EF4-FFF2-40B4-BE49-F238E27FC236}">
                    <a16:creationId xmlns:a16="http://schemas.microsoft.com/office/drawing/2014/main" id="{CB6C0FB3-B6CE-4051-85B8-AE4707F9F3A8}"/>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92" name="Rechte verbindingslijn 91">
                <a:extLst>
                  <a:ext uri="{FF2B5EF4-FFF2-40B4-BE49-F238E27FC236}">
                    <a16:creationId xmlns:a16="http://schemas.microsoft.com/office/drawing/2014/main" id="{C5EBECD3-8287-4CE8-9703-76E8480CACCC}"/>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93" name="Rechte verbindingslijn 92">
                <a:extLst>
                  <a:ext uri="{FF2B5EF4-FFF2-40B4-BE49-F238E27FC236}">
                    <a16:creationId xmlns:a16="http://schemas.microsoft.com/office/drawing/2014/main" id="{BC68F81D-936E-4563-9DFD-A19AB71CFAB1}"/>
                  </a:ext>
                </a:extLst>
              </p:cNvPr>
              <p:cNvCxnSpPr>
                <a:cxnSpLocks/>
                <a:stCxn id="91"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67" name="Ovaal 66">
              <a:extLst>
                <a:ext uri="{FF2B5EF4-FFF2-40B4-BE49-F238E27FC236}">
                  <a16:creationId xmlns:a16="http://schemas.microsoft.com/office/drawing/2014/main" id="{38EAC8A1-89CC-454A-8351-03BCDD331B0B}"/>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68" name="Rechthoek 67">
              <a:extLst>
                <a:ext uri="{FF2B5EF4-FFF2-40B4-BE49-F238E27FC236}">
                  <a16:creationId xmlns:a16="http://schemas.microsoft.com/office/drawing/2014/main" id="{25D93A54-23E0-4B05-9028-056B5857AE5E}"/>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69" name="Rechte verbindingslijn 68">
              <a:extLst>
                <a:ext uri="{FF2B5EF4-FFF2-40B4-BE49-F238E27FC236}">
                  <a16:creationId xmlns:a16="http://schemas.microsoft.com/office/drawing/2014/main" id="{2B0E0EAF-ED46-454C-A017-7E752B97E634}"/>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70" name="Groep 69">
              <a:extLst>
                <a:ext uri="{FF2B5EF4-FFF2-40B4-BE49-F238E27FC236}">
                  <a16:creationId xmlns:a16="http://schemas.microsoft.com/office/drawing/2014/main" id="{40BF2FC9-8548-4EDB-A8BD-3CA5DABA36AC}"/>
                </a:ext>
              </a:extLst>
            </p:cNvPr>
            <p:cNvGrpSpPr/>
            <p:nvPr userDrawn="1"/>
          </p:nvGrpSpPr>
          <p:grpSpPr>
            <a:xfrm>
              <a:off x="12696514" y="3701158"/>
              <a:ext cx="514284" cy="612918"/>
              <a:chOff x="12682980" y="3403241"/>
              <a:chExt cx="622284" cy="741632"/>
            </a:xfrm>
          </p:grpSpPr>
          <p:grpSp>
            <p:nvGrpSpPr>
              <p:cNvPr id="71" name="Groep 70">
                <a:extLst>
                  <a:ext uri="{FF2B5EF4-FFF2-40B4-BE49-F238E27FC236}">
                    <a16:creationId xmlns:a16="http://schemas.microsoft.com/office/drawing/2014/main" id="{BB23C566-D011-41CC-8E0B-2F94D396AFDF}"/>
                  </a:ext>
                </a:extLst>
              </p:cNvPr>
              <p:cNvGrpSpPr/>
              <p:nvPr userDrawn="1"/>
            </p:nvGrpSpPr>
            <p:grpSpPr>
              <a:xfrm>
                <a:off x="12771568" y="3403241"/>
                <a:ext cx="467138" cy="448489"/>
                <a:chOff x="12782195" y="3403241"/>
                <a:chExt cx="467138" cy="448489"/>
              </a:xfrm>
            </p:grpSpPr>
            <p:grpSp>
              <p:nvGrpSpPr>
                <p:cNvPr id="74" name="Groep 73">
                  <a:extLst>
                    <a:ext uri="{FF2B5EF4-FFF2-40B4-BE49-F238E27FC236}">
                      <a16:creationId xmlns:a16="http://schemas.microsoft.com/office/drawing/2014/main" id="{4487018F-CAE1-432F-8E1C-921124B62D9D}"/>
                    </a:ext>
                  </a:extLst>
                </p:cNvPr>
                <p:cNvGrpSpPr/>
                <p:nvPr userDrawn="1"/>
              </p:nvGrpSpPr>
              <p:grpSpPr>
                <a:xfrm>
                  <a:off x="12782195" y="3403241"/>
                  <a:ext cx="412967" cy="393907"/>
                  <a:chOff x="13554906" y="3320109"/>
                  <a:chExt cx="443906" cy="423419"/>
                </a:xfrm>
              </p:grpSpPr>
              <p:grpSp>
                <p:nvGrpSpPr>
                  <p:cNvPr id="81" name="Groep 80">
                    <a:extLst>
                      <a:ext uri="{FF2B5EF4-FFF2-40B4-BE49-F238E27FC236}">
                        <a16:creationId xmlns:a16="http://schemas.microsoft.com/office/drawing/2014/main" id="{F40E1F41-7DF4-4B5B-9E38-69B28F9925B9}"/>
                      </a:ext>
                    </a:extLst>
                  </p:cNvPr>
                  <p:cNvGrpSpPr/>
                  <p:nvPr userDrawn="1"/>
                </p:nvGrpSpPr>
                <p:grpSpPr>
                  <a:xfrm>
                    <a:off x="13554906" y="3320109"/>
                    <a:ext cx="443906" cy="423419"/>
                    <a:chOff x="12909684" y="1276143"/>
                    <a:chExt cx="443906" cy="423419"/>
                  </a:xfrm>
                </p:grpSpPr>
                <p:sp>
                  <p:nvSpPr>
                    <p:cNvPr id="85" name="Rechthoek 84">
                      <a:extLst>
                        <a:ext uri="{FF2B5EF4-FFF2-40B4-BE49-F238E27FC236}">
                          <a16:creationId xmlns:a16="http://schemas.microsoft.com/office/drawing/2014/main" id="{C9ACD094-9666-4095-9797-31F693DF1D6B}"/>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86" name="Rechthoek 85">
                      <a:extLst>
                        <a:ext uri="{FF2B5EF4-FFF2-40B4-BE49-F238E27FC236}">
                          <a16:creationId xmlns:a16="http://schemas.microsoft.com/office/drawing/2014/main" id="{334F1D8E-ED4A-4C87-979D-6CEEF46A2BE5}"/>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87" name="Ovaal 86">
                      <a:extLst>
                        <a:ext uri="{FF2B5EF4-FFF2-40B4-BE49-F238E27FC236}">
                          <a16:creationId xmlns:a16="http://schemas.microsoft.com/office/drawing/2014/main" id="{FB990DFD-88BC-4F9B-A743-5389707804EF}"/>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pic>
                <p:nvPicPr>
                  <p:cNvPr id="82" name="Afbeelding 81">
                    <a:extLst>
                      <a:ext uri="{FF2B5EF4-FFF2-40B4-BE49-F238E27FC236}">
                        <a16:creationId xmlns:a16="http://schemas.microsoft.com/office/drawing/2014/main" id="{01D32763-C7BA-4CF1-B15F-A6B2571CBE69}"/>
                      </a:ext>
                    </a:extLst>
                  </p:cNvPr>
                  <p:cNvPicPr>
                    <a:picLocks noChangeAspect="1"/>
                  </p:cNvPicPr>
                  <p:nvPr userDrawn="1"/>
                </p:nvPicPr>
                <p:blipFill>
                  <a:blip r:embed="rId2" cstate="email">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83" name="Afbeelding 82">
                    <a:extLst>
                      <a:ext uri="{FF2B5EF4-FFF2-40B4-BE49-F238E27FC236}">
                        <a16:creationId xmlns:a16="http://schemas.microsoft.com/office/drawing/2014/main" id="{08CC253B-0C37-4309-A195-7DE480C091C2}"/>
                      </a:ext>
                    </a:extLst>
                  </p:cNvPr>
                  <p:cNvPicPr>
                    <a:picLocks noChangeAspect="1"/>
                  </p:cNvPicPr>
                  <p:nvPr userDrawn="1"/>
                </p:nvPicPr>
                <p:blipFill>
                  <a:blip r:embed="rId4" cstate="email">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8" y="3454369"/>
                    <a:ext cx="173367" cy="111423"/>
                  </a:xfrm>
                  <a:prstGeom prst="rect">
                    <a:avLst/>
                  </a:prstGeom>
                </p:spPr>
              </p:pic>
            </p:grpSp>
            <p:grpSp>
              <p:nvGrpSpPr>
                <p:cNvPr id="75" name="Groep 74">
                  <a:extLst>
                    <a:ext uri="{FF2B5EF4-FFF2-40B4-BE49-F238E27FC236}">
                      <a16:creationId xmlns:a16="http://schemas.microsoft.com/office/drawing/2014/main" id="{E89BA5B9-DB72-4928-99A9-B283595344FE}"/>
                    </a:ext>
                  </a:extLst>
                </p:cNvPr>
                <p:cNvGrpSpPr/>
                <p:nvPr userDrawn="1"/>
              </p:nvGrpSpPr>
              <p:grpSpPr>
                <a:xfrm>
                  <a:off x="13103513" y="3705268"/>
                  <a:ext cx="145820" cy="146462"/>
                  <a:chOff x="13096169" y="3602278"/>
                  <a:chExt cx="145820" cy="146462"/>
                </a:xfrm>
              </p:grpSpPr>
              <p:sp>
                <p:nvSpPr>
                  <p:cNvPr id="79" name="Rechthoek 78">
                    <a:extLst>
                      <a:ext uri="{FF2B5EF4-FFF2-40B4-BE49-F238E27FC236}">
                        <a16:creationId xmlns:a16="http://schemas.microsoft.com/office/drawing/2014/main" id="{B85E3A34-F3E7-4EA3-97A1-F44E334908F8}"/>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0" name="Rechthoek 79">
                    <a:extLst>
                      <a:ext uri="{FF2B5EF4-FFF2-40B4-BE49-F238E27FC236}">
                        <a16:creationId xmlns:a16="http://schemas.microsoft.com/office/drawing/2014/main" id="{F12E1B24-4CE4-4A1D-8CAA-52564EC88206}"/>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76" name="Groep 75">
                  <a:extLst>
                    <a:ext uri="{FF2B5EF4-FFF2-40B4-BE49-F238E27FC236}">
                      <a16:creationId xmlns:a16="http://schemas.microsoft.com/office/drawing/2014/main" id="{C750415B-4C85-4D61-B141-BC6249F41DED}"/>
                    </a:ext>
                  </a:extLst>
                </p:cNvPr>
                <p:cNvGrpSpPr/>
                <p:nvPr userDrawn="1"/>
              </p:nvGrpSpPr>
              <p:grpSpPr>
                <a:xfrm rot="10800000">
                  <a:off x="13061402" y="3665637"/>
                  <a:ext cx="145820" cy="146462"/>
                  <a:chOff x="13096169" y="3602278"/>
                  <a:chExt cx="145820" cy="146462"/>
                </a:xfrm>
              </p:grpSpPr>
              <p:sp>
                <p:nvSpPr>
                  <p:cNvPr id="77" name="Rechthoek 76">
                    <a:extLst>
                      <a:ext uri="{FF2B5EF4-FFF2-40B4-BE49-F238E27FC236}">
                        <a16:creationId xmlns:a16="http://schemas.microsoft.com/office/drawing/2014/main" id="{8D8455A4-4FD7-43D4-A693-8836D1DAB158}"/>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78" name="Rechthoek 77">
                    <a:extLst>
                      <a:ext uri="{FF2B5EF4-FFF2-40B4-BE49-F238E27FC236}">
                        <a16:creationId xmlns:a16="http://schemas.microsoft.com/office/drawing/2014/main" id="{00BF07EF-17F7-4ED0-82C9-449C0CB9340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72" name="Rechthoek 71">
                <a:extLst>
                  <a:ext uri="{FF2B5EF4-FFF2-40B4-BE49-F238E27FC236}">
                    <a16:creationId xmlns:a16="http://schemas.microsoft.com/office/drawing/2014/main" id="{A8E0875C-83D1-47A7-BC5D-9A9B4515D958}"/>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chemeClr val="tx1"/>
                    </a:solidFill>
                    <a:latin typeface="Arial" panose="020B0604020202020204" pitchFamily="34" charset="0"/>
                    <a:cs typeface="Arial" panose="020B0604020202020204" pitchFamily="34" charset="0"/>
                  </a:rPr>
                  <a:t>Bijsnijden</a:t>
                </a:r>
              </a:p>
            </p:txBody>
          </p:sp>
          <p:sp>
            <p:nvSpPr>
              <p:cNvPr id="73" name="Gelijkbenige driehoek 72">
                <a:extLst>
                  <a:ext uri="{FF2B5EF4-FFF2-40B4-BE49-F238E27FC236}">
                    <a16:creationId xmlns:a16="http://schemas.microsoft.com/office/drawing/2014/main" id="{7D2644E9-65C2-4BC9-9FD8-53076FAA9DED}"/>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53" name="Tijdelijke aanduiding voor tekst 40">
            <a:extLst>
              <a:ext uri="{FF2B5EF4-FFF2-40B4-BE49-F238E27FC236}">
                <a16:creationId xmlns:a16="http://schemas.microsoft.com/office/drawing/2014/main" id="{7130045E-57E8-4832-AA41-C530CFB89FAB}"/>
              </a:ext>
            </a:extLst>
          </p:cNvPr>
          <p:cNvSpPr>
            <a:spLocks noGrp="1"/>
          </p:cNvSpPr>
          <p:nvPr>
            <p:ph type="body" sz="quarter" idx="14" hasCustomPrompt="1"/>
          </p:nvPr>
        </p:nvSpPr>
        <p:spPr>
          <a:xfrm>
            <a:off x="10400052" y="288325"/>
            <a:ext cx="1458000" cy="486000"/>
          </a:xfrm>
          <a:blipFill dpi="0" rotWithShape="1">
            <a:blip r:embed="rId6" cstate="email">
              <a:extLst>
                <a:ext uri="{28A0092B-C50C-407E-A947-70E740481C1C}">
                  <a14:useLocalDpi xmlns:a14="http://schemas.microsoft.com/office/drawing/2010/main"/>
                </a:ext>
              </a:extLst>
            </a:blip>
            <a:srcRect/>
            <a:stretch>
              <a:fillRect/>
            </a:stretch>
          </a:blipFill>
        </p:spPr>
        <p:txBody>
          <a:bodyPr anchor="ctr"/>
          <a:lstStyle>
            <a:lvl1pPr marL="0" indent="0" algn="ctr">
              <a:buNone/>
              <a:defRPr sz="1200" i="1"/>
            </a:lvl1pPr>
            <a:lvl2pPr>
              <a:defRPr/>
            </a:lvl2pPr>
          </a:lstStyle>
          <a:p>
            <a:pPr lvl="0"/>
            <a:r>
              <a:rPr lang="nl-NL" dirty="0"/>
              <a:t>(</a:t>
            </a:r>
            <a:r>
              <a:rPr lang="en-US" dirty="0" err="1"/>
              <a:t>Niet</a:t>
            </a:r>
            <a:r>
              <a:rPr lang="en-US" dirty="0"/>
              <a:t> </a:t>
            </a:r>
            <a:r>
              <a:rPr lang="en-US" dirty="0" err="1"/>
              <a:t>verwijderen</a:t>
            </a:r>
            <a:r>
              <a:rPr lang="en-US" dirty="0"/>
              <a:t> </a:t>
            </a:r>
            <a:r>
              <a:rPr lang="en-US" dirty="0" err="1"/>
              <a:t>s.v.p</a:t>
            </a:r>
            <a:r>
              <a:rPr lang="en-US" dirty="0"/>
              <a:t>.)</a:t>
            </a:r>
          </a:p>
        </p:txBody>
      </p:sp>
      <p:sp>
        <p:nvSpPr>
          <p:cNvPr id="100" name="Tijdelijke aanduiding voor tekst 9">
            <a:extLst>
              <a:ext uri="{FF2B5EF4-FFF2-40B4-BE49-F238E27FC236}">
                <a16:creationId xmlns:a16="http://schemas.microsoft.com/office/drawing/2014/main" id="{EB15DEF0-B99D-4F7B-A556-9B894013F53E}"/>
              </a:ext>
            </a:extLst>
          </p:cNvPr>
          <p:cNvSpPr>
            <a:spLocks noGrp="1"/>
          </p:cNvSpPr>
          <p:nvPr>
            <p:ph type="body" sz="quarter" idx="15" hasCustomPrompt="1"/>
          </p:nvPr>
        </p:nvSpPr>
        <p:spPr>
          <a:xfrm>
            <a:off x="11328000" y="6138000"/>
            <a:ext cx="864000" cy="720000"/>
          </a:xfrm>
          <a:blipFill dpi="0" rotWithShape="1">
            <a:blip r:embed="rId7" cstate="email">
              <a:extLst>
                <a:ext uri="{28A0092B-C50C-407E-A947-70E740481C1C}">
                  <a14:useLocalDpi xmlns:a14="http://schemas.microsoft.com/office/drawing/2010/main"/>
                </a:ext>
              </a:extLst>
            </a:blip>
            <a:srcRect/>
            <a:stretch>
              <a:fillRect/>
            </a:stretch>
          </a:blipFill>
        </p:spPr>
        <p:txBody>
          <a:bodyPr anchor="ctr"/>
          <a:lstStyle>
            <a:lvl1pPr marL="0" indent="0" algn="ctr">
              <a:buNone/>
              <a:defRPr sz="900" i="1">
                <a:solidFill>
                  <a:schemeClr val="tx1">
                    <a:lumMod val="75000"/>
                    <a:lumOff val="25000"/>
                  </a:schemeClr>
                </a:solidFill>
              </a:defRPr>
            </a:lvl1pPr>
            <a:lvl5pPr>
              <a:defRPr/>
            </a:lvl5pPr>
          </a:lstStyle>
          <a:p>
            <a:pPr lvl="0"/>
            <a:r>
              <a:rPr lang="nl-NL" dirty="0"/>
              <a:t>(Niet verwijderen s.v.p.)</a:t>
            </a:r>
            <a:endParaRPr lang="en-US" dirty="0"/>
          </a:p>
        </p:txBody>
      </p:sp>
    </p:spTree>
    <p:extLst>
      <p:ext uri="{BB962C8B-B14F-4D97-AF65-F5344CB8AC3E}">
        <p14:creationId xmlns:p14="http://schemas.microsoft.com/office/powerpoint/2010/main" val="4124635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animatie #2">
    <p:spTree>
      <p:nvGrpSpPr>
        <p:cNvPr id="1" name=""/>
        <p:cNvGrpSpPr/>
        <p:nvPr/>
      </p:nvGrpSpPr>
      <p:grpSpPr>
        <a:xfrm>
          <a:off x="0" y="0"/>
          <a:ext cx="0" cy="0"/>
          <a:chOff x="0" y="0"/>
          <a:chExt cx="0" cy="0"/>
        </a:xfrm>
      </p:grpSpPr>
      <p:pic>
        <p:nvPicPr>
          <p:cNvPr id="7" name="Afbeelding 6" descr="Afbeelding met lucht, buiten, persoon, zitten&#10;&#10;Beschrijving is gegenereerd met zeer hoge betrouwbaarheid">
            <a:extLst>
              <a:ext uri="{FF2B5EF4-FFF2-40B4-BE49-F238E27FC236}">
                <a16:creationId xmlns:a16="http://schemas.microsoft.com/office/drawing/2014/main" id="{943F0FA8-FD24-4533-89CD-9A8F771FB24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6372114" cy="6858001"/>
          </a:xfrm>
          <a:prstGeom prst="rect">
            <a:avLst/>
          </a:prstGeom>
        </p:spPr>
      </p:pic>
      <p:sp>
        <p:nvSpPr>
          <p:cNvPr id="2" name="Tijdelijke aanduiding voor datum 1"/>
          <p:cNvSpPr>
            <a:spLocks noGrp="1"/>
          </p:cNvSpPr>
          <p:nvPr>
            <p:ph type="dt" sz="half" idx="10"/>
          </p:nvPr>
        </p:nvSpPr>
        <p:spPr/>
        <p:txBody>
          <a:bodyPr/>
          <a:lstStyle/>
          <a:p>
            <a:fld id="{DBC9A0D5-BA7A-4A8F-AC4E-D8498B5FCE42}" type="datetimeFigureOut">
              <a:rPr lang="nl-NL" smtClean="0"/>
              <a:t>12-2-2024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B502C9A5-716F-45E6-800B-D4D02CE26F90}" type="slidenum">
              <a:rPr lang="nl-NL" smtClean="0"/>
              <a:t>‹nr.›</a:t>
            </a:fld>
            <a:endParaRPr lang="nl-NL"/>
          </a:p>
        </p:txBody>
      </p:sp>
      <p:sp>
        <p:nvSpPr>
          <p:cNvPr id="5" name="Tekstvak 4"/>
          <p:cNvSpPr txBox="1"/>
          <p:nvPr userDrawn="1"/>
        </p:nvSpPr>
        <p:spPr>
          <a:xfrm>
            <a:off x="-10750" y="-662296"/>
            <a:ext cx="12192000" cy="461665"/>
          </a:xfrm>
          <a:prstGeom prst="rect">
            <a:avLst/>
          </a:prstGeom>
          <a:noFill/>
        </p:spPr>
        <p:txBody>
          <a:bodyPr wrap="square" rtlCol="0">
            <a:spAutoFit/>
          </a:bodyPr>
          <a:lstStyle/>
          <a:p>
            <a:pPr algn="ctr"/>
            <a:r>
              <a:rPr lang="nl-NL" sz="2400" b="0" i="0" spc="50" baseline="0" dirty="0">
                <a:solidFill>
                  <a:schemeClr val="tx1">
                    <a:lumMod val="50000"/>
                    <a:lumOff val="50000"/>
                  </a:schemeClr>
                </a:solidFill>
                <a:latin typeface="+mn-lt"/>
                <a:cs typeface="Calibri" panose="020F0502020204030204" pitchFamily="34" charset="0"/>
              </a:rPr>
              <a:t>LOGO-ANIMATIE</a:t>
            </a:r>
          </a:p>
        </p:txBody>
      </p:sp>
      <p:sp>
        <p:nvSpPr>
          <p:cNvPr id="39" name="Tekstvak 38"/>
          <p:cNvSpPr txBox="1"/>
          <p:nvPr userDrawn="1"/>
        </p:nvSpPr>
        <p:spPr>
          <a:xfrm>
            <a:off x="0" y="-912789"/>
            <a:ext cx="12192000" cy="338554"/>
          </a:xfrm>
          <a:prstGeom prst="rect">
            <a:avLst/>
          </a:prstGeom>
          <a:noFill/>
        </p:spPr>
        <p:txBody>
          <a:bodyPr wrap="square" rtlCol="0">
            <a:spAutoFit/>
          </a:bodyPr>
          <a:lstStyle/>
          <a:p>
            <a:pPr algn="ctr"/>
            <a:r>
              <a:rPr lang="nl-NL" sz="1600" b="0" dirty="0">
                <a:solidFill>
                  <a:schemeClr val="bg2"/>
                </a:solidFill>
                <a:latin typeface="+mj-lt"/>
                <a:cs typeface="Calibri" panose="020F0502020204030204" pitchFamily="34" charset="0"/>
              </a:rPr>
              <a:t>ALFA ACCOUNTANTS</a:t>
            </a:r>
          </a:p>
        </p:txBody>
      </p:sp>
      <p:sp>
        <p:nvSpPr>
          <p:cNvPr id="41" name="Rechthoek 40">
            <a:extLst>
              <a:ext uri="{FF2B5EF4-FFF2-40B4-BE49-F238E27FC236}">
                <a16:creationId xmlns:a16="http://schemas.microsoft.com/office/drawing/2014/main" id="{B57EA286-C191-41C2-94E8-2275C56D6F64}"/>
              </a:ext>
            </a:extLst>
          </p:cNvPr>
          <p:cNvSpPr/>
          <p:nvPr userDrawn="1"/>
        </p:nvSpPr>
        <p:spPr>
          <a:xfrm>
            <a:off x="0" y="0"/>
            <a:ext cx="12192000" cy="6858000"/>
          </a:xfrm>
          <a:prstGeom prst="rect">
            <a:avLst/>
          </a:prstGeom>
          <a:gradFill flip="none" rotWithShape="1">
            <a:gsLst>
              <a:gs pos="68000">
                <a:schemeClr val="tx1">
                  <a:lumMod val="75000"/>
                  <a:lumOff val="25000"/>
                  <a:alpha val="0"/>
                </a:schemeClr>
              </a:gs>
              <a:gs pos="0">
                <a:schemeClr val="tx1">
                  <a:lumMod val="90000"/>
                  <a:lumOff val="10000"/>
                  <a:alpha val="72000"/>
                </a:schemeClr>
              </a:gs>
            </a:gsLst>
            <a:lin ang="18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4"/>
          <p:cNvGrpSpPr>
            <a:grpSpLocks noChangeAspect="1"/>
          </p:cNvGrpSpPr>
          <p:nvPr userDrawn="1"/>
        </p:nvGrpSpPr>
        <p:grpSpPr bwMode="auto">
          <a:xfrm>
            <a:off x="3556000" y="2580927"/>
            <a:ext cx="5080000" cy="1696146"/>
            <a:chOff x="2636" y="1758"/>
            <a:chExt cx="2408" cy="804"/>
          </a:xfrm>
          <a:solidFill>
            <a:schemeClr val="bg1"/>
          </a:solidFill>
          <a:effectLst>
            <a:outerShdw blurRad="254000" dist="12700" dir="2700000" algn="tl" rotWithShape="0">
              <a:prstClr val="black">
                <a:alpha val="35000"/>
              </a:prstClr>
            </a:outerShdw>
          </a:effectLst>
        </p:grpSpPr>
        <p:sp>
          <p:nvSpPr>
            <p:cNvPr id="11" name="Freeform 5"/>
            <p:cNvSpPr>
              <a:spLocks noEditPoints="1"/>
            </p:cNvSpPr>
            <p:nvPr/>
          </p:nvSpPr>
          <p:spPr bwMode="auto">
            <a:xfrm>
              <a:off x="2636" y="2045"/>
              <a:ext cx="195" cy="232"/>
            </a:xfrm>
            <a:custGeom>
              <a:avLst/>
              <a:gdLst>
                <a:gd name="T0" fmla="*/ 37 w 93"/>
                <a:gd name="T1" fmla="*/ 97 h 110"/>
                <a:gd name="T2" fmla="*/ 17 w 93"/>
                <a:gd name="T3" fmla="*/ 90 h 110"/>
                <a:gd name="T4" fmla="*/ 13 w 93"/>
                <a:gd name="T5" fmla="*/ 75 h 110"/>
                <a:gd name="T6" fmla="*/ 60 w 93"/>
                <a:gd name="T7" fmla="*/ 55 h 110"/>
                <a:gd name="T8" fmla="*/ 70 w 93"/>
                <a:gd name="T9" fmla="*/ 55 h 110"/>
                <a:gd name="T10" fmla="*/ 37 w 93"/>
                <a:gd name="T11" fmla="*/ 97 h 110"/>
                <a:gd name="T12" fmla="*/ 82 w 93"/>
                <a:gd name="T13" fmla="*/ 39 h 110"/>
                <a:gd name="T14" fmla="*/ 73 w 93"/>
                <a:gd name="T15" fmla="*/ 9 h 110"/>
                <a:gd name="T16" fmla="*/ 47 w 93"/>
                <a:gd name="T17" fmla="*/ 0 h 110"/>
                <a:gd name="T18" fmla="*/ 8 w 93"/>
                <a:gd name="T19" fmla="*/ 14 h 110"/>
                <a:gd name="T20" fmla="*/ 15 w 93"/>
                <a:gd name="T21" fmla="*/ 24 h 110"/>
                <a:gd name="T22" fmla="*/ 46 w 93"/>
                <a:gd name="T23" fmla="*/ 12 h 110"/>
                <a:gd name="T24" fmla="*/ 64 w 93"/>
                <a:gd name="T25" fmla="*/ 18 h 110"/>
                <a:gd name="T26" fmla="*/ 70 w 93"/>
                <a:gd name="T27" fmla="*/ 39 h 110"/>
                <a:gd name="T28" fmla="*/ 70 w 93"/>
                <a:gd name="T29" fmla="*/ 42 h 110"/>
                <a:gd name="T30" fmla="*/ 60 w 93"/>
                <a:gd name="T31" fmla="*/ 42 h 110"/>
                <a:gd name="T32" fmla="*/ 1 w 93"/>
                <a:gd name="T33" fmla="*/ 73 h 110"/>
                <a:gd name="T34" fmla="*/ 8 w 93"/>
                <a:gd name="T35" fmla="*/ 99 h 110"/>
                <a:gd name="T36" fmla="*/ 36 w 93"/>
                <a:gd name="T37" fmla="*/ 110 h 110"/>
                <a:gd name="T38" fmla="*/ 69 w 93"/>
                <a:gd name="T39" fmla="*/ 89 h 110"/>
                <a:gd name="T40" fmla="*/ 69 w 93"/>
                <a:gd name="T41" fmla="*/ 108 h 110"/>
                <a:gd name="T42" fmla="*/ 93 w 93"/>
                <a:gd name="T43" fmla="*/ 108 h 110"/>
                <a:gd name="T44" fmla="*/ 93 w 93"/>
                <a:gd name="T45" fmla="*/ 96 h 110"/>
                <a:gd name="T46" fmla="*/ 81 w 93"/>
                <a:gd name="T47" fmla="*/ 96 h 110"/>
                <a:gd name="T48" fmla="*/ 82 w 93"/>
                <a:gd name="T49" fmla="*/ 3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3" h="110">
                  <a:moveTo>
                    <a:pt x="37" y="97"/>
                  </a:moveTo>
                  <a:cubicBezTo>
                    <a:pt x="28" y="97"/>
                    <a:pt x="21" y="95"/>
                    <a:pt x="17" y="90"/>
                  </a:cubicBezTo>
                  <a:cubicBezTo>
                    <a:pt x="14" y="87"/>
                    <a:pt x="12" y="81"/>
                    <a:pt x="13" y="75"/>
                  </a:cubicBezTo>
                  <a:cubicBezTo>
                    <a:pt x="15" y="61"/>
                    <a:pt x="30" y="55"/>
                    <a:pt x="60" y="55"/>
                  </a:cubicBezTo>
                  <a:cubicBezTo>
                    <a:pt x="70" y="55"/>
                    <a:pt x="70" y="55"/>
                    <a:pt x="70" y="55"/>
                  </a:cubicBezTo>
                  <a:cubicBezTo>
                    <a:pt x="69" y="83"/>
                    <a:pt x="50" y="97"/>
                    <a:pt x="37" y="97"/>
                  </a:cubicBezTo>
                  <a:moveTo>
                    <a:pt x="82" y="39"/>
                  </a:moveTo>
                  <a:cubicBezTo>
                    <a:pt x="82" y="26"/>
                    <a:pt x="79" y="16"/>
                    <a:pt x="73" y="9"/>
                  </a:cubicBezTo>
                  <a:cubicBezTo>
                    <a:pt x="65" y="1"/>
                    <a:pt x="54" y="0"/>
                    <a:pt x="47" y="0"/>
                  </a:cubicBezTo>
                  <a:cubicBezTo>
                    <a:pt x="31" y="0"/>
                    <a:pt x="16" y="8"/>
                    <a:pt x="8" y="14"/>
                  </a:cubicBezTo>
                  <a:cubicBezTo>
                    <a:pt x="15" y="24"/>
                    <a:pt x="15" y="24"/>
                    <a:pt x="15" y="24"/>
                  </a:cubicBezTo>
                  <a:cubicBezTo>
                    <a:pt x="22" y="19"/>
                    <a:pt x="33" y="12"/>
                    <a:pt x="46" y="12"/>
                  </a:cubicBezTo>
                  <a:cubicBezTo>
                    <a:pt x="54" y="12"/>
                    <a:pt x="60" y="14"/>
                    <a:pt x="64" y="18"/>
                  </a:cubicBezTo>
                  <a:cubicBezTo>
                    <a:pt x="68" y="22"/>
                    <a:pt x="70" y="29"/>
                    <a:pt x="70" y="39"/>
                  </a:cubicBezTo>
                  <a:cubicBezTo>
                    <a:pt x="70" y="42"/>
                    <a:pt x="70" y="42"/>
                    <a:pt x="70" y="42"/>
                  </a:cubicBezTo>
                  <a:cubicBezTo>
                    <a:pt x="60" y="42"/>
                    <a:pt x="60" y="42"/>
                    <a:pt x="60" y="42"/>
                  </a:cubicBezTo>
                  <a:cubicBezTo>
                    <a:pt x="37" y="42"/>
                    <a:pt x="5" y="46"/>
                    <a:pt x="1" y="73"/>
                  </a:cubicBezTo>
                  <a:cubicBezTo>
                    <a:pt x="0" y="83"/>
                    <a:pt x="2" y="92"/>
                    <a:pt x="8" y="99"/>
                  </a:cubicBezTo>
                  <a:cubicBezTo>
                    <a:pt x="14" y="106"/>
                    <a:pt x="24" y="110"/>
                    <a:pt x="36" y="110"/>
                  </a:cubicBezTo>
                  <a:cubicBezTo>
                    <a:pt x="50" y="110"/>
                    <a:pt x="63" y="101"/>
                    <a:pt x="69" y="89"/>
                  </a:cubicBezTo>
                  <a:cubicBezTo>
                    <a:pt x="69" y="108"/>
                    <a:pt x="69" y="108"/>
                    <a:pt x="69" y="108"/>
                  </a:cubicBezTo>
                  <a:cubicBezTo>
                    <a:pt x="93" y="108"/>
                    <a:pt x="93" y="108"/>
                    <a:pt x="93" y="108"/>
                  </a:cubicBezTo>
                  <a:cubicBezTo>
                    <a:pt x="93" y="96"/>
                    <a:pt x="93" y="96"/>
                    <a:pt x="93" y="96"/>
                  </a:cubicBezTo>
                  <a:cubicBezTo>
                    <a:pt x="81" y="96"/>
                    <a:pt x="81" y="96"/>
                    <a:pt x="81" y="96"/>
                  </a:cubicBezTo>
                  <a:lnTo>
                    <a:pt x="82"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6"/>
            <p:cNvSpPr>
              <a:spLocks noEditPoints="1"/>
            </p:cNvSpPr>
            <p:nvPr/>
          </p:nvSpPr>
          <p:spPr bwMode="auto">
            <a:xfrm>
              <a:off x="3082" y="2045"/>
              <a:ext cx="197" cy="232"/>
            </a:xfrm>
            <a:custGeom>
              <a:avLst/>
              <a:gdLst>
                <a:gd name="T0" fmla="*/ 37 w 94"/>
                <a:gd name="T1" fmla="*/ 97 h 110"/>
                <a:gd name="T2" fmla="*/ 18 w 94"/>
                <a:gd name="T3" fmla="*/ 90 h 110"/>
                <a:gd name="T4" fmla="*/ 14 w 94"/>
                <a:gd name="T5" fmla="*/ 75 h 110"/>
                <a:gd name="T6" fmla="*/ 61 w 94"/>
                <a:gd name="T7" fmla="*/ 55 h 110"/>
                <a:gd name="T8" fmla="*/ 70 w 94"/>
                <a:gd name="T9" fmla="*/ 55 h 110"/>
                <a:gd name="T10" fmla="*/ 37 w 94"/>
                <a:gd name="T11" fmla="*/ 97 h 110"/>
                <a:gd name="T12" fmla="*/ 83 w 94"/>
                <a:gd name="T13" fmla="*/ 39 h 110"/>
                <a:gd name="T14" fmla="*/ 73 w 94"/>
                <a:gd name="T15" fmla="*/ 9 h 110"/>
                <a:gd name="T16" fmla="*/ 47 w 94"/>
                <a:gd name="T17" fmla="*/ 0 h 110"/>
                <a:gd name="T18" fmla="*/ 9 w 94"/>
                <a:gd name="T19" fmla="*/ 14 h 110"/>
                <a:gd name="T20" fmla="*/ 15 w 94"/>
                <a:gd name="T21" fmla="*/ 24 h 110"/>
                <a:gd name="T22" fmla="*/ 47 w 94"/>
                <a:gd name="T23" fmla="*/ 12 h 110"/>
                <a:gd name="T24" fmla="*/ 64 w 94"/>
                <a:gd name="T25" fmla="*/ 18 h 110"/>
                <a:gd name="T26" fmla="*/ 70 w 94"/>
                <a:gd name="T27" fmla="*/ 39 h 110"/>
                <a:gd name="T28" fmla="*/ 70 w 94"/>
                <a:gd name="T29" fmla="*/ 42 h 110"/>
                <a:gd name="T30" fmla="*/ 61 w 94"/>
                <a:gd name="T31" fmla="*/ 42 h 110"/>
                <a:gd name="T32" fmla="*/ 2 w 94"/>
                <a:gd name="T33" fmla="*/ 73 h 110"/>
                <a:gd name="T34" fmla="*/ 8 w 94"/>
                <a:gd name="T35" fmla="*/ 99 h 110"/>
                <a:gd name="T36" fmla="*/ 37 w 94"/>
                <a:gd name="T37" fmla="*/ 110 h 110"/>
                <a:gd name="T38" fmla="*/ 69 w 94"/>
                <a:gd name="T39" fmla="*/ 89 h 110"/>
                <a:gd name="T40" fmla="*/ 69 w 94"/>
                <a:gd name="T41" fmla="*/ 108 h 110"/>
                <a:gd name="T42" fmla="*/ 94 w 94"/>
                <a:gd name="T43" fmla="*/ 108 h 110"/>
                <a:gd name="T44" fmla="*/ 94 w 94"/>
                <a:gd name="T45" fmla="*/ 96 h 110"/>
                <a:gd name="T46" fmla="*/ 82 w 94"/>
                <a:gd name="T47" fmla="*/ 96 h 110"/>
                <a:gd name="T48" fmla="*/ 83 w 94"/>
                <a:gd name="T49" fmla="*/ 3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 h="110">
                  <a:moveTo>
                    <a:pt x="37" y="97"/>
                  </a:moveTo>
                  <a:cubicBezTo>
                    <a:pt x="28" y="97"/>
                    <a:pt x="21" y="95"/>
                    <a:pt x="18" y="90"/>
                  </a:cubicBezTo>
                  <a:cubicBezTo>
                    <a:pt x="14" y="87"/>
                    <a:pt x="13" y="81"/>
                    <a:pt x="14" y="75"/>
                  </a:cubicBezTo>
                  <a:cubicBezTo>
                    <a:pt x="16" y="61"/>
                    <a:pt x="30" y="55"/>
                    <a:pt x="61" y="55"/>
                  </a:cubicBezTo>
                  <a:cubicBezTo>
                    <a:pt x="70" y="55"/>
                    <a:pt x="70" y="55"/>
                    <a:pt x="70" y="55"/>
                  </a:cubicBezTo>
                  <a:cubicBezTo>
                    <a:pt x="69" y="83"/>
                    <a:pt x="51" y="97"/>
                    <a:pt x="37" y="97"/>
                  </a:cubicBezTo>
                  <a:moveTo>
                    <a:pt x="83" y="39"/>
                  </a:moveTo>
                  <a:cubicBezTo>
                    <a:pt x="83" y="26"/>
                    <a:pt x="80" y="16"/>
                    <a:pt x="73" y="9"/>
                  </a:cubicBezTo>
                  <a:cubicBezTo>
                    <a:pt x="65" y="1"/>
                    <a:pt x="55" y="0"/>
                    <a:pt x="47" y="0"/>
                  </a:cubicBezTo>
                  <a:cubicBezTo>
                    <a:pt x="31" y="0"/>
                    <a:pt x="16" y="8"/>
                    <a:pt x="9" y="14"/>
                  </a:cubicBezTo>
                  <a:cubicBezTo>
                    <a:pt x="15" y="24"/>
                    <a:pt x="15" y="24"/>
                    <a:pt x="15" y="24"/>
                  </a:cubicBezTo>
                  <a:cubicBezTo>
                    <a:pt x="22" y="19"/>
                    <a:pt x="34" y="12"/>
                    <a:pt x="47" y="12"/>
                  </a:cubicBezTo>
                  <a:cubicBezTo>
                    <a:pt x="55" y="12"/>
                    <a:pt x="60" y="14"/>
                    <a:pt x="64" y="18"/>
                  </a:cubicBezTo>
                  <a:cubicBezTo>
                    <a:pt x="69" y="22"/>
                    <a:pt x="71" y="29"/>
                    <a:pt x="70" y="39"/>
                  </a:cubicBezTo>
                  <a:cubicBezTo>
                    <a:pt x="70" y="42"/>
                    <a:pt x="70" y="42"/>
                    <a:pt x="70" y="42"/>
                  </a:cubicBezTo>
                  <a:cubicBezTo>
                    <a:pt x="61" y="42"/>
                    <a:pt x="61" y="42"/>
                    <a:pt x="61" y="42"/>
                  </a:cubicBezTo>
                  <a:cubicBezTo>
                    <a:pt x="37" y="42"/>
                    <a:pt x="6" y="46"/>
                    <a:pt x="2" y="73"/>
                  </a:cubicBezTo>
                  <a:cubicBezTo>
                    <a:pt x="0" y="83"/>
                    <a:pt x="3" y="92"/>
                    <a:pt x="8" y="99"/>
                  </a:cubicBezTo>
                  <a:cubicBezTo>
                    <a:pt x="14" y="106"/>
                    <a:pt x="25" y="110"/>
                    <a:pt x="37" y="110"/>
                  </a:cubicBezTo>
                  <a:cubicBezTo>
                    <a:pt x="50" y="110"/>
                    <a:pt x="64" y="101"/>
                    <a:pt x="69" y="89"/>
                  </a:cubicBezTo>
                  <a:cubicBezTo>
                    <a:pt x="69" y="108"/>
                    <a:pt x="69" y="108"/>
                    <a:pt x="69" y="108"/>
                  </a:cubicBezTo>
                  <a:cubicBezTo>
                    <a:pt x="94" y="108"/>
                    <a:pt x="94" y="108"/>
                    <a:pt x="94" y="108"/>
                  </a:cubicBezTo>
                  <a:cubicBezTo>
                    <a:pt x="94" y="96"/>
                    <a:pt x="94" y="96"/>
                    <a:pt x="94" y="96"/>
                  </a:cubicBezTo>
                  <a:cubicBezTo>
                    <a:pt x="82" y="96"/>
                    <a:pt x="82" y="96"/>
                    <a:pt x="82" y="96"/>
                  </a:cubicBezTo>
                  <a:lnTo>
                    <a:pt x="83"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7"/>
            <p:cNvSpPr>
              <a:spLocks/>
            </p:cNvSpPr>
            <p:nvPr/>
          </p:nvSpPr>
          <p:spPr bwMode="auto">
            <a:xfrm>
              <a:off x="2913" y="1961"/>
              <a:ext cx="186" cy="400"/>
            </a:xfrm>
            <a:custGeom>
              <a:avLst/>
              <a:gdLst>
                <a:gd name="T0" fmla="*/ 58 w 89"/>
                <a:gd name="T1" fmla="*/ 27 h 190"/>
                <a:gd name="T2" fmla="*/ 73 w 89"/>
                <a:gd name="T3" fmla="*/ 12 h 190"/>
                <a:gd name="T4" fmla="*/ 85 w 89"/>
                <a:gd name="T5" fmla="*/ 15 h 190"/>
                <a:gd name="T6" fmla="*/ 89 w 89"/>
                <a:gd name="T7" fmla="*/ 4 h 190"/>
                <a:gd name="T8" fmla="*/ 74 w 89"/>
                <a:gd name="T9" fmla="*/ 0 h 190"/>
                <a:gd name="T10" fmla="*/ 46 w 89"/>
                <a:gd name="T11" fmla="*/ 27 h 190"/>
                <a:gd name="T12" fmla="*/ 44 w 89"/>
                <a:gd name="T13" fmla="*/ 41 h 190"/>
                <a:gd name="T14" fmla="*/ 30 w 89"/>
                <a:gd name="T15" fmla="*/ 41 h 190"/>
                <a:gd name="T16" fmla="*/ 28 w 89"/>
                <a:gd name="T17" fmla="*/ 53 h 190"/>
                <a:gd name="T18" fmla="*/ 43 w 89"/>
                <a:gd name="T19" fmla="*/ 53 h 190"/>
                <a:gd name="T20" fmla="*/ 32 w 89"/>
                <a:gd name="T21" fmla="*/ 163 h 190"/>
                <a:gd name="T22" fmla="*/ 17 w 89"/>
                <a:gd name="T23" fmla="*/ 177 h 190"/>
                <a:gd name="T24" fmla="*/ 5 w 89"/>
                <a:gd name="T25" fmla="*/ 174 h 190"/>
                <a:gd name="T26" fmla="*/ 0 w 89"/>
                <a:gd name="T27" fmla="*/ 185 h 190"/>
                <a:gd name="T28" fmla="*/ 16 w 89"/>
                <a:gd name="T29" fmla="*/ 190 h 190"/>
                <a:gd name="T30" fmla="*/ 44 w 89"/>
                <a:gd name="T31" fmla="*/ 163 h 190"/>
                <a:gd name="T32" fmla="*/ 55 w 89"/>
                <a:gd name="T33" fmla="*/ 53 h 190"/>
                <a:gd name="T34" fmla="*/ 77 w 89"/>
                <a:gd name="T35" fmla="*/ 53 h 190"/>
                <a:gd name="T36" fmla="*/ 79 w 89"/>
                <a:gd name="T37" fmla="*/ 41 h 190"/>
                <a:gd name="T38" fmla="*/ 57 w 89"/>
                <a:gd name="T39" fmla="*/ 41 h 190"/>
                <a:gd name="T40" fmla="*/ 58 w 89"/>
                <a:gd name="T41" fmla="*/ 2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9" h="190">
                  <a:moveTo>
                    <a:pt x="58" y="27"/>
                  </a:moveTo>
                  <a:cubicBezTo>
                    <a:pt x="59" y="17"/>
                    <a:pt x="64" y="12"/>
                    <a:pt x="73" y="12"/>
                  </a:cubicBezTo>
                  <a:cubicBezTo>
                    <a:pt x="78" y="12"/>
                    <a:pt x="85" y="15"/>
                    <a:pt x="85" y="15"/>
                  </a:cubicBezTo>
                  <a:cubicBezTo>
                    <a:pt x="89" y="4"/>
                    <a:pt x="89" y="4"/>
                    <a:pt x="89" y="4"/>
                  </a:cubicBezTo>
                  <a:cubicBezTo>
                    <a:pt x="89" y="4"/>
                    <a:pt x="82" y="0"/>
                    <a:pt x="74" y="0"/>
                  </a:cubicBezTo>
                  <a:cubicBezTo>
                    <a:pt x="59" y="0"/>
                    <a:pt x="48" y="10"/>
                    <a:pt x="46" y="27"/>
                  </a:cubicBezTo>
                  <a:cubicBezTo>
                    <a:pt x="44" y="41"/>
                    <a:pt x="44" y="41"/>
                    <a:pt x="44" y="41"/>
                  </a:cubicBezTo>
                  <a:cubicBezTo>
                    <a:pt x="30" y="41"/>
                    <a:pt x="30" y="41"/>
                    <a:pt x="30" y="41"/>
                  </a:cubicBezTo>
                  <a:cubicBezTo>
                    <a:pt x="28" y="53"/>
                    <a:pt x="28" y="53"/>
                    <a:pt x="28" y="53"/>
                  </a:cubicBezTo>
                  <a:cubicBezTo>
                    <a:pt x="43" y="53"/>
                    <a:pt x="43" y="53"/>
                    <a:pt x="43" y="53"/>
                  </a:cubicBezTo>
                  <a:cubicBezTo>
                    <a:pt x="32" y="163"/>
                    <a:pt x="32" y="163"/>
                    <a:pt x="32" y="163"/>
                  </a:cubicBezTo>
                  <a:cubicBezTo>
                    <a:pt x="31" y="172"/>
                    <a:pt x="25" y="177"/>
                    <a:pt x="17" y="177"/>
                  </a:cubicBezTo>
                  <a:cubicBezTo>
                    <a:pt x="12" y="177"/>
                    <a:pt x="5" y="174"/>
                    <a:pt x="5" y="174"/>
                  </a:cubicBezTo>
                  <a:cubicBezTo>
                    <a:pt x="0" y="185"/>
                    <a:pt x="0" y="185"/>
                    <a:pt x="0" y="185"/>
                  </a:cubicBezTo>
                  <a:cubicBezTo>
                    <a:pt x="0" y="185"/>
                    <a:pt x="9" y="190"/>
                    <a:pt x="16" y="190"/>
                  </a:cubicBezTo>
                  <a:cubicBezTo>
                    <a:pt x="31" y="190"/>
                    <a:pt x="42" y="179"/>
                    <a:pt x="44" y="163"/>
                  </a:cubicBezTo>
                  <a:cubicBezTo>
                    <a:pt x="55" y="53"/>
                    <a:pt x="55" y="53"/>
                    <a:pt x="55" y="53"/>
                  </a:cubicBezTo>
                  <a:cubicBezTo>
                    <a:pt x="77" y="53"/>
                    <a:pt x="77" y="53"/>
                    <a:pt x="77" y="53"/>
                  </a:cubicBezTo>
                  <a:cubicBezTo>
                    <a:pt x="79" y="41"/>
                    <a:pt x="79" y="41"/>
                    <a:pt x="79" y="41"/>
                  </a:cubicBezTo>
                  <a:cubicBezTo>
                    <a:pt x="57" y="41"/>
                    <a:pt x="57" y="41"/>
                    <a:pt x="57" y="41"/>
                  </a:cubicBezTo>
                  <a:lnTo>
                    <a:pt x="58"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8"/>
            <p:cNvSpPr>
              <a:spLocks/>
            </p:cNvSpPr>
            <p:nvPr/>
          </p:nvSpPr>
          <p:spPr bwMode="auto">
            <a:xfrm>
              <a:off x="2848" y="1963"/>
              <a:ext cx="100" cy="314"/>
            </a:xfrm>
            <a:custGeom>
              <a:avLst/>
              <a:gdLst>
                <a:gd name="T0" fmla="*/ 48 w 48"/>
                <a:gd name="T1" fmla="*/ 145 h 149"/>
                <a:gd name="T2" fmla="*/ 45 w 48"/>
                <a:gd name="T3" fmla="*/ 133 h 149"/>
                <a:gd name="T4" fmla="*/ 33 w 48"/>
                <a:gd name="T5" fmla="*/ 136 h 149"/>
                <a:gd name="T6" fmla="*/ 28 w 48"/>
                <a:gd name="T7" fmla="*/ 135 h 149"/>
                <a:gd name="T8" fmla="*/ 25 w 48"/>
                <a:gd name="T9" fmla="*/ 127 h 149"/>
                <a:gd name="T10" fmla="*/ 28 w 48"/>
                <a:gd name="T11" fmla="*/ 0 h 149"/>
                <a:gd name="T12" fmla="*/ 0 w 48"/>
                <a:gd name="T13" fmla="*/ 0 h 149"/>
                <a:gd name="T14" fmla="*/ 0 w 48"/>
                <a:gd name="T15" fmla="*/ 12 h 149"/>
                <a:gd name="T16" fmla="*/ 15 w 48"/>
                <a:gd name="T17" fmla="*/ 12 h 149"/>
                <a:gd name="T18" fmla="*/ 13 w 48"/>
                <a:gd name="T19" fmla="*/ 127 h 149"/>
                <a:gd name="T20" fmla="*/ 19 w 48"/>
                <a:gd name="T21" fmla="*/ 143 h 149"/>
                <a:gd name="T22" fmla="*/ 33 w 48"/>
                <a:gd name="T23" fmla="*/ 149 h 149"/>
                <a:gd name="T24" fmla="*/ 48 w 48"/>
                <a:gd name="T25" fmla="*/ 14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149">
                  <a:moveTo>
                    <a:pt x="48" y="145"/>
                  </a:moveTo>
                  <a:cubicBezTo>
                    <a:pt x="45" y="133"/>
                    <a:pt x="45" y="133"/>
                    <a:pt x="45" y="133"/>
                  </a:cubicBezTo>
                  <a:cubicBezTo>
                    <a:pt x="45" y="133"/>
                    <a:pt x="37" y="136"/>
                    <a:pt x="33" y="136"/>
                  </a:cubicBezTo>
                  <a:cubicBezTo>
                    <a:pt x="32" y="136"/>
                    <a:pt x="29" y="136"/>
                    <a:pt x="28" y="135"/>
                  </a:cubicBezTo>
                  <a:cubicBezTo>
                    <a:pt x="26" y="133"/>
                    <a:pt x="25" y="130"/>
                    <a:pt x="25" y="127"/>
                  </a:cubicBezTo>
                  <a:cubicBezTo>
                    <a:pt x="28" y="0"/>
                    <a:pt x="28" y="0"/>
                    <a:pt x="28" y="0"/>
                  </a:cubicBezTo>
                  <a:cubicBezTo>
                    <a:pt x="0" y="0"/>
                    <a:pt x="0" y="0"/>
                    <a:pt x="0" y="0"/>
                  </a:cubicBezTo>
                  <a:cubicBezTo>
                    <a:pt x="0" y="12"/>
                    <a:pt x="0" y="12"/>
                    <a:pt x="0" y="12"/>
                  </a:cubicBezTo>
                  <a:cubicBezTo>
                    <a:pt x="15" y="12"/>
                    <a:pt x="15" y="12"/>
                    <a:pt x="15" y="12"/>
                  </a:cubicBezTo>
                  <a:cubicBezTo>
                    <a:pt x="13" y="127"/>
                    <a:pt x="13" y="127"/>
                    <a:pt x="13" y="127"/>
                  </a:cubicBezTo>
                  <a:cubicBezTo>
                    <a:pt x="13" y="134"/>
                    <a:pt x="15" y="139"/>
                    <a:pt x="19" y="143"/>
                  </a:cubicBezTo>
                  <a:cubicBezTo>
                    <a:pt x="22" y="147"/>
                    <a:pt x="27" y="149"/>
                    <a:pt x="33" y="149"/>
                  </a:cubicBezTo>
                  <a:cubicBezTo>
                    <a:pt x="41" y="149"/>
                    <a:pt x="48" y="145"/>
                    <a:pt x="48" y="1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9"/>
            <p:cNvSpPr>
              <a:spLocks/>
            </p:cNvSpPr>
            <p:nvPr/>
          </p:nvSpPr>
          <p:spPr bwMode="auto">
            <a:xfrm>
              <a:off x="3858" y="1758"/>
              <a:ext cx="383" cy="804"/>
            </a:xfrm>
            <a:custGeom>
              <a:avLst/>
              <a:gdLst>
                <a:gd name="T0" fmla="*/ 183 w 183"/>
                <a:gd name="T1" fmla="*/ 191 h 381"/>
                <a:gd name="T2" fmla="*/ 0 w 183"/>
                <a:gd name="T3" fmla="*/ 0 h 381"/>
                <a:gd name="T4" fmla="*/ 6 w 183"/>
                <a:gd name="T5" fmla="*/ 3 h 381"/>
                <a:gd name="T6" fmla="*/ 11 w 183"/>
                <a:gd name="T7" fmla="*/ 6 h 381"/>
                <a:gd name="T8" fmla="*/ 16 w 183"/>
                <a:gd name="T9" fmla="*/ 11 h 381"/>
                <a:gd name="T10" fmla="*/ 15 w 183"/>
                <a:gd name="T11" fmla="*/ 21 h 381"/>
                <a:gd name="T12" fmla="*/ 19 w 183"/>
                <a:gd name="T13" fmla="*/ 31 h 381"/>
                <a:gd name="T14" fmla="*/ 12 w 183"/>
                <a:gd name="T15" fmla="*/ 54 h 381"/>
                <a:gd name="T16" fmla="*/ 3 w 183"/>
                <a:gd name="T17" fmla="*/ 58 h 381"/>
                <a:gd name="T18" fmla="*/ 3 w 183"/>
                <a:gd name="T19" fmla="*/ 67 h 381"/>
                <a:gd name="T20" fmla="*/ 35 w 183"/>
                <a:gd name="T21" fmla="*/ 78 h 381"/>
                <a:gd name="T22" fmla="*/ 49 w 183"/>
                <a:gd name="T23" fmla="*/ 149 h 381"/>
                <a:gd name="T24" fmla="*/ 39 w 183"/>
                <a:gd name="T25" fmla="*/ 205 h 381"/>
                <a:gd name="T26" fmla="*/ 28 w 183"/>
                <a:gd name="T27" fmla="*/ 211 h 381"/>
                <a:gd name="T28" fmla="*/ 27 w 183"/>
                <a:gd name="T29" fmla="*/ 218 h 381"/>
                <a:gd name="T30" fmla="*/ 14 w 183"/>
                <a:gd name="T31" fmla="*/ 286 h 381"/>
                <a:gd name="T32" fmla="*/ 10 w 183"/>
                <a:gd name="T33" fmla="*/ 374 h 381"/>
                <a:gd name="T34" fmla="*/ 10 w 183"/>
                <a:gd name="T35" fmla="*/ 381 h 381"/>
                <a:gd name="T36" fmla="*/ 183 w 183"/>
                <a:gd name="T37" fmla="*/ 19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3" h="381">
                  <a:moveTo>
                    <a:pt x="183" y="191"/>
                  </a:moveTo>
                  <a:cubicBezTo>
                    <a:pt x="183" y="88"/>
                    <a:pt x="102" y="4"/>
                    <a:pt x="0" y="0"/>
                  </a:cubicBezTo>
                  <a:cubicBezTo>
                    <a:pt x="6" y="3"/>
                    <a:pt x="6" y="3"/>
                    <a:pt x="6" y="3"/>
                  </a:cubicBezTo>
                  <a:cubicBezTo>
                    <a:pt x="11" y="6"/>
                    <a:pt x="11" y="6"/>
                    <a:pt x="11" y="6"/>
                  </a:cubicBezTo>
                  <a:cubicBezTo>
                    <a:pt x="16" y="11"/>
                    <a:pt x="16" y="11"/>
                    <a:pt x="16" y="11"/>
                  </a:cubicBezTo>
                  <a:cubicBezTo>
                    <a:pt x="15" y="21"/>
                    <a:pt x="15" y="21"/>
                    <a:pt x="15" y="21"/>
                  </a:cubicBezTo>
                  <a:cubicBezTo>
                    <a:pt x="19" y="31"/>
                    <a:pt x="19" y="31"/>
                    <a:pt x="19" y="31"/>
                  </a:cubicBezTo>
                  <a:cubicBezTo>
                    <a:pt x="12" y="54"/>
                    <a:pt x="12" y="54"/>
                    <a:pt x="12" y="54"/>
                  </a:cubicBezTo>
                  <a:cubicBezTo>
                    <a:pt x="3" y="58"/>
                    <a:pt x="3" y="58"/>
                    <a:pt x="3" y="58"/>
                  </a:cubicBezTo>
                  <a:cubicBezTo>
                    <a:pt x="3" y="67"/>
                    <a:pt x="3" y="67"/>
                    <a:pt x="3" y="67"/>
                  </a:cubicBezTo>
                  <a:cubicBezTo>
                    <a:pt x="35" y="78"/>
                    <a:pt x="35" y="78"/>
                    <a:pt x="35" y="78"/>
                  </a:cubicBezTo>
                  <a:cubicBezTo>
                    <a:pt x="49" y="149"/>
                    <a:pt x="49" y="149"/>
                    <a:pt x="49" y="149"/>
                  </a:cubicBezTo>
                  <a:cubicBezTo>
                    <a:pt x="39" y="205"/>
                    <a:pt x="39" y="205"/>
                    <a:pt x="39" y="205"/>
                  </a:cubicBezTo>
                  <a:cubicBezTo>
                    <a:pt x="28" y="211"/>
                    <a:pt x="28" y="211"/>
                    <a:pt x="28" y="211"/>
                  </a:cubicBezTo>
                  <a:cubicBezTo>
                    <a:pt x="27" y="218"/>
                    <a:pt x="27" y="218"/>
                    <a:pt x="27" y="218"/>
                  </a:cubicBezTo>
                  <a:cubicBezTo>
                    <a:pt x="14" y="286"/>
                    <a:pt x="14" y="286"/>
                    <a:pt x="14" y="286"/>
                  </a:cubicBezTo>
                  <a:cubicBezTo>
                    <a:pt x="10" y="374"/>
                    <a:pt x="10" y="374"/>
                    <a:pt x="10" y="374"/>
                  </a:cubicBezTo>
                  <a:cubicBezTo>
                    <a:pt x="10" y="381"/>
                    <a:pt x="10" y="381"/>
                    <a:pt x="10" y="381"/>
                  </a:cubicBezTo>
                  <a:cubicBezTo>
                    <a:pt x="107" y="372"/>
                    <a:pt x="183" y="291"/>
                    <a:pt x="183" y="19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0"/>
            <p:cNvSpPr>
              <a:spLocks/>
            </p:cNvSpPr>
            <p:nvPr/>
          </p:nvSpPr>
          <p:spPr bwMode="auto">
            <a:xfrm>
              <a:off x="3441" y="1758"/>
              <a:ext cx="383" cy="804"/>
            </a:xfrm>
            <a:custGeom>
              <a:avLst/>
              <a:gdLst>
                <a:gd name="T0" fmla="*/ 183 w 183"/>
                <a:gd name="T1" fmla="*/ 0 h 381"/>
                <a:gd name="T2" fmla="*/ 0 w 183"/>
                <a:gd name="T3" fmla="*/ 191 h 381"/>
                <a:gd name="T4" fmla="*/ 173 w 183"/>
                <a:gd name="T5" fmla="*/ 381 h 381"/>
                <a:gd name="T6" fmla="*/ 173 w 183"/>
                <a:gd name="T7" fmla="*/ 374 h 381"/>
                <a:gd name="T8" fmla="*/ 169 w 183"/>
                <a:gd name="T9" fmla="*/ 286 h 381"/>
                <a:gd name="T10" fmla="*/ 155 w 183"/>
                <a:gd name="T11" fmla="*/ 211 h 381"/>
                <a:gd name="T12" fmla="*/ 144 w 183"/>
                <a:gd name="T13" fmla="*/ 205 h 381"/>
                <a:gd name="T14" fmla="*/ 134 w 183"/>
                <a:gd name="T15" fmla="*/ 149 h 381"/>
                <a:gd name="T16" fmla="*/ 134 w 183"/>
                <a:gd name="T17" fmla="*/ 148 h 381"/>
                <a:gd name="T18" fmla="*/ 148 w 183"/>
                <a:gd name="T19" fmla="*/ 78 h 381"/>
                <a:gd name="T20" fmla="*/ 180 w 183"/>
                <a:gd name="T21" fmla="*/ 67 h 381"/>
                <a:gd name="T22" fmla="*/ 180 w 183"/>
                <a:gd name="T23" fmla="*/ 58 h 381"/>
                <a:gd name="T24" fmla="*/ 171 w 183"/>
                <a:gd name="T25" fmla="*/ 54 h 381"/>
                <a:gd name="T26" fmla="*/ 164 w 183"/>
                <a:gd name="T27" fmla="*/ 31 h 381"/>
                <a:gd name="T28" fmla="*/ 167 w 183"/>
                <a:gd name="T29" fmla="*/ 21 h 381"/>
                <a:gd name="T30" fmla="*/ 167 w 183"/>
                <a:gd name="T31" fmla="*/ 11 h 381"/>
                <a:gd name="T32" fmla="*/ 172 w 183"/>
                <a:gd name="T33" fmla="*/ 6 h 381"/>
                <a:gd name="T34" fmla="*/ 177 w 183"/>
                <a:gd name="T35" fmla="*/ 3 h 381"/>
                <a:gd name="T36" fmla="*/ 183 w 183"/>
                <a:gd name="T37" fmla="*/ 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3" h="381">
                  <a:moveTo>
                    <a:pt x="183" y="0"/>
                  </a:moveTo>
                  <a:cubicBezTo>
                    <a:pt x="81" y="4"/>
                    <a:pt x="0" y="88"/>
                    <a:pt x="0" y="191"/>
                  </a:cubicBezTo>
                  <a:cubicBezTo>
                    <a:pt x="0" y="291"/>
                    <a:pt x="76" y="372"/>
                    <a:pt x="173" y="381"/>
                  </a:cubicBezTo>
                  <a:cubicBezTo>
                    <a:pt x="173" y="374"/>
                    <a:pt x="173" y="374"/>
                    <a:pt x="173" y="374"/>
                  </a:cubicBezTo>
                  <a:cubicBezTo>
                    <a:pt x="169" y="286"/>
                    <a:pt x="169" y="286"/>
                    <a:pt x="169" y="286"/>
                  </a:cubicBezTo>
                  <a:cubicBezTo>
                    <a:pt x="155" y="211"/>
                    <a:pt x="155" y="211"/>
                    <a:pt x="155" y="211"/>
                  </a:cubicBezTo>
                  <a:cubicBezTo>
                    <a:pt x="144" y="205"/>
                    <a:pt x="144" y="205"/>
                    <a:pt x="144" y="205"/>
                  </a:cubicBezTo>
                  <a:cubicBezTo>
                    <a:pt x="134" y="149"/>
                    <a:pt x="134" y="149"/>
                    <a:pt x="134" y="149"/>
                  </a:cubicBezTo>
                  <a:cubicBezTo>
                    <a:pt x="134" y="148"/>
                    <a:pt x="134" y="148"/>
                    <a:pt x="134" y="148"/>
                  </a:cubicBezTo>
                  <a:cubicBezTo>
                    <a:pt x="148" y="78"/>
                    <a:pt x="148" y="78"/>
                    <a:pt x="148" y="78"/>
                  </a:cubicBezTo>
                  <a:cubicBezTo>
                    <a:pt x="180" y="67"/>
                    <a:pt x="180" y="67"/>
                    <a:pt x="180" y="67"/>
                  </a:cubicBezTo>
                  <a:cubicBezTo>
                    <a:pt x="180" y="58"/>
                    <a:pt x="180" y="58"/>
                    <a:pt x="180" y="58"/>
                  </a:cubicBezTo>
                  <a:cubicBezTo>
                    <a:pt x="171" y="54"/>
                    <a:pt x="171" y="54"/>
                    <a:pt x="171" y="54"/>
                  </a:cubicBezTo>
                  <a:cubicBezTo>
                    <a:pt x="164" y="31"/>
                    <a:pt x="164" y="31"/>
                    <a:pt x="164" y="31"/>
                  </a:cubicBezTo>
                  <a:cubicBezTo>
                    <a:pt x="167" y="21"/>
                    <a:pt x="167" y="21"/>
                    <a:pt x="167" y="21"/>
                  </a:cubicBezTo>
                  <a:cubicBezTo>
                    <a:pt x="167" y="11"/>
                    <a:pt x="167" y="11"/>
                    <a:pt x="167" y="11"/>
                  </a:cubicBezTo>
                  <a:cubicBezTo>
                    <a:pt x="172" y="6"/>
                    <a:pt x="172" y="6"/>
                    <a:pt x="172" y="6"/>
                  </a:cubicBezTo>
                  <a:cubicBezTo>
                    <a:pt x="177" y="3"/>
                    <a:pt x="177" y="3"/>
                    <a:pt x="177" y="3"/>
                  </a:cubicBezTo>
                  <a:lnTo>
                    <a:pt x="18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1"/>
            <p:cNvSpPr>
              <a:spLocks noEditPoints="1"/>
            </p:cNvSpPr>
            <p:nvPr/>
          </p:nvSpPr>
          <p:spPr bwMode="auto">
            <a:xfrm>
              <a:off x="4403" y="2062"/>
              <a:ext cx="46" cy="57"/>
            </a:xfrm>
            <a:custGeom>
              <a:avLst/>
              <a:gdLst>
                <a:gd name="T0" fmla="*/ 16 w 22"/>
                <a:gd name="T1" fmla="*/ 10 h 27"/>
                <a:gd name="T2" fmla="*/ 17 w 22"/>
                <a:gd name="T3" fmla="*/ 10 h 27"/>
                <a:gd name="T4" fmla="*/ 17 w 22"/>
                <a:gd name="T5" fmla="*/ 10 h 27"/>
                <a:gd name="T6" fmla="*/ 11 w 22"/>
                <a:gd name="T7" fmla="*/ 4 h 27"/>
                <a:gd name="T8" fmla="*/ 4 w 22"/>
                <a:gd name="T9" fmla="*/ 7 h 27"/>
                <a:gd name="T10" fmla="*/ 2 w 22"/>
                <a:gd name="T11" fmla="*/ 3 h 27"/>
                <a:gd name="T12" fmla="*/ 12 w 22"/>
                <a:gd name="T13" fmla="*/ 0 h 27"/>
                <a:gd name="T14" fmla="*/ 22 w 22"/>
                <a:gd name="T15" fmla="*/ 10 h 27"/>
                <a:gd name="T16" fmla="*/ 22 w 22"/>
                <a:gd name="T17" fmla="*/ 27 h 27"/>
                <a:gd name="T18" fmla="*/ 17 w 22"/>
                <a:gd name="T19" fmla="*/ 27 h 27"/>
                <a:gd name="T20" fmla="*/ 17 w 22"/>
                <a:gd name="T21" fmla="*/ 24 h 27"/>
                <a:gd name="T22" fmla="*/ 17 w 22"/>
                <a:gd name="T23" fmla="*/ 22 h 27"/>
                <a:gd name="T24" fmla="*/ 17 w 22"/>
                <a:gd name="T25" fmla="*/ 22 h 27"/>
                <a:gd name="T26" fmla="*/ 9 w 22"/>
                <a:gd name="T27" fmla="*/ 27 h 27"/>
                <a:gd name="T28" fmla="*/ 0 w 22"/>
                <a:gd name="T29" fmla="*/ 19 h 27"/>
                <a:gd name="T30" fmla="*/ 16 w 22"/>
                <a:gd name="T31" fmla="*/ 10 h 27"/>
                <a:gd name="T32" fmla="*/ 10 w 22"/>
                <a:gd name="T33" fmla="*/ 23 h 27"/>
                <a:gd name="T34" fmla="*/ 17 w 22"/>
                <a:gd name="T35" fmla="*/ 15 h 27"/>
                <a:gd name="T36" fmla="*/ 17 w 22"/>
                <a:gd name="T37" fmla="*/ 14 h 27"/>
                <a:gd name="T38" fmla="*/ 16 w 22"/>
                <a:gd name="T39" fmla="*/ 14 h 27"/>
                <a:gd name="T40" fmla="*/ 5 w 22"/>
                <a:gd name="T41" fmla="*/ 19 h 27"/>
                <a:gd name="T42" fmla="*/ 10 w 22"/>
                <a:gd name="T43"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7">
                  <a:moveTo>
                    <a:pt x="16" y="10"/>
                  </a:moveTo>
                  <a:cubicBezTo>
                    <a:pt x="17" y="10"/>
                    <a:pt x="17" y="10"/>
                    <a:pt x="17" y="10"/>
                  </a:cubicBezTo>
                  <a:cubicBezTo>
                    <a:pt x="17" y="10"/>
                    <a:pt x="17" y="10"/>
                    <a:pt x="17" y="10"/>
                  </a:cubicBezTo>
                  <a:cubicBezTo>
                    <a:pt x="17" y="5"/>
                    <a:pt x="14" y="4"/>
                    <a:pt x="11" y="4"/>
                  </a:cubicBezTo>
                  <a:cubicBezTo>
                    <a:pt x="7" y="4"/>
                    <a:pt x="4" y="7"/>
                    <a:pt x="4" y="7"/>
                  </a:cubicBezTo>
                  <a:cubicBezTo>
                    <a:pt x="2" y="3"/>
                    <a:pt x="2" y="3"/>
                    <a:pt x="2" y="3"/>
                  </a:cubicBezTo>
                  <a:cubicBezTo>
                    <a:pt x="2" y="3"/>
                    <a:pt x="5" y="0"/>
                    <a:pt x="12" y="0"/>
                  </a:cubicBezTo>
                  <a:cubicBezTo>
                    <a:pt x="18" y="0"/>
                    <a:pt x="22" y="3"/>
                    <a:pt x="22" y="10"/>
                  </a:cubicBezTo>
                  <a:cubicBezTo>
                    <a:pt x="22" y="27"/>
                    <a:pt x="22" y="27"/>
                    <a:pt x="22" y="27"/>
                  </a:cubicBezTo>
                  <a:cubicBezTo>
                    <a:pt x="17" y="27"/>
                    <a:pt x="17" y="27"/>
                    <a:pt x="17" y="27"/>
                  </a:cubicBezTo>
                  <a:cubicBezTo>
                    <a:pt x="17" y="24"/>
                    <a:pt x="17" y="24"/>
                    <a:pt x="17" y="24"/>
                  </a:cubicBezTo>
                  <a:cubicBezTo>
                    <a:pt x="17" y="23"/>
                    <a:pt x="17" y="22"/>
                    <a:pt x="17" y="22"/>
                  </a:cubicBezTo>
                  <a:cubicBezTo>
                    <a:pt x="17" y="22"/>
                    <a:pt x="17" y="22"/>
                    <a:pt x="17" y="22"/>
                  </a:cubicBezTo>
                  <a:cubicBezTo>
                    <a:pt x="17" y="22"/>
                    <a:pt x="15" y="27"/>
                    <a:pt x="9" y="27"/>
                  </a:cubicBezTo>
                  <a:cubicBezTo>
                    <a:pt x="4" y="27"/>
                    <a:pt x="0" y="25"/>
                    <a:pt x="0" y="19"/>
                  </a:cubicBezTo>
                  <a:cubicBezTo>
                    <a:pt x="0" y="11"/>
                    <a:pt x="11" y="10"/>
                    <a:pt x="16" y="10"/>
                  </a:cubicBezTo>
                  <a:close/>
                  <a:moveTo>
                    <a:pt x="10" y="23"/>
                  </a:moveTo>
                  <a:cubicBezTo>
                    <a:pt x="14" y="23"/>
                    <a:pt x="17" y="19"/>
                    <a:pt x="17" y="15"/>
                  </a:cubicBezTo>
                  <a:cubicBezTo>
                    <a:pt x="17" y="14"/>
                    <a:pt x="17" y="14"/>
                    <a:pt x="17" y="14"/>
                  </a:cubicBezTo>
                  <a:cubicBezTo>
                    <a:pt x="16" y="14"/>
                    <a:pt x="16" y="14"/>
                    <a:pt x="16" y="14"/>
                  </a:cubicBezTo>
                  <a:cubicBezTo>
                    <a:pt x="12" y="14"/>
                    <a:pt x="5" y="14"/>
                    <a:pt x="5" y="19"/>
                  </a:cubicBezTo>
                  <a:cubicBezTo>
                    <a:pt x="5" y="21"/>
                    <a:pt x="7" y="23"/>
                    <a:pt x="1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2"/>
            <p:cNvSpPr>
              <a:spLocks/>
            </p:cNvSpPr>
            <p:nvPr/>
          </p:nvSpPr>
          <p:spPr bwMode="auto">
            <a:xfrm>
              <a:off x="4463" y="2062"/>
              <a:ext cx="51" cy="57"/>
            </a:xfrm>
            <a:custGeom>
              <a:avLst/>
              <a:gdLst>
                <a:gd name="T0" fmla="*/ 14 w 24"/>
                <a:gd name="T1" fmla="*/ 0 h 27"/>
                <a:gd name="T2" fmla="*/ 24 w 24"/>
                <a:gd name="T3" fmla="*/ 4 h 27"/>
                <a:gd name="T4" fmla="*/ 21 w 24"/>
                <a:gd name="T5" fmla="*/ 7 h 27"/>
                <a:gd name="T6" fmla="*/ 14 w 24"/>
                <a:gd name="T7" fmla="*/ 4 h 27"/>
                <a:gd name="T8" fmla="*/ 5 w 24"/>
                <a:gd name="T9" fmla="*/ 13 h 27"/>
                <a:gd name="T10" fmla="*/ 14 w 24"/>
                <a:gd name="T11" fmla="*/ 23 h 27"/>
                <a:gd name="T12" fmla="*/ 22 w 24"/>
                <a:gd name="T13" fmla="*/ 19 h 27"/>
                <a:gd name="T14" fmla="*/ 24 w 24"/>
                <a:gd name="T15" fmla="*/ 23 h 27"/>
                <a:gd name="T16" fmla="*/ 14 w 24"/>
                <a:gd name="T17" fmla="*/ 27 h 27"/>
                <a:gd name="T18" fmla="*/ 0 w 24"/>
                <a:gd name="T19" fmla="*/ 14 h 27"/>
                <a:gd name="T20" fmla="*/ 14 w 24"/>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7">
                  <a:moveTo>
                    <a:pt x="14" y="0"/>
                  </a:moveTo>
                  <a:cubicBezTo>
                    <a:pt x="20" y="0"/>
                    <a:pt x="24" y="4"/>
                    <a:pt x="24" y="4"/>
                  </a:cubicBezTo>
                  <a:cubicBezTo>
                    <a:pt x="21" y="7"/>
                    <a:pt x="21" y="7"/>
                    <a:pt x="21" y="7"/>
                  </a:cubicBezTo>
                  <a:cubicBezTo>
                    <a:pt x="21" y="7"/>
                    <a:pt x="19" y="4"/>
                    <a:pt x="14" y="4"/>
                  </a:cubicBezTo>
                  <a:cubicBezTo>
                    <a:pt x="9" y="4"/>
                    <a:pt x="5" y="8"/>
                    <a:pt x="5" y="13"/>
                  </a:cubicBezTo>
                  <a:cubicBezTo>
                    <a:pt x="5" y="19"/>
                    <a:pt x="9" y="23"/>
                    <a:pt x="14" y="23"/>
                  </a:cubicBezTo>
                  <a:cubicBezTo>
                    <a:pt x="19" y="23"/>
                    <a:pt x="22" y="19"/>
                    <a:pt x="22" y="19"/>
                  </a:cubicBezTo>
                  <a:cubicBezTo>
                    <a:pt x="24" y="23"/>
                    <a:pt x="24" y="23"/>
                    <a:pt x="24" y="23"/>
                  </a:cubicBezTo>
                  <a:cubicBezTo>
                    <a:pt x="24" y="23"/>
                    <a:pt x="21" y="27"/>
                    <a:pt x="14" y="27"/>
                  </a:cubicBezTo>
                  <a:cubicBezTo>
                    <a:pt x="6" y="27"/>
                    <a:pt x="0" y="21"/>
                    <a:pt x="0" y="14"/>
                  </a:cubicBezTo>
                  <a:cubicBezTo>
                    <a:pt x="0" y="6"/>
                    <a:pt x="6" y="0"/>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3"/>
            <p:cNvSpPr>
              <a:spLocks/>
            </p:cNvSpPr>
            <p:nvPr/>
          </p:nvSpPr>
          <p:spPr bwMode="auto">
            <a:xfrm>
              <a:off x="4524" y="2062"/>
              <a:ext cx="53" cy="57"/>
            </a:xfrm>
            <a:custGeom>
              <a:avLst/>
              <a:gdLst>
                <a:gd name="T0" fmla="*/ 14 w 25"/>
                <a:gd name="T1" fmla="*/ 0 h 27"/>
                <a:gd name="T2" fmla="*/ 24 w 25"/>
                <a:gd name="T3" fmla="*/ 4 h 27"/>
                <a:gd name="T4" fmla="*/ 22 w 25"/>
                <a:gd name="T5" fmla="*/ 7 h 27"/>
                <a:gd name="T6" fmla="*/ 15 w 25"/>
                <a:gd name="T7" fmla="*/ 4 h 27"/>
                <a:gd name="T8" fmla="*/ 5 w 25"/>
                <a:gd name="T9" fmla="*/ 13 h 27"/>
                <a:gd name="T10" fmla="*/ 15 w 25"/>
                <a:gd name="T11" fmla="*/ 23 h 27"/>
                <a:gd name="T12" fmla="*/ 23 w 25"/>
                <a:gd name="T13" fmla="*/ 19 h 27"/>
                <a:gd name="T14" fmla="*/ 25 w 25"/>
                <a:gd name="T15" fmla="*/ 23 h 27"/>
                <a:gd name="T16" fmla="*/ 14 w 25"/>
                <a:gd name="T17" fmla="*/ 27 h 27"/>
                <a:gd name="T18" fmla="*/ 0 w 25"/>
                <a:gd name="T19" fmla="*/ 14 h 27"/>
                <a:gd name="T20" fmla="*/ 14 w 25"/>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7">
                  <a:moveTo>
                    <a:pt x="14" y="0"/>
                  </a:moveTo>
                  <a:cubicBezTo>
                    <a:pt x="21" y="0"/>
                    <a:pt x="24" y="4"/>
                    <a:pt x="24" y="4"/>
                  </a:cubicBezTo>
                  <a:cubicBezTo>
                    <a:pt x="22" y="7"/>
                    <a:pt x="22" y="7"/>
                    <a:pt x="22" y="7"/>
                  </a:cubicBezTo>
                  <a:cubicBezTo>
                    <a:pt x="22" y="7"/>
                    <a:pt x="19" y="4"/>
                    <a:pt x="15" y="4"/>
                  </a:cubicBezTo>
                  <a:cubicBezTo>
                    <a:pt x="9" y="4"/>
                    <a:pt x="5" y="8"/>
                    <a:pt x="5" y="13"/>
                  </a:cubicBezTo>
                  <a:cubicBezTo>
                    <a:pt x="5" y="19"/>
                    <a:pt x="9" y="23"/>
                    <a:pt x="15" y="23"/>
                  </a:cubicBezTo>
                  <a:cubicBezTo>
                    <a:pt x="20" y="23"/>
                    <a:pt x="23" y="19"/>
                    <a:pt x="23" y="19"/>
                  </a:cubicBezTo>
                  <a:cubicBezTo>
                    <a:pt x="25" y="23"/>
                    <a:pt x="25" y="23"/>
                    <a:pt x="25" y="23"/>
                  </a:cubicBezTo>
                  <a:cubicBezTo>
                    <a:pt x="25" y="23"/>
                    <a:pt x="21" y="27"/>
                    <a:pt x="14" y="27"/>
                  </a:cubicBezTo>
                  <a:cubicBezTo>
                    <a:pt x="6" y="27"/>
                    <a:pt x="0" y="21"/>
                    <a:pt x="0" y="14"/>
                  </a:cubicBezTo>
                  <a:cubicBezTo>
                    <a:pt x="0" y="6"/>
                    <a:pt x="6" y="0"/>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4"/>
            <p:cNvSpPr>
              <a:spLocks noEditPoints="1"/>
            </p:cNvSpPr>
            <p:nvPr/>
          </p:nvSpPr>
          <p:spPr bwMode="auto">
            <a:xfrm>
              <a:off x="4587" y="2062"/>
              <a:ext cx="59" cy="57"/>
            </a:xfrm>
            <a:custGeom>
              <a:avLst/>
              <a:gdLst>
                <a:gd name="T0" fmla="*/ 14 w 28"/>
                <a:gd name="T1" fmla="*/ 0 h 27"/>
                <a:gd name="T2" fmla="*/ 28 w 28"/>
                <a:gd name="T3" fmla="*/ 13 h 27"/>
                <a:gd name="T4" fmla="*/ 14 w 28"/>
                <a:gd name="T5" fmla="*/ 27 h 27"/>
                <a:gd name="T6" fmla="*/ 0 w 28"/>
                <a:gd name="T7" fmla="*/ 13 h 27"/>
                <a:gd name="T8" fmla="*/ 14 w 28"/>
                <a:gd name="T9" fmla="*/ 0 h 27"/>
                <a:gd name="T10" fmla="*/ 14 w 28"/>
                <a:gd name="T11" fmla="*/ 23 h 27"/>
                <a:gd name="T12" fmla="*/ 23 w 28"/>
                <a:gd name="T13" fmla="*/ 13 h 27"/>
                <a:gd name="T14" fmla="*/ 14 w 28"/>
                <a:gd name="T15" fmla="*/ 4 h 27"/>
                <a:gd name="T16" fmla="*/ 5 w 28"/>
                <a:gd name="T17" fmla="*/ 13 h 27"/>
                <a:gd name="T18" fmla="*/ 14 w 28"/>
                <a:gd name="T19"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7">
                  <a:moveTo>
                    <a:pt x="14" y="0"/>
                  </a:moveTo>
                  <a:cubicBezTo>
                    <a:pt x="22" y="0"/>
                    <a:pt x="28" y="6"/>
                    <a:pt x="28" y="13"/>
                  </a:cubicBezTo>
                  <a:cubicBezTo>
                    <a:pt x="28" y="22"/>
                    <a:pt x="22" y="27"/>
                    <a:pt x="14" y="27"/>
                  </a:cubicBezTo>
                  <a:cubicBezTo>
                    <a:pt x="6" y="27"/>
                    <a:pt x="0" y="22"/>
                    <a:pt x="0" y="13"/>
                  </a:cubicBezTo>
                  <a:cubicBezTo>
                    <a:pt x="0" y="6"/>
                    <a:pt x="6" y="0"/>
                    <a:pt x="14" y="0"/>
                  </a:cubicBezTo>
                  <a:close/>
                  <a:moveTo>
                    <a:pt x="14" y="23"/>
                  </a:moveTo>
                  <a:cubicBezTo>
                    <a:pt x="19" y="23"/>
                    <a:pt x="23" y="19"/>
                    <a:pt x="23" y="13"/>
                  </a:cubicBezTo>
                  <a:cubicBezTo>
                    <a:pt x="23" y="8"/>
                    <a:pt x="19" y="4"/>
                    <a:pt x="14" y="4"/>
                  </a:cubicBezTo>
                  <a:cubicBezTo>
                    <a:pt x="9" y="4"/>
                    <a:pt x="5" y="8"/>
                    <a:pt x="5" y="13"/>
                  </a:cubicBezTo>
                  <a:cubicBezTo>
                    <a:pt x="5" y="19"/>
                    <a:pt x="9" y="23"/>
                    <a:pt x="14"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5"/>
            <p:cNvSpPr>
              <a:spLocks/>
            </p:cNvSpPr>
            <p:nvPr/>
          </p:nvSpPr>
          <p:spPr bwMode="auto">
            <a:xfrm>
              <a:off x="4660" y="2062"/>
              <a:ext cx="51" cy="57"/>
            </a:xfrm>
            <a:custGeom>
              <a:avLst/>
              <a:gdLst>
                <a:gd name="T0" fmla="*/ 0 w 24"/>
                <a:gd name="T1" fmla="*/ 0 h 27"/>
                <a:gd name="T2" fmla="*/ 5 w 24"/>
                <a:gd name="T3" fmla="*/ 0 h 27"/>
                <a:gd name="T4" fmla="*/ 5 w 24"/>
                <a:gd name="T5" fmla="*/ 16 h 27"/>
                <a:gd name="T6" fmla="*/ 10 w 24"/>
                <a:gd name="T7" fmla="*/ 23 h 27"/>
                <a:gd name="T8" fmla="*/ 18 w 24"/>
                <a:gd name="T9" fmla="*/ 13 h 27"/>
                <a:gd name="T10" fmla="*/ 18 w 24"/>
                <a:gd name="T11" fmla="*/ 0 h 27"/>
                <a:gd name="T12" fmla="*/ 24 w 24"/>
                <a:gd name="T13" fmla="*/ 0 h 27"/>
                <a:gd name="T14" fmla="*/ 24 w 24"/>
                <a:gd name="T15" fmla="*/ 27 h 27"/>
                <a:gd name="T16" fmla="*/ 19 w 24"/>
                <a:gd name="T17" fmla="*/ 27 h 27"/>
                <a:gd name="T18" fmla="*/ 19 w 24"/>
                <a:gd name="T19" fmla="*/ 23 h 27"/>
                <a:gd name="T20" fmla="*/ 19 w 24"/>
                <a:gd name="T21" fmla="*/ 21 h 27"/>
                <a:gd name="T22" fmla="*/ 19 w 24"/>
                <a:gd name="T23" fmla="*/ 21 h 27"/>
                <a:gd name="T24" fmla="*/ 9 w 24"/>
                <a:gd name="T25" fmla="*/ 27 h 27"/>
                <a:gd name="T26" fmla="*/ 0 w 24"/>
                <a:gd name="T27" fmla="*/ 17 h 27"/>
                <a:gd name="T28" fmla="*/ 0 w 24"/>
                <a:gd name="T2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27">
                  <a:moveTo>
                    <a:pt x="0" y="0"/>
                  </a:moveTo>
                  <a:cubicBezTo>
                    <a:pt x="5" y="0"/>
                    <a:pt x="5" y="0"/>
                    <a:pt x="5" y="0"/>
                  </a:cubicBezTo>
                  <a:cubicBezTo>
                    <a:pt x="5" y="16"/>
                    <a:pt x="5" y="16"/>
                    <a:pt x="5" y="16"/>
                  </a:cubicBezTo>
                  <a:cubicBezTo>
                    <a:pt x="5" y="20"/>
                    <a:pt x="6" y="23"/>
                    <a:pt x="10" y="23"/>
                  </a:cubicBezTo>
                  <a:cubicBezTo>
                    <a:pt x="15" y="23"/>
                    <a:pt x="18" y="18"/>
                    <a:pt x="18" y="13"/>
                  </a:cubicBezTo>
                  <a:cubicBezTo>
                    <a:pt x="18" y="0"/>
                    <a:pt x="18" y="0"/>
                    <a:pt x="18" y="0"/>
                  </a:cubicBezTo>
                  <a:cubicBezTo>
                    <a:pt x="24" y="0"/>
                    <a:pt x="24" y="0"/>
                    <a:pt x="24" y="0"/>
                  </a:cubicBezTo>
                  <a:cubicBezTo>
                    <a:pt x="24" y="27"/>
                    <a:pt x="24" y="27"/>
                    <a:pt x="24" y="27"/>
                  </a:cubicBezTo>
                  <a:cubicBezTo>
                    <a:pt x="19" y="27"/>
                    <a:pt x="19" y="27"/>
                    <a:pt x="19" y="27"/>
                  </a:cubicBezTo>
                  <a:cubicBezTo>
                    <a:pt x="19" y="23"/>
                    <a:pt x="19" y="23"/>
                    <a:pt x="19" y="23"/>
                  </a:cubicBezTo>
                  <a:cubicBezTo>
                    <a:pt x="19" y="22"/>
                    <a:pt x="19" y="21"/>
                    <a:pt x="19" y="21"/>
                  </a:cubicBezTo>
                  <a:cubicBezTo>
                    <a:pt x="19" y="21"/>
                    <a:pt x="19" y="21"/>
                    <a:pt x="19" y="21"/>
                  </a:cubicBezTo>
                  <a:cubicBezTo>
                    <a:pt x="18" y="24"/>
                    <a:pt x="14" y="27"/>
                    <a:pt x="9" y="27"/>
                  </a:cubicBezTo>
                  <a:cubicBezTo>
                    <a:pt x="3" y="27"/>
                    <a:pt x="0" y="24"/>
                    <a:pt x="0" y="1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6"/>
            <p:cNvSpPr>
              <a:spLocks/>
            </p:cNvSpPr>
            <p:nvPr/>
          </p:nvSpPr>
          <p:spPr bwMode="auto">
            <a:xfrm>
              <a:off x="4730" y="2062"/>
              <a:ext cx="48" cy="57"/>
            </a:xfrm>
            <a:custGeom>
              <a:avLst/>
              <a:gdLst>
                <a:gd name="T0" fmla="*/ 0 w 23"/>
                <a:gd name="T1" fmla="*/ 0 h 27"/>
                <a:gd name="T2" fmla="*/ 4 w 23"/>
                <a:gd name="T3" fmla="*/ 0 h 27"/>
                <a:gd name="T4" fmla="*/ 4 w 23"/>
                <a:gd name="T5" fmla="*/ 4 h 27"/>
                <a:gd name="T6" fmla="*/ 4 w 23"/>
                <a:gd name="T7" fmla="*/ 6 h 27"/>
                <a:gd name="T8" fmla="*/ 4 w 23"/>
                <a:gd name="T9" fmla="*/ 6 h 27"/>
                <a:gd name="T10" fmla="*/ 14 w 23"/>
                <a:gd name="T11" fmla="*/ 0 h 27"/>
                <a:gd name="T12" fmla="*/ 23 w 23"/>
                <a:gd name="T13" fmla="*/ 10 h 27"/>
                <a:gd name="T14" fmla="*/ 23 w 23"/>
                <a:gd name="T15" fmla="*/ 27 h 27"/>
                <a:gd name="T16" fmla="*/ 18 w 23"/>
                <a:gd name="T17" fmla="*/ 27 h 27"/>
                <a:gd name="T18" fmla="*/ 18 w 23"/>
                <a:gd name="T19" fmla="*/ 11 h 27"/>
                <a:gd name="T20" fmla="*/ 13 w 23"/>
                <a:gd name="T21" fmla="*/ 4 h 27"/>
                <a:gd name="T22" fmla="*/ 5 w 23"/>
                <a:gd name="T23" fmla="*/ 11 h 27"/>
                <a:gd name="T24" fmla="*/ 5 w 23"/>
                <a:gd name="T25" fmla="*/ 14 h 27"/>
                <a:gd name="T26" fmla="*/ 5 w 23"/>
                <a:gd name="T27" fmla="*/ 27 h 27"/>
                <a:gd name="T28" fmla="*/ 0 w 23"/>
                <a:gd name="T29" fmla="*/ 27 h 27"/>
                <a:gd name="T30" fmla="*/ 0 w 23"/>
                <a:gd name="T3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27">
                  <a:moveTo>
                    <a:pt x="0" y="0"/>
                  </a:moveTo>
                  <a:cubicBezTo>
                    <a:pt x="4" y="0"/>
                    <a:pt x="4" y="0"/>
                    <a:pt x="4" y="0"/>
                  </a:cubicBezTo>
                  <a:cubicBezTo>
                    <a:pt x="4" y="4"/>
                    <a:pt x="4" y="4"/>
                    <a:pt x="4" y="4"/>
                  </a:cubicBezTo>
                  <a:cubicBezTo>
                    <a:pt x="4" y="5"/>
                    <a:pt x="4" y="6"/>
                    <a:pt x="4" y="6"/>
                  </a:cubicBezTo>
                  <a:cubicBezTo>
                    <a:pt x="4" y="6"/>
                    <a:pt x="4" y="6"/>
                    <a:pt x="4" y="6"/>
                  </a:cubicBezTo>
                  <a:cubicBezTo>
                    <a:pt x="5" y="3"/>
                    <a:pt x="9" y="0"/>
                    <a:pt x="14" y="0"/>
                  </a:cubicBezTo>
                  <a:cubicBezTo>
                    <a:pt x="21" y="0"/>
                    <a:pt x="23" y="3"/>
                    <a:pt x="23" y="10"/>
                  </a:cubicBezTo>
                  <a:cubicBezTo>
                    <a:pt x="23" y="27"/>
                    <a:pt x="23" y="27"/>
                    <a:pt x="23" y="27"/>
                  </a:cubicBezTo>
                  <a:cubicBezTo>
                    <a:pt x="18" y="27"/>
                    <a:pt x="18" y="27"/>
                    <a:pt x="18" y="27"/>
                  </a:cubicBezTo>
                  <a:cubicBezTo>
                    <a:pt x="18" y="11"/>
                    <a:pt x="18" y="11"/>
                    <a:pt x="18" y="11"/>
                  </a:cubicBezTo>
                  <a:cubicBezTo>
                    <a:pt x="18" y="7"/>
                    <a:pt x="18" y="4"/>
                    <a:pt x="13" y="4"/>
                  </a:cubicBezTo>
                  <a:cubicBezTo>
                    <a:pt x="9" y="4"/>
                    <a:pt x="6" y="7"/>
                    <a:pt x="5" y="11"/>
                  </a:cubicBezTo>
                  <a:cubicBezTo>
                    <a:pt x="5" y="12"/>
                    <a:pt x="5" y="13"/>
                    <a:pt x="5" y="14"/>
                  </a:cubicBezTo>
                  <a:cubicBezTo>
                    <a:pt x="5" y="27"/>
                    <a:pt x="5" y="27"/>
                    <a:pt x="5" y="27"/>
                  </a:cubicBezTo>
                  <a:cubicBezTo>
                    <a:pt x="0" y="27"/>
                    <a:pt x="0" y="27"/>
                    <a:pt x="0" y="2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7"/>
            <p:cNvSpPr>
              <a:spLocks/>
            </p:cNvSpPr>
            <p:nvPr/>
          </p:nvSpPr>
          <p:spPr bwMode="auto">
            <a:xfrm>
              <a:off x="4792" y="2047"/>
              <a:ext cx="32" cy="72"/>
            </a:xfrm>
            <a:custGeom>
              <a:avLst/>
              <a:gdLst>
                <a:gd name="T0" fmla="*/ 3 w 15"/>
                <a:gd name="T1" fmla="*/ 12 h 34"/>
                <a:gd name="T2" fmla="*/ 0 w 15"/>
                <a:gd name="T3" fmla="*/ 12 h 34"/>
                <a:gd name="T4" fmla="*/ 0 w 15"/>
                <a:gd name="T5" fmla="*/ 8 h 34"/>
                <a:gd name="T6" fmla="*/ 3 w 15"/>
                <a:gd name="T7" fmla="*/ 8 h 34"/>
                <a:gd name="T8" fmla="*/ 3 w 15"/>
                <a:gd name="T9" fmla="*/ 0 h 34"/>
                <a:gd name="T10" fmla="*/ 8 w 15"/>
                <a:gd name="T11" fmla="*/ 0 h 34"/>
                <a:gd name="T12" fmla="*/ 8 w 15"/>
                <a:gd name="T13" fmla="*/ 8 h 34"/>
                <a:gd name="T14" fmla="*/ 15 w 15"/>
                <a:gd name="T15" fmla="*/ 8 h 34"/>
                <a:gd name="T16" fmla="*/ 15 w 15"/>
                <a:gd name="T17" fmla="*/ 12 h 34"/>
                <a:gd name="T18" fmla="*/ 8 w 15"/>
                <a:gd name="T19" fmla="*/ 12 h 34"/>
                <a:gd name="T20" fmla="*/ 8 w 15"/>
                <a:gd name="T21" fmla="*/ 24 h 34"/>
                <a:gd name="T22" fmla="*/ 14 w 15"/>
                <a:gd name="T23" fmla="*/ 29 h 34"/>
                <a:gd name="T24" fmla="*/ 15 w 15"/>
                <a:gd name="T25" fmla="*/ 29 h 34"/>
                <a:gd name="T26" fmla="*/ 15 w 15"/>
                <a:gd name="T27" fmla="*/ 34 h 34"/>
                <a:gd name="T28" fmla="*/ 13 w 15"/>
                <a:gd name="T29" fmla="*/ 34 h 34"/>
                <a:gd name="T30" fmla="*/ 3 w 15"/>
                <a:gd name="T31" fmla="*/ 24 h 34"/>
                <a:gd name="T32" fmla="*/ 3 w 15"/>
                <a:gd name="T33"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34">
                  <a:moveTo>
                    <a:pt x="3" y="12"/>
                  </a:moveTo>
                  <a:cubicBezTo>
                    <a:pt x="0" y="12"/>
                    <a:pt x="0" y="12"/>
                    <a:pt x="0" y="12"/>
                  </a:cubicBezTo>
                  <a:cubicBezTo>
                    <a:pt x="0" y="8"/>
                    <a:pt x="0" y="8"/>
                    <a:pt x="0" y="8"/>
                  </a:cubicBezTo>
                  <a:cubicBezTo>
                    <a:pt x="3" y="8"/>
                    <a:pt x="3" y="8"/>
                    <a:pt x="3" y="8"/>
                  </a:cubicBezTo>
                  <a:cubicBezTo>
                    <a:pt x="3" y="0"/>
                    <a:pt x="3" y="0"/>
                    <a:pt x="3" y="0"/>
                  </a:cubicBezTo>
                  <a:cubicBezTo>
                    <a:pt x="8" y="0"/>
                    <a:pt x="8" y="0"/>
                    <a:pt x="8" y="0"/>
                  </a:cubicBezTo>
                  <a:cubicBezTo>
                    <a:pt x="8" y="8"/>
                    <a:pt x="8" y="8"/>
                    <a:pt x="8" y="8"/>
                  </a:cubicBezTo>
                  <a:cubicBezTo>
                    <a:pt x="15" y="8"/>
                    <a:pt x="15" y="8"/>
                    <a:pt x="15" y="8"/>
                  </a:cubicBezTo>
                  <a:cubicBezTo>
                    <a:pt x="15" y="12"/>
                    <a:pt x="15" y="12"/>
                    <a:pt x="15" y="12"/>
                  </a:cubicBezTo>
                  <a:cubicBezTo>
                    <a:pt x="8" y="12"/>
                    <a:pt x="8" y="12"/>
                    <a:pt x="8" y="12"/>
                  </a:cubicBezTo>
                  <a:cubicBezTo>
                    <a:pt x="8" y="24"/>
                    <a:pt x="8" y="24"/>
                    <a:pt x="8" y="24"/>
                  </a:cubicBezTo>
                  <a:cubicBezTo>
                    <a:pt x="8" y="29"/>
                    <a:pt x="12" y="29"/>
                    <a:pt x="14" y="29"/>
                  </a:cubicBezTo>
                  <a:cubicBezTo>
                    <a:pt x="15" y="29"/>
                    <a:pt x="15" y="29"/>
                    <a:pt x="15" y="29"/>
                  </a:cubicBezTo>
                  <a:cubicBezTo>
                    <a:pt x="15" y="34"/>
                    <a:pt x="15" y="34"/>
                    <a:pt x="15" y="34"/>
                  </a:cubicBezTo>
                  <a:cubicBezTo>
                    <a:pt x="15" y="34"/>
                    <a:pt x="14" y="34"/>
                    <a:pt x="13" y="34"/>
                  </a:cubicBezTo>
                  <a:cubicBezTo>
                    <a:pt x="10" y="34"/>
                    <a:pt x="3" y="33"/>
                    <a:pt x="3" y="24"/>
                  </a:cubicBezTo>
                  <a:lnTo>
                    <a:pt x="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8"/>
            <p:cNvSpPr>
              <a:spLocks noEditPoints="1"/>
            </p:cNvSpPr>
            <p:nvPr/>
          </p:nvSpPr>
          <p:spPr bwMode="auto">
            <a:xfrm>
              <a:off x="4834" y="2062"/>
              <a:ext cx="47" cy="57"/>
            </a:xfrm>
            <a:custGeom>
              <a:avLst/>
              <a:gdLst>
                <a:gd name="T0" fmla="*/ 16 w 22"/>
                <a:gd name="T1" fmla="*/ 10 h 27"/>
                <a:gd name="T2" fmla="*/ 17 w 22"/>
                <a:gd name="T3" fmla="*/ 10 h 27"/>
                <a:gd name="T4" fmla="*/ 17 w 22"/>
                <a:gd name="T5" fmla="*/ 10 h 27"/>
                <a:gd name="T6" fmla="*/ 11 w 22"/>
                <a:gd name="T7" fmla="*/ 4 h 27"/>
                <a:gd name="T8" fmla="*/ 4 w 22"/>
                <a:gd name="T9" fmla="*/ 7 h 27"/>
                <a:gd name="T10" fmla="*/ 1 w 22"/>
                <a:gd name="T11" fmla="*/ 3 h 27"/>
                <a:gd name="T12" fmla="*/ 11 w 22"/>
                <a:gd name="T13" fmla="*/ 0 h 27"/>
                <a:gd name="T14" fmla="*/ 22 w 22"/>
                <a:gd name="T15" fmla="*/ 10 h 27"/>
                <a:gd name="T16" fmla="*/ 22 w 22"/>
                <a:gd name="T17" fmla="*/ 27 h 27"/>
                <a:gd name="T18" fmla="*/ 17 w 22"/>
                <a:gd name="T19" fmla="*/ 27 h 27"/>
                <a:gd name="T20" fmla="*/ 17 w 22"/>
                <a:gd name="T21" fmla="*/ 24 h 27"/>
                <a:gd name="T22" fmla="*/ 17 w 22"/>
                <a:gd name="T23" fmla="*/ 22 h 27"/>
                <a:gd name="T24" fmla="*/ 17 w 22"/>
                <a:gd name="T25" fmla="*/ 22 h 27"/>
                <a:gd name="T26" fmla="*/ 9 w 22"/>
                <a:gd name="T27" fmla="*/ 27 h 27"/>
                <a:gd name="T28" fmla="*/ 0 w 22"/>
                <a:gd name="T29" fmla="*/ 19 h 27"/>
                <a:gd name="T30" fmla="*/ 16 w 22"/>
                <a:gd name="T31" fmla="*/ 10 h 27"/>
                <a:gd name="T32" fmla="*/ 10 w 22"/>
                <a:gd name="T33" fmla="*/ 23 h 27"/>
                <a:gd name="T34" fmla="*/ 17 w 22"/>
                <a:gd name="T35" fmla="*/ 15 h 27"/>
                <a:gd name="T36" fmla="*/ 17 w 22"/>
                <a:gd name="T37" fmla="*/ 14 h 27"/>
                <a:gd name="T38" fmla="*/ 15 w 22"/>
                <a:gd name="T39" fmla="*/ 14 h 27"/>
                <a:gd name="T40" fmla="*/ 5 w 22"/>
                <a:gd name="T41" fmla="*/ 19 h 27"/>
                <a:gd name="T42" fmla="*/ 10 w 22"/>
                <a:gd name="T43"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7">
                  <a:moveTo>
                    <a:pt x="16" y="10"/>
                  </a:moveTo>
                  <a:cubicBezTo>
                    <a:pt x="17" y="10"/>
                    <a:pt x="17" y="10"/>
                    <a:pt x="17" y="10"/>
                  </a:cubicBezTo>
                  <a:cubicBezTo>
                    <a:pt x="17" y="10"/>
                    <a:pt x="17" y="10"/>
                    <a:pt x="17" y="10"/>
                  </a:cubicBezTo>
                  <a:cubicBezTo>
                    <a:pt x="17" y="5"/>
                    <a:pt x="14" y="4"/>
                    <a:pt x="11" y="4"/>
                  </a:cubicBezTo>
                  <a:cubicBezTo>
                    <a:pt x="7" y="4"/>
                    <a:pt x="4" y="7"/>
                    <a:pt x="4" y="7"/>
                  </a:cubicBezTo>
                  <a:cubicBezTo>
                    <a:pt x="1" y="3"/>
                    <a:pt x="1" y="3"/>
                    <a:pt x="1" y="3"/>
                  </a:cubicBezTo>
                  <a:cubicBezTo>
                    <a:pt x="1" y="3"/>
                    <a:pt x="5" y="0"/>
                    <a:pt x="11" y="0"/>
                  </a:cubicBezTo>
                  <a:cubicBezTo>
                    <a:pt x="18" y="0"/>
                    <a:pt x="22" y="3"/>
                    <a:pt x="22" y="10"/>
                  </a:cubicBezTo>
                  <a:cubicBezTo>
                    <a:pt x="22" y="27"/>
                    <a:pt x="22" y="27"/>
                    <a:pt x="22" y="27"/>
                  </a:cubicBezTo>
                  <a:cubicBezTo>
                    <a:pt x="17" y="27"/>
                    <a:pt x="17" y="27"/>
                    <a:pt x="17" y="27"/>
                  </a:cubicBezTo>
                  <a:cubicBezTo>
                    <a:pt x="17" y="24"/>
                    <a:pt x="17" y="24"/>
                    <a:pt x="17" y="24"/>
                  </a:cubicBezTo>
                  <a:cubicBezTo>
                    <a:pt x="17" y="23"/>
                    <a:pt x="17" y="22"/>
                    <a:pt x="17" y="22"/>
                  </a:cubicBezTo>
                  <a:cubicBezTo>
                    <a:pt x="17" y="22"/>
                    <a:pt x="17" y="22"/>
                    <a:pt x="17" y="22"/>
                  </a:cubicBezTo>
                  <a:cubicBezTo>
                    <a:pt x="17" y="22"/>
                    <a:pt x="15" y="27"/>
                    <a:pt x="9" y="27"/>
                  </a:cubicBezTo>
                  <a:cubicBezTo>
                    <a:pt x="4" y="27"/>
                    <a:pt x="0" y="25"/>
                    <a:pt x="0" y="19"/>
                  </a:cubicBezTo>
                  <a:cubicBezTo>
                    <a:pt x="0" y="11"/>
                    <a:pt x="11" y="10"/>
                    <a:pt x="16" y="10"/>
                  </a:cubicBezTo>
                  <a:close/>
                  <a:moveTo>
                    <a:pt x="10" y="23"/>
                  </a:moveTo>
                  <a:cubicBezTo>
                    <a:pt x="14" y="23"/>
                    <a:pt x="17" y="19"/>
                    <a:pt x="17" y="15"/>
                  </a:cubicBezTo>
                  <a:cubicBezTo>
                    <a:pt x="17" y="14"/>
                    <a:pt x="17" y="14"/>
                    <a:pt x="17" y="14"/>
                  </a:cubicBezTo>
                  <a:cubicBezTo>
                    <a:pt x="15" y="14"/>
                    <a:pt x="15" y="14"/>
                    <a:pt x="15" y="14"/>
                  </a:cubicBezTo>
                  <a:cubicBezTo>
                    <a:pt x="12" y="14"/>
                    <a:pt x="5" y="14"/>
                    <a:pt x="5" y="19"/>
                  </a:cubicBezTo>
                  <a:cubicBezTo>
                    <a:pt x="5" y="21"/>
                    <a:pt x="6" y="23"/>
                    <a:pt x="1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9"/>
            <p:cNvSpPr>
              <a:spLocks/>
            </p:cNvSpPr>
            <p:nvPr/>
          </p:nvSpPr>
          <p:spPr bwMode="auto">
            <a:xfrm>
              <a:off x="4897" y="2062"/>
              <a:ext cx="51" cy="57"/>
            </a:xfrm>
            <a:custGeom>
              <a:avLst/>
              <a:gdLst>
                <a:gd name="T0" fmla="*/ 0 w 24"/>
                <a:gd name="T1" fmla="*/ 0 h 27"/>
                <a:gd name="T2" fmla="*/ 5 w 24"/>
                <a:gd name="T3" fmla="*/ 0 h 27"/>
                <a:gd name="T4" fmla="*/ 5 w 24"/>
                <a:gd name="T5" fmla="*/ 4 h 27"/>
                <a:gd name="T6" fmla="*/ 5 w 24"/>
                <a:gd name="T7" fmla="*/ 6 h 27"/>
                <a:gd name="T8" fmla="*/ 5 w 24"/>
                <a:gd name="T9" fmla="*/ 6 h 27"/>
                <a:gd name="T10" fmla="*/ 15 w 24"/>
                <a:gd name="T11" fmla="*/ 0 h 27"/>
                <a:gd name="T12" fmla="*/ 24 w 24"/>
                <a:gd name="T13" fmla="*/ 10 h 27"/>
                <a:gd name="T14" fmla="*/ 24 w 24"/>
                <a:gd name="T15" fmla="*/ 27 h 27"/>
                <a:gd name="T16" fmla="*/ 19 w 24"/>
                <a:gd name="T17" fmla="*/ 27 h 27"/>
                <a:gd name="T18" fmla="*/ 19 w 24"/>
                <a:gd name="T19" fmla="*/ 11 h 27"/>
                <a:gd name="T20" fmla="*/ 14 w 24"/>
                <a:gd name="T21" fmla="*/ 4 h 27"/>
                <a:gd name="T22" fmla="*/ 6 w 24"/>
                <a:gd name="T23" fmla="*/ 11 h 27"/>
                <a:gd name="T24" fmla="*/ 5 w 24"/>
                <a:gd name="T25" fmla="*/ 14 h 27"/>
                <a:gd name="T26" fmla="*/ 5 w 24"/>
                <a:gd name="T27" fmla="*/ 27 h 27"/>
                <a:gd name="T28" fmla="*/ 0 w 24"/>
                <a:gd name="T29" fmla="*/ 27 h 27"/>
                <a:gd name="T30" fmla="*/ 0 w 24"/>
                <a:gd name="T3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27">
                  <a:moveTo>
                    <a:pt x="0" y="0"/>
                  </a:moveTo>
                  <a:cubicBezTo>
                    <a:pt x="5" y="0"/>
                    <a:pt x="5" y="0"/>
                    <a:pt x="5" y="0"/>
                  </a:cubicBezTo>
                  <a:cubicBezTo>
                    <a:pt x="5" y="4"/>
                    <a:pt x="5" y="4"/>
                    <a:pt x="5" y="4"/>
                  </a:cubicBezTo>
                  <a:cubicBezTo>
                    <a:pt x="5" y="5"/>
                    <a:pt x="5" y="6"/>
                    <a:pt x="5" y="6"/>
                  </a:cubicBezTo>
                  <a:cubicBezTo>
                    <a:pt x="5" y="6"/>
                    <a:pt x="5" y="6"/>
                    <a:pt x="5" y="6"/>
                  </a:cubicBezTo>
                  <a:cubicBezTo>
                    <a:pt x="6" y="3"/>
                    <a:pt x="9" y="0"/>
                    <a:pt x="15" y="0"/>
                  </a:cubicBezTo>
                  <a:cubicBezTo>
                    <a:pt x="21" y="0"/>
                    <a:pt x="24" y="3"/>
                    <a:pt x="24" y="10"/>
                  </a:cubicBezTo>
                  <a:cubicBezTo>
                    <a:pt x="24" y="27"/>
                    <a:pt x="24" y="27"/>
                    <a:pt x="24" y="27"/>
                  </a:cubicBezTo>
                  <a:cubicBezTo>
                    <a:pt x="19" y="27"/>
                    <a:pt x="19" y="27"/>
                    <a:pt x="19" y="27"/>
                  </a:cubicBezTo>
                  <a:cubicBezTo>
                    <a:pt x="19" y="11"/>
                    <a:pt x="19" y="11"/>
                    <a:pt x="19" y="11"/>
                  </a:cubicBezTo>
                  <a:cubicBezTo>
                    <a:pt x="19" y="7"/>
                    <a:pt x="18" y="4"/>
                    <a:pt x="14" y="4"/>
                  </a:cubicBezTo>
                  <a:cubicBezTo>
                    <a:pt x="10" y="4"/>
                    <a:pt x="7" y="7"/>
                    <a:pt x="6" y="11"/>
                  </a:cubicBezTo>
                  <a:cubicBezTo>
                    <a:pt x="6" y="12"/>
                    <a:pt x="5" y="13"/>
                    <a:pt x="5" y="14"/>
                  </a:cubicBezTo>
                  <a:cubicBezTo>
                    <a:pt x="5" y="27"/>
                    <a:pt x="5" y="27"/>
                    <a:pt x="5" y="27"/>
                  </a:cubicBezTo>
                  <a:cubicBezTo>
                    <a:pt x="0" y="27"/>
                    <a:pt x="0" y="27"/>
                    <a:pt x="0" y="2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0"/>
            <p:cNvSpPr>
              <a:spLocks/>
            </p:cNvSpPr>
            <p:nvPr/>
          </p:nvSpPr>
          <p:spPr bwMode="auto">
            <a:xfrm>
              <a:off x="4962" y="2047"/>
              <a:ext cx="32" cy="72"/>
            </a:xfrm>
            <a:custGeom>
              <a:avLst/>
              <a:gdLst>
                <a:gd name="T0" fmla="*/ 3 w 15"/>
                <a:gd name="T1" fmla="*/ 12 h 34"/>
                <a:gd name="T2" fmla="*/ 0 w 15"/>
                <a:gd name="T3" fmla="*/ 12 h 34"/>
                <a:gd name="T4" fmla="*/ 0 w 15"/>
                <a:gd name="T5" fmla="*/ 8 h 34"/>
                <a:gd name="T6" fmla="*/ 3 w 15"/>
                <a:gd name="T7" fmla="*/ 8 h 34"/>
                <a:gd name="T8" fmla="*/ 3 w 15"/>
                <a:gd name="T9" fmla="*/ 0 h 34"/>
                <a:gd name="T10" fmla="*/ 8 w 15"/>
                <a:gd name="T11" fmla="*/ 0 h 34"/>
                <a:gd name="T12" fmla="*/ 8 w 15"/>
                <a:gd name="T13" fmla="*/ 8 h 34"/>
                <a:gd name="T14" fmla="*/ 14 w 15"/>
                <a:gd name="T15" fmla="*/ 8 h 34"/>
                <a:gd name="T16" fmla="*/ 14 w 15"/>
                <a:gd name="T17" fmla="*/ 12 h 34"/>
                <a:gd name="T18" fmla="*/ 8 w 15"/>
                <a:gd name="T19" fmla="*/ 12 h 34"/>
                <a:gd name="T20" fmla="*/ 8 w 15"/>
                <a:gd name="T21" fmla="*/ 24 h 34"/>
                <a:gd name="T22" fmla="*/ 14 w 15"/>
                <a:gd name="T23" fmla="*/ 29 h 34"/>
                <a:gd name="T24" fmla="*/ 15 w 15"/>
                <a:gd name="T25" fmla="*/ 29 h 34"/>
                <a:gd name="T26" fmla="*/ 15 w 15"/>
                <a:gd name="T27" fmla="*/ 34 h 34"/>
                <a:gd name="T28" fmla="*/ 13 w 15"/>
                <a:gd name="T29" fmla="*/ 34 h 34"/>
                <a:gd name="T30" fmla="*/ 3 w 15"/>
                <a:gd name="T31" fmla="*/ 24 h 34"/>
                <a:gd name="T32" fmla="*/ 3 w 15"/>
                <a:gd name="T33"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34">
                  <a:moveTo>
                    <a:pt x="3" y="12"/>
                  </a:moveTo>
                  <a:cubicBezTo>
                    <a:pt x="0" y="12"/>
                    <a:pt x="0" y="12"/>
                    <a:pt x="0" y="12"/>
                  </a:cubicBezTo>
                  <a:cubicBezTo>
                    <a:pt x="0" y="8"/>
                    <a:pt x="0" y="8"/>
                    <a:pt x="0" y="8"/>
                  </a:cubicBezTo>
                  <a:cubicBezTo>
                    <a:pt x="3" y="8"/>
                    <a:pt x="3" y="8"/>
                    <a:pt x="3" y="8"/>
                  </a:cubicBezTo>
                  <a:cubicBezTo>
                    <a:pt x="3" y="0"/>
                    <a:pt x="3" y="0"/>
                    <a:pt x="3" y="0"/>
                  </a:cubicBezTo>
                  <a:cubicBezTo>
                    <a:pt x="8" y="0"/>
                    <a:pt x="8" y="0"/>
                    <a:pt x="8" y="0"/>
                  </a:cubicBezTo>
                  <a:cubicBezTo>
                    <a:pt x="8" y="8"/>
                    <a:pt x="8" y="8"/>
                    <a:pt x="8" y="8"/>
                  </a:cubicBezTo>
                  <a:cubicBezTo>
                    <a:pt x="14" y="8"/>
                    <a:pt x="14" y="8"/>
                    <a:pt x="14" y="8"/>
                  </a:cubicBezTo>
                  <a:cubicBezTo>
                    <a:pt x="14" y="12"/>
                    <a:pt x="14" y="12"/>
                    <a:pt x="14" y="12"/>
                  </a:cubicBezTo>
                  <a:cubicBezTo>
                    <a:pt x="8" y="12"/>
                    <a:pt x="8" y="12"/>
                    <a:pt x="8" y="12"/>
                  </a:cubicBezTo>
                  <a:cubicBezTo>
                    <a:pt x="8" y="24"/>
                    <a:pt x="8" y="24"/>
                    <a:pt x="8" y="24"/>
                  </a:cubicBezTo>
                  <a:cubicBezTo>
                    <a:pt x="8" y="29"/>
                    <a:pt x="12" y="29"/>
                    <a:pt x="14" y="29"/>
                  </a:cubicBezTo>
                  <a:cubicBezTo>
                    <a:pt x="14" y="29"/>
                    <a:pt x="15" y="29"/>
                    <a:pt x="15" y="29"/>
                  </a:cubicBezTo>
                  <a:cubicBezTo>
                    <a:pt x="15" y="34"/>
                    <a:pt x="15" y="34"/>
                    <a:pt x="15" y="34"/>
                  </a:cubicBezTo>
                  <a:cubicBezTo>
                    <a:pt x="15" y="34"/>
                    <a:pt x="14" y="34"/>
                    <a:pt x="13" y="34"/>
                  </a:cubicBezTo>
                  <a:cubicBezTo>
                    <a:pt x="10" y="34"/>
                    <a:pt x="3" y="33"/>
                    <a:pt x="3" y="24"/>
                  </a:cubicBezTo>
                  <a:lnTo>
                    <a:pt x="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1"/>
            <p:cNvSpPr>
              <a:spLocks/>
            </p:cNvSpPr>
            <p:nvPr/>
          </p:nvSpPr>
          <p:spPr bwMode="auto">
            <a:xfrm>
              <a:off x="5002" y="2062"/>
              <a:ext cx="42" cy="57"/>
            </a:xfrm>
            <a:custGeom>
              <a:avLst/>
              <a:gdLst>
                <a:gd name="T0" fmla="*/ 3 w 20"/>
                <a:gd name="T1" fmla="*/ 20 h 27"/>
                <a:gd name="T2" fmla="*/ 10 w 20"/>
                <a:gd name="T3" fmla="*/ 23 h 27"/>
                <a:gd name="T4" fmla="*/ 15 w 20"/>
                <a:gd name="T5" fmla="*/ 20 h 27"/>
                <a:gd name="T6" fmla="*/ 1 w 20"/>
                <a:gd name="T7" fmla="*/ 7 h 27"/>
                <a:gd name="T8" fmla="*/ 11 w 20"/>
                <a:gd name="T9" fmla="*/ 0 h 27"/>
                <a:gd name="T10" fmla="*/ 19 w 20"/>
                <a:gd name="T11" fmla="*/ 3 h 27"/>
                <a:gd name="T12" fmla="*/ 17 w 20"/>
                <a:gd name="T13" fmla="*/ 6 h 27"/>
                <a:gd name="T14" fmla="*/ 11 w 20"/>
                <a:gd name="T15" fmla="*/ 4 h 27"/>
                <a:gd name="T16" fmla="*/ 6 w 20"/>
                <a:gd name="T17" fmla="*/ 7 h 27"/>
                <a:gd name="T18" fmla="*/ 20 w 20"/>
                <a:gd name="T19" fmla="*/ 20 h 27"/>
                <a:gd name="T20" fmla="*/ 10 w 20"/>
                <a:gd name="T21" fmla="*/ 27 h 27"/>
                <a:gd name="T22" fmla="*/ 0 w 20"/>
                <a:gd name="T23" fmla="*/ 23 h 27"/>
                <a:gd name="T24" fmla="*/ 3 w 20"/>
                <a:gd name="T25"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7">
                  <a:moveTo>
                    <a:pt x="3" y="20"/>
                  </a:moveTo>
                  <a:cubicBezTo>
                    <a:pt x="3" y="20"/>
                    <a:pt x="6" y="23"/>
                    <a:pt x="10" y="23"/>
                  </a:cubicBezTo>
                  <a:cubicBezTo>
                    <a:pt x="13" y="23"/>
                    <a:pt x="15" y="22"/>
                    <a:pt x="15" y="20"/>
                  </a:cubicBezTo>
                  <a:cubicBezTo>
                    <a:pt x="15" y="15"/>
                    <a:pt x="1" y="16"/>
                    <a:pt x="1" y="7"/>
                  </a:cubicBezTo>
                  <a:cubicBezTo>
                    <a:pt x="1" y="2"/>
                    <a:pt x="6" y="0"/>
                    <a:pt x="11" y="0"/>
                  </a:cubicBezTo>
                  <a:cubicBezTo>
                    <a:pt x="17" y="0"/>
                    <a:pt x="19" y="3"/>
                    <a:pt x="19" y="3"/>
                  </a:cubicBezTo>
                  <a:cubicBezTo>
                    <a:pt x="17" y="6"/>
                    <a:pt x="17" y="6"/>
                    <a:pt x="17" y="6"/>
                  </a:cubicBezTo>
                  <a:cubicBezTo>
                    <a:pt x="17" y="6"/>
                    <a:pt x="15" y="4"/>
                    <a:pt x="11" y="4"/>
                  </a:cubicBezTo>
                  <a:cubicBezTo>
                    <a:pt x="9" y="4"/>
                    <a:pt x="6" y="5"/>
                    <a:pt x="6" y="7"/>
                  </a:cubicBezTo>
                  <a:cubicBezTo>
                    <a:pt x="6" y="12"/>
                    <a:pt x="20" y="11"/>
                    <a:pt x="20" y="20"/>
                  </a:cubicBezTo>
                  <a:cubicBezTo>
                    <a:pt x="20" y="24"/>
                    <a:pt x="16" y="27"/>
                    <a:pt x="10" y="27"/>
                  </a:cubicBezTo>
                  <a:cubicBezTo>
                    <a:pt x="4" y="27"/>
                    <a:pt x="0" y="23"/>
                    <a:pt x="0" y="23"/>
                  </a:cubicBezTo>
                  <a:lnTo>
                    <a:pt x="3"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2"/>
            <p:cNvSpPr>
              <a:spLocks noEditPoints="1"/>
            </p:cNvSpPr>
            <p:nvPr/>
          </p:nvSpPr>
          <p:spPr bwMode="auto">
            <a:xfrm>
              <a:off x="4403" y="2201"/>
              <a:ext cx="52" cy="57"/>
            </a:xfrm>
            <a:custGeom>
              <a:avLst/>
              <a:gdLst>
                <a:gd name="T0" fmla="*/ 13 w 25"/>
                <a:gd name="T1" fmla="*/ 0 h 27"/>
                <a:gd name="T2" fmla="*/ 25 w 25"/>
                <a:gd name="T3" fmla="*/ 12 h 27"/>
                <a:gd name="T4" fmla="*/ 25 w 25"/>
                <a:gd name="T5" fmla="*/ 14 h 27"/>
                <a:gd name="T6" fmla="*/ 5 w 25"/>
                <a:gd name="T7" fmla="*/ 14 h 27"/>
                <a:gd name="T8" fmla="*/ 14 w 25"/>
                <a:gd name="T9" fmla="*/ 23 h 27"/>
                <a:gd name="T10" fmla="*/ 22 w 25"/>
                <a:gd name="T11" fmla="*/ 20 h 27"/>
                <a:gd name="T12" fmla="*/ 24 w 25"/>
                <a:gd name="T13" fmla="*/ 23 h 27"/>
                <a:gd name="T14" fmla="*/ 14 w 25"/>
                <a:gd name="T15" fmla="*/ 27 h 27"/>
                <a:gd name="T16" fmla="*/ 0 w 25"/>
                <a:gd name="T17" fmla="*/ 13 h 27"/>
                <a:gd name="T18" fmla="*/ 13 w 25"/>
                <a:gd name="T19" fmla="*/ 0 h 27"/>
                <a:gd name="T20" fmla="*/ 20 w 25"/>
                <a:gd name="T21" fmla="*/ 10 h 27"/>
                <a:gd name="T22" fmla="*/ 13 w 25"/>
                <a:gd name="T23" fmla="*/ 4 h 27"/>
                <a:gd name="T24" fmla="*/ 6 w 25"/>
                <a:gd name="T25" fmla="*/ 10 h 27"/>
                <a:gd name="T26" fmla="*/ 20 w 25"/>
                <a:gd name="T27"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27">
                  <a:moveTo>
                    <a:pt x="13" y="0"/>
                  </a:moveTo>
                  <a:cubicBezTo>
                    <a:pt x="21" y="0"/>
                    <a:pt x="25" y="5"/>
                    <a:pt x="25" y="12"/>
                  </a:cubicBezTo>
                  <a:cubicBezTo>
                    <a:pt x="25" y="13"/>
                    <a:pt x="25" y="14"/>
                    <a:pt x="25" y="14"/>
                  </a:cubicBezTo>
                  <a:cubicBezTo>
                    <a:pt x="5" y="14"/>
                    <a:pt x="5" y="14"/>
                    <a:pt x="5" y="14"/>
                  </a:cubicBezTo>
                  <a:cubicBezTo>
                    <a:pt x="6" y="20"/>
                    <a:pt x="10" y="23"/>
                    <a:pt x="14" y="23"/>
                  </a:cubicBezTo>
                  <a:cubicBezTo>
                    <a:pt x="19" y="23"/>
                    <a:pt x="22" y="20"/>
                    <a:pt x="22" y="20"/>
                  </a:cubicBezTo>
                  <a:cubicBezTo>
                    <a:pt x="24" y="23"/>
                    <a:pt x="24" y="23"/>
                    <a:pt x="24" y="23"/>
                  </a:cubicBezTo>
                  <a:cubicBezTo>
                    <a:pt x="24" y="23"/>
                    <a:pt x="20" y="27"/>
                    <a:pt x="14" y="27"/>
                  </a:cubicBezTo>
                  <a:cubicBezTo>
                    <a:pt x="6" y="27"/>
                    <a:pt x="0" y="21"/>
                    <a:pt x="0" y="13"/>
                  </a:cubicBezTo>
                  <a:cubicBezTo>
                    <a:pt x="0" y="5"/>
                    <a:pt x="6" y="0"/>
                    <a:pt x="13" y="0"/>
                  </a:cubicBezTo>
                  <a:close/>
                  <a:moveTo>
                    <a:pt x="20" y="10"/>
                  </a:moveTo>
                  <a:cubicBezTo>
                    <a:pt x="19" y="6"/>
                    <a:pt x="17" y="4"/>
                    <a:pt x="13" y="4"/>
                  </a:cubicBezTo>
                  <a:cubicBezTo>
                    <a:pt x="9" y="4"/>
                    <a:pt x="6" y="6"/>
                    <a:pt x="6" y="10"/>
                  </a:cubicBezTo>
                  <a:lnTo>
                    <a:pt x="2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3"/>
            <p:cNvSpPr>
              <a:spLocks/>
            </p:cNvSpPr>
            <p:nvPr/>
          </p:nvSpPr>
          <p:spPr bwMode="auto">
            <a:xfrm>
              <a:off x="4470" y="2201"/>
              <a:ext cx="50" cy="57"/>
            </a:xfrm>
            <a:custGeom>
              <a:avLst/>
              <a:gdLst>
                <a:gd name="T0" fmla="*/ 0 w 24"/>
                <a:gd name="T1" fmla="*/ 0 h 27"/>
                <a:gd name="T2" fmla="*/ 5 w 24"/>
                <a:gd name="T3" fmla="*/ 0 h 27"/>
                <a:gd name="T4" fmla="*/ 5 w 24"/>
                <a:gd name="T5" fmla="*/ 4 h 27"/>
                <a:gd name="T6" fmla="*/ 5 w 24"/>
                <a:gd name="T7" fmla="*/ 6 h 27"/>
                <a:gd name="T8" fmla="*/ 5 w 24"/>
                <a:gd name="T9" fmla="*/ 6 h 27"/>
                <a:gd name="T10" fmla="*/ 15 w 24"/>
                <a:gd name="T11" fmla="*/ 0 h 27"/>
                <a:gd name="T12" fmla="*/ 24 w 24"/>
                <a:gd name="T13" fmla="*/ 10 h 27"/>
                <a:gd name="T14" fmla="*/ 24 w 24"/>
                <a:gd name="T15" fmla="*/ 27 h 27"/>
                <a:gd name="T16" fmla="*/ 19 w 24"/>
                <a:gd name="T17" fmla="*/ 27 h 27"/>
                <a:gd name="T18" fmla="*/ 19 w 24"/>
                <a:gd name="T19" fmla="*/ 11 h 27"/>
                <a:gd name="T20" fmla="*/ 14 w 24"/>
                <a:gd name="T21" fmla="*/ 4 h 27"/>
                <a:gd name="T22" fmla="*/ 5 w 24"/>
                <a:gd name="T23" fmla="*/ 11 h 27"/>
                <a:gd name="T24" fmla="*/ 5 w 24"/>
                <a:gd name="T25" fmla="*/ 14 h 27"/>
                <a:gd name="T26" fmla="*/ 5 w 24"/>
                <a:gd name="T27" fmla="*/ 27 h 27"/>
                <a:gd name="T28" fmla="*/ 0 w 24"/>
                <a:gd name="T29" fmla="*/ 27 h 27"/>
                <a:gd name="T30" fmla="*/ 0 w 24"/>
                <a:gd name="T3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27">
                  <a:moveTo>
                    <a:pt x="0" y="0"/>
                  </a:moveTo>
                  <a:cubicBezTo>
                    <a:pt x="5" y="0"/>
                    <a:pt x="5" y="0"/>
                    <a:pt x="5" y="0"/>
                  </a:cubicBezTo>
                  <a:cubicBezTo>
                    <a:pt x="5" y="4"/>
                    <a:pt x="5" y="4"/>
                    <a:pt x="5" y="4"/>
                  </a:cubicBezTo>
                  <a:cubicBezTo>
                    <a:pt x="5" y="5"/>
                    <a:pt x="5" y="6"/>
                    <a:pt x="5" y="6"/>
                  </a:cubicBezTo>
                  <a:cubicBezTo>
                    <a:pt x="5" y="6"/>
                    <a:pt x="5" y="6"/>
                    <a:pt x="5" y="6"/>
                  </a:cubicBezTo>
                  <a:cubicBezTo>
                    <a:pt x="6" y="3"/>
                    <a:pt x="9" y="0"/>
                    <a:pt x="15" y="0"/>
                  </a:cubicBezTo>
                  <a:cubicBezTo>
                    <a:pt x="21" y="0"/>
                    <a:pt x="24" y="3"/>
                    <a:pt x="24" y="10"/>
                  </a:cubicBezTo>
                  <a:cubicBezTo>
                    <a:pt x="24" y="27"/>
                    <a:pt x="24" y="27"/>
                    <a:pt x="24" y="27"/>
                  </a:cubicBezTo>
                  <a:cubicBezTo>
                    <a:pt x="19" y="27"/>
                    <a:pt x="19" y="27"/>
                    <a:pt x="19" y="27"/>
                  </a:cubicBezTo>
                  <a:cubicBezTo>
                    <a:pt x="19" y="11"/>
                    <a:pt x="19" y="11"/>
                    <a:pt x="19" y="11"/>
                  </a:cubicBezTo>
                  <a:cubicBezTo>
                    <a:pt x="19" y="7"/>
                    <a:pt x="18" y="4"/>
                    <a:pt x="14" y="4"/>
                  </a:cubicBezTo>
                  <a:cubicBezTo>
                    <a:pt x="10" y="4"/>
                    <a:pt x="7" y="7"/>
                    <a:pt x="5" y="11"/>
                  </a:cubicBezTo>
                  <a:cubicBezTo>
                    <a:pt x="5" y="12"/>
                    <a:pt x="5" y="13"/>
                    <a:pt x="5" y="14"/>
                  </a:cubicBezTo>
                  <a:cubicBezTo>
                    <a:pt x="5" y="27"/>
                    <a:pt x="5" y="27"/>
                    <a:pt x="5" y="27"/>
                  </a:cubicBezTo>
                  <a:cubicBezTo>
                    <a:pt x="0" y="27"/>
                    <a:pt x="0" y="27"/>
                    <a:pt x="0" y="2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4"/>
            <p:cNvSpPr>
              <a:spLocks noEditPoints="1"/>
            </p:cNvSpPr>
            <p:nvPr/>
          </p:nvSpPr>
          <p:spPr bwMode="auto">
            <a:xfrm>
              <a:off x="4564" y="2201"/>
              <a:ext cx="46" cy="57"/>
            </a:xfrm>
            <a:custGeom>
              <a:avLst/>
              <a:gdLst>
                <a:gd name="T0" fmla="*/ 16 w 22"/>
                <a:gd name="T1" fmla="*/ 10 h 27"/>
                <a:gd name="T2" fmla="*/ 17 w 22"/>
                <a:gd name="T3" fmla="*/ 10 h 27"/>
                <a:gd name="T4" fmla="*/ 17 w 22"/>
                <a:gd name="T5" fmla="*/ 10 h 27"/>
                <a:gd name="T6" fmla="*/ 11 w 22"/>
                <a:gd name="T7" fmla="*/ 4 h 27"/>
                <a:gd name="T8" fmla="*/ 4 w 22"/>
                <a:gd name="T9" fmla="*/ 6 h 27"/>
                <a:gd name="T10" fmla="*/ 2 w 22"/>
                <a:gd name="T11" fmla="*/ 3 h 27"/>
                <a:gd name="T12" fmla="*/ 11 w 22"/>
                <a:gd name="T13" fmla="*/ 0 h 27"/>
                <a:gd name="T14" fmla="*/ 22 w 22"/>
                <a:gd name="T15" fmla="*/ 10 h 27"/>
                <a:gd name="T16" fmla="*/ 22 w 22"/>
                <a:gd name="T17" fmla="*/ 27 h 27"/>
                <a:gd name="T18" fmla="*/ 17 w 22"/>
                <a:gd name="T19" fmla="*/ 27 h 27"/>
                <a:gd name="T20" fmla="*/ 17 w 22"/>
                <a:gd name="T21" fmla="*/ 24 h 27"/>
                <a:gd name="T22" fmla="*/ 17 w 22"/>
                <a:gd name="T23" fmla="*/ 22 h 27"/>
                <a:gd name="T24" fmla="*/ 17 w 22"/>
                <a:gd name="T25" fmla="*/ 22 h 27"/>
                <a:gd name="T26" fmla="*/ 9 w 22"/>
                <a:gd name="T27" fmla="*/ 27 h 27"/>
                <a:gd name="T28" fmla="*/ 0 w 22"/>
                <a:gd name="T29" fmla="*/ 19 h 27"/>
                <a:gd name="T30" fmla="*/ 16 w 22"/>
                <a:gd name="T31" fmla="*/ 10 h 27"/>
                <a:gd name="T32" fmla="*/ 10 w 22"/>
                <a:gd name="T33" fmla="*/ 23 h 27"/>
                <a:gd name="T34" fmla="*/ 17 w 22"/>
                <a:gd name="T35" fmla="*/ 15 h 27"/>
                <a:gd name="T36" fmla="*/ 17 w 22"/>
                <a:gd name="T37" fmla="*/ 14 h 27"/>
                <a:gd name="T38" fmla="*/ 16 w 22"/>
                <a:gd name="T39" fmla="*/ 14 h 27"/>
                <a:gd name="T40" fmla="*/ 5 w 22"/>
                <a:gd name="T41" fmla="*/ 19 h 27"/>
                <a:gd name="T42" fmla="*/ 10 w 22"/>
                <a:gd name="T43"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7">
                  <a:moveTo>
                    <a:pt x="16" y="10"/>
                  </a:moveTo>
                  <a:cubicBezTo>
                    <a:pt x="17" y="10"/>
                    <a:pt x="17" y="10"/>
                    <a:pt x="17" y="10"/>
                  </a:cubicBezTo>
                  <a:cubicBezTo>
                    <a:pt x="17" y="10"/>
                    <a:pt x="17" y="10"/>
                    <a:pt x="17" y="10"/>
                  </a:cubicBezTo>
                  <a:cubicBezTo>
                    <a:pt x="17" y="5"/>
                    <a:pt x="14" y="4"/>
                    <a:pt x="11" y="4"/>
                  </a:cubicBezTo>
                  <a:cubicBezTo>
                    <a:pt x="7" y="4"/>
                    <a:pt x="4" y="6"/>
                    <a:pt x="4" y="6"/>
                  </a:cubicBezTo>
                  <a:cubicBezTo>
                    <a:pt x="2" y="3"/>
                    <a:pt x="2" y="3"/>
                    <a:pt x="2" y="3"/>
                  </a:cubicBezTo>
                  <a:cubicBezTo>
                    <a:pt x="2" y="3"/>
                    <a:pt x="5" y="0"/>
                    <a:pt x="11" y="0"/>
                  </a:cubicBezTo>
                  <a:cubicBezTo>
                    <a:pt x="18" y="0"/>
                    <a:pt x="22" y="3"/>
                    <a:pt x="22" y="10"/>
                  </a:cubicBezTo>
                  <a:cubicBezTo>
                    <a:pt x="22" y="27"/>
                    <a:pt x="22" y="27"/>
                    <a:pt x="22" y="27"/>
                  </a:cubicBezTo>
                  <a:cubicBezTo>
                    <a:pt x="17" y="27"/>
                    <a:pt x="17" y="27"/>
                    <a:pt x="17" y="27"/>
                  </a:cubicBezTo>
                  <a:cubicBezTo>
                    <a:pt x="17" y="24"/>
                    <a:pt x="17" y="24"/>
                    <a:pt x="17" y="24"/>
                  </a:cubicBezTo>
                  <a:cubicBezTo>
                    <a:pt x="17" y="23"/>
                    <a:pt x="17" y="22"/>
                    <a:pt x="17" y="22"/>
                  </a:cubicBezTo>
                  <a:cubicBezTo>
                    <a:pt x="17" y="22"/>
                    <a:pt x="17" y="22"/>
                    <a:pt x="17" y="22"/>
                  </a:cubicBezTo>
                  <a:cubicBezTo>
                    <a:pt x="17" y="22"/>
                    <a:pt x="15" y="27"/>
                    <a:pt x="9" y="27"/>
                  </a:cubicBezTo>
                  <a:cubicBezTo>
                    <a:pt x="4" y="27"/>
                    <a:pt x="0" y="24"/>
                    <a:pt x="0" y="19"/>
                  </a:cubicBezTo>
                  <a:cubicBezTo>
                    <a:pt x="0" y="11"/>
                    <a:pt x="11" y="10"/>
                    <a:pt x="16" y="10"/>
                  </a:cubicBezTo>
                  <a:close/>
                  <a:moveTo>
                    <a:pt x="10" y="23"/>
                  </a:moveTo>
                  <a:cubicBezTo>
                    <a:pt x="14" y="23"/>
                    <a:pt x="17" y="19"/>
                    <a:pt x="17" y="15"/>
                  </a:cubicBezTo>
                  <a:cubicBezTo>
                    <a:pt x="17" y="14"/>
                    <a:pt x="17" y="14"/>
                    <a:pt x="17" y="14"/>
                  </a:cubicBezTo>
                  <a:cubicBezTo>
                    <a:pt x="16" y="14"/>
                    <a:pt x="16" y="14"/>
                    <a:pt x="16" y="14"/>
                  </a:cubicBezTo>
                  <a:cubicBezTo>
                    <a:pt x="12" y="14"/>
                    <a:pt x="5" y="14"/>
                    <a:pt x="5" y="19"/>
                  </a:cubicBezTo>
                  <a:cubicBezTo>
                    <a:pt x="5" y="21"/>
                    <a:pt x="7" y="23"/>
                    <a:pt x="1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5"/>
            <p:cNvSpPr>
              <a:spLocks noEditPoints="1"/>
            </p:cNvSpPr>
            <p:nvPr/>
          </p:nvSpPr>
          <p:spPr bwMode="auto">
            <a:xfrm>
              <a:off x="4625" y="2180"/>
              <a:ext cx="52" cy="78"/>
            </a:xfrm>
            <a:custGeom>
              <a:avLst/>
              <a:gdLst>
                <a:gd name="T0" fmla="*/ 12 w 25"/>
                <a:gd name="T1" fmla="*/ 10 h 37"/>
                <a:gd name="T2" fmla="*/ 20 w 25"/>
                <a:gd name="T3" fmla="*/ 14 h 37"/>
                <a:gd name="T4" fmla="*/ 20 w 25"/>
                <a:gd name="T5" fmla="*/ 14 h 37"/>
                <a:gd name="T6" fmla="*/ 20 w 25"/>
                <a:gd name="T7" fmla="*/ 12 h 37"/>
                <a:gd name="T8" fmla="*/ 20 w 25"/>
                <a:gd name="T9" fmla="*/ 0 h 37"/>
                <a:gd name="T10" fmla="*/ 25 w 25"/>
                <a:gd name="T11" fmla="*/ 0 h 37"/>
                <a:gd name="T12" fmla="*/ 25 w 25"/>
                <a:gd name="T13" fmla="*/ 37 h 37"/>
                <a:gd name="T14" fmla="*/ 20 w 25"/>
                <a:gd name="T15" fmla="*/ 37 h 37"/>
                <a:gd name="T16" fmla="*/ 20 w 25"/>
                <a:gd name="T17" fmla="*/ 34 h 37"/>
                <a:gd name="T18" fmla="*/ 20 w 25"/>
                <a:gd name="T19" fmla="*/ 32 h 37"/>
                <a:gd name="T20" fmla="*/ 20 w 25"/>
                <a:gd name="T21" fmla="*/ 32 h 37"/>
                <a:gd name="T22" fmla="*/ 11 w 25"/>
                <a:gd name="T23" fmla="*/ 37 h 37"/>
                <a:gd name="T24" fmla="*/ 0 w 25"/>
                <a:gd name="T25" fmla="*/ 23 h 37"/>
                <a:gd name="T26" fmla="*/ 12 w 25"/>
                <a:gd name="T27" fmla="*/ 10 h 37"/>
                <a:gd name="T28" fmla="*/ 12 w 25"/>
                <a:gd name="T29" fmla="*/ 33 h 37"/>
                <a:gd name="T30" fmla="*/ 20 w 25"/>
                <a:gd name="T31" fmla="*/ 23 h 37"/>
                <a:gd name="T32" fmla="*/ 13 w 25"/>
                <a:gd name="T33" fmla="*/ 14 h 37"/>
                <a:gd name="T34" fmla="*/ 5 w 25"/>
                <a:gd name="T35" fmla="*/ 23 h 37"/>
                <a:gd name="T36" fmla="*/ 12 w 25"/>
                <a:gd name="T37" fmla="*/ 3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37">
                  <a:moveTo>
                    <a:pt x="12" y="10"/>
                  </a:moveTo>
                  <a:cubicBezTo>
                    <a:pt x="18" y="10"/>
                    <a:pt x="20" y="14"/>
                    <a:pt x="20" y="14"/>
                  </a:cubicBezTo>
                  <a:cubicBezTo>
                    <a:pt x="20" y="14"/>
                    <a:pt x="20" y="14"/>
                    <a:pt x="20" y="14"/>
                  </a:cubicBezTo>
                  <a:cubicBezTo>
                    <a:pt x="20" y="14"/>
                    <a:pt x="20" y="13"/>
                    <a:pt x="20" y="12"/>
                  </a:cubicBezTo>
                  <a:cubicBezTo>
                    <a:pt x="20" y="0"/>
                    <a:pt x="20" y="0"/>
                    <a:pt x="20" y="0"/>
                  </a:cubicBezTo>
                  <a:cubicBezTo>
                    <a:pt x="25" y="0"/>
                    <a:pt x="25" y="0"/>
                    <a:pt x="25" y="0"/>
                  </a:cubicBezTo>
                  <a:cubicBezTo>
                    <a:pt x="25" y="37"/>
                    <a:pt x="25" y="37"/>
                    <a:pt x="25" y="37"/>
                  </a:cubicBezTo>
                  <a:cubicBezTo>
                    <a:pt x="20" y="37"/>
                    <a:pt x="20" y="37"/>
                    <a:pt x="20" y="37"/>
                  </a:cubicBezTo>
                  <a:cubicBezTo>
                    <a:pt x="20" y="34"/>
                    <a:pt x="20" y="34"/>
                    <a:pt x="20" y="34"/>
                  </a:cubicBezTo>
                  <a:cubicBezTo>
                    <a:pt x="20" y="33"/>
                    <a:pt x="20" y="32"/>
                    <a:pt x="20" y="32"/>
                  </a:cubicBezTo>
                  <a:cubicBezTo>
                    <a:pt x="20" y="32"/>
                    <a:pt x="20" y="32"/>
                    <a:pt x="20" y="32"/>
                  </a:cubicBezTo>
                  <a:cubicBezTo>
                    <a:pt x="20" y="32"/>
                    <a:pt x="18" y="37"/>
                    <a:pt x="11" y="37"/>
                  </a:cubicBezTo>
                  <a:cubicBezTo>
                    <a:pt x="4" y="37"/>
                    <a:pt x="0" y="32"/>
                    <a:pt x="0" y="23"/>
                  </a:cubicBezTo>
                  <a:cubicBezTo>
                    <a:pt x="0" y="15"/>
                    <a:pt x="5" y="10"/>
                    <a:pt x="12" y="10"/>
                  </a:cubicBezTo>
                  <a:close/>
                  <a:moveTo>
                    <a:pt x="12" y="33"/>
                  </a:moveTo>
                  <a:cubicBezTo>
                    <a:pt x="16" y="33"/>
                    <a:pt x="20" y="30"/>
                    <a:pt x="20" y="23"/>
                  </a:cubicBezTo>
                  <a:cubicBezTo>
                    <a:pt x="20" y="19"/>
                    <a:pt x="18" y="14"/>
                    <a:pt x="13" y="14"/>
                  </a:cubicBezTo>
                  <a:cubicBezTo>
                    <a:pt x="8" y="14"/>
                    <a:pt x="5" y="17"/>
                    <a:pt x="5" y="23"/>
                  </a:cubicBezTo>
                  <a:cubicBezTo>
                    <a:pt x="5" y="29"/>
                    <a:pt x="8" y="33"/>
                    <a:pt x="12"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6"/>
            <p:cNvSpPr>
              <a:spLocks/>
            </p:cNvSpPr>
            <p:nvPr/>
          </p:nvSpPr>
          <p:spPr bwMode="auto">
            <a:xfrm>
              <a:off x="4688" y="2201"/>
              <a:ext cx="54" cy="57"/>
            </a:xfrm>
            <a:custGeom>
              <a:avLst/>
              <a:gdLst>
                <a:gd name="T0" fmla="*/ 0 w 26"/>
                <a:gd name="T1" fmla="*/ 0 h 27"/>
                <a:gd name="T2" fmla="*/ 6 w 26"/>
                <a:gd name="T3" fmla="*/ 0 h 27"/>
                <a:gd name="T4" fmla="*/ 12 w 26"/>
                <a:gd name="T5" fmla="*/ 18 h 27"/>
                <a:gd name="T6" fmla="*/ 13 w 26"/>
                <a:gd name="T7" fmla="*/ 22 h 27"/>
                <a:gd name="T8" fmla="*/ 13 w 26"/>
                <a:gd name="T9" fmla="*/ 22 h 27"/>
                <a:gd name="T10" fmla="*/ 14 w 26"/>
                <a:gd name="T11" fmla="*/ 18 h 27"/>
                <a:gd name="T12" fmla="*/ 20 w 26"/>
                <a:gd name="T13" fmla="*/ 0 h 27"/>
                <a:gd name="T14" fmla="*/ 26 w 26"/>
                <a:gd name="T15" fmla="*/ 0 h 27"/>
                <a:gd name="T16" fmla="*/ 16 w 26"/>
                <a:gd name="T17" fmla="*/ 27 h 27"/>
                <a:gd name="T18" fmla="*/ 10 w 26"/>
                <a:gd name="T19" fmla="*/ 27 h 27"/>
                <a:gd name="T20" fmla="*/ 0 w 26"/>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7">
                  <a:moveTo>
                    <a:pt x="0" y="0"/>
                  </a:moveTo>
                  <a:cubicBezTo>
                    <a:pt x="6" y="0"/>
                    <a:pt x="6" y="0"/>
                    <a:pt x="6" y="0"/>
                  </a:cubicBezTo>
                  <a:cubicBezTo>
                    <a:pt x="12" y="18"/>
                    <a:pt x="12" y="18"/>
                    <a:pt x="12" y="18"/>
                  </a:cubicBezTo>
                  <a:cubicBezTo>
                    <a:pt x="13" y="20"/>
                    <a:pt x="13" y="22"/>
                    <a:pt x="13" y="22"/>
                  </a:cubicBezTo>
                  <a:cubicBezTo>
                    <a:pt x="13" y="22"/>
                    <a:pt x="13" y="22"/>
                    <a:pt x="13" y="22"/>
                  </a:cubicBezTo>
                  <a:cubicBezTo>
                    <a:pt x="13" y="22"/>
                    <a:pt x="14" y="20"/>
                    <a:pt x="14" y="18"/>
                  </a:cubicBezTo>
                  <a:cubicBezTo>
                    <a:pt x="20" y="0"/>
                    <a:pt x="20" y="0"/>
                    <a:pt x="20" y="0"/>
                  </a:cubicBezTo>
                  <a:cubicBezTo>
                    <a:pt x="26" y="0"/>
                    <a:pt x="26" y="0"/>
                    <a:pt x="26" y="0"/>
                  </a:cubicBezTo>
                  <a:cubicBezTo>
                    <a:pt x="16" y="27"/>
                    <a:pt x="16" y="27"/>
                    <a:pt x="16" y="27"/>
                  </a:cubicBezTo>
                  <a:cubicBezTo>
                    <a:pt x="10" y="27"/>
                    <a:pt x="10" y="27"/>
                    <a:pt x="10" y="2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7"/>
            <p:cNvSpPr>
              <a:spLocks noEditPoints="1"/>
            </p:cNvSpPr>
            <p:nvPr/>
          </p:nvSpPr>
          <p:spPr bwMode="auto">
            <a:xfrm>
              <a:off x="4753" y="2180"/>
              <a:ext cx="10" cy="78"/>
            </a:xfrm>
            <a:custGeom>
              <a:avLst/>
              <a:gdLst>
                <a:gd name="T0" fmla="*/ 0 w 10"/>
                <a:gd name="T1" fmla="*/ 0 h 78"/>
                <a:gd name="T2" fmla="*/ 10 w 10"/>
                <a:gd name="T3" fmla="*/ 0 h 78"/>
                <a:gd name="T4" fmla="*/ 10 w 10"/>
                <a:gd name="T5" fmla="*/ 11 h 78"/>
                <a:gd name="T6" fmla="*/ 0 w 10"/>
                <a:gd name="T7" fmla="*/ 11 h 78"/>
                <a:gd name="T8" fmla="*/ 0 w 10"/>
                <a:gd name="T9" fmla="*/ 0 h 78"/>
                <a:gd name="T10" fmla="*/ 0 w 10"/>
                <a:gd name="T11" fmla="*/ 21 h 78"/>
                <a:gd name="T12" fmla="*/ 10 w 10"/>
                <a:gd name="T13" fmla="*/ 21 h 78"/>
                <a:gd name="T14" fmla="*/ 10 w 10"/>
                <a:gd name="T15" fmla="*/ 78 h 78"/>
                <a:gd name="T16" fmla="*/ 0 w 10"/>
                <a:gd name="T17" fmla="*/ 78 h 78"/>
                <a:gd name="T18" fmla="*/ 0 w 10"/>
                <a:gd name="T19" fmla="*/ 2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78">
                  <a:moveTo>
                    <a:pt x="0" y="0"/>
                  </a:moveTo>
                  <a:lnTo>
                    <a:pt x="10" y="0"/>
                  </a:lnTo>
                  <a:lnTo>
                    <a:pt x="10" y="11"/>
                  </a:lnTo>
                  <a:lnTo>
                    <a:pt x="0" y="11"/>
                  </a:lnTo>
                  <a:lnTo>
                    <a:pt x="0" y="0"/>
                  </a:lnTo>
                  <a:close/>
                  <a:moveTo>
                    <a:pt x="0" y="21"/>
                  </a:moveTo>
                  <a:lnTo>
                    <a:pt x="10" y="21"/>
                  </a:lnTo>
                  <a:lnTo>
                    <a:pt x="10" y="78"/>
                  </a:lnTo>
                  <a:lnTo>
                    <a:pt x="0" y="78"/>
                  </a:lnTo>
                  <a:lnTo>
                    <a:pt x="0"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8"/>
            <p:cNvSpPr>
              <a:spLocks/>
            </p:cNvSpPr>
            <p:nvPr/>
          </p:nvSpPr>
          <p:spPr bwMode="auto">
            <a:xfrm>
              <a:off x="4778" y="2201"/>
              <a:ext cx="42" cy="57"/>
            </a:xfrm>
            <a:custGeom>
              <a:avLst/>
              <a:gdLst>
                <a:gd name="T0" fmla="*/ 3 w 20"/>
                <a:gd name="T1" fmla="*/ 20 h 27"/>
                <a:gd name="T2" fmla="*/ 10 w 20"/>
                <a:gd name="T3" fmla="*/ 23 h 27"/>
                <a:gd name="T4" fmla="*/ 14 w 20"/>
                <a:gd name="T5" fmla="*/ 20 h 27"/>
                <a:gd name="T6" fmla="*/ 1 w 20"/>
                <a:gd name="T7" fmla="*/ 7 h 27"/>
                <a:gd name="T8" fmla="*/ 10 w 20"/>
                <a:gd name="T9" fmla="*/ 0 h 27"/>
                <a:gd name="T10" fmla="*/ 19 w 20"/>
                <a:gd name="T11" fmla="*/ 3 h 27"/>
                <a:gd name="T12" fmla="*/ 17 w 20"/>
                <a:gd name="T13" fmla="*/ 6 h 27"/>
                <a:gd name="T14" fmla="*/ 10 w 20"/>
                <a:gd name="T15" fmla="*/ 4 h 27"/>
                <a:gd name="T16" fmla="*/ 6 w 20"/>
                <a:gd name="T17" fmla="*/ 7 h 27"/>
                <a:gd name="T18" fmla="*/ 20 w 20"/>
                <a:gd name="T19" fmla="*/ 20 h 27"/>
                <a:gd name="T20" fmla="*/ 10 w 20"/>
                <a:gd name="T21" fmla="*/ 27 h 27"/>
                <a:gd name="T22" fmla="*/ 0 w 20"/>
                <a:gd name="T23" fmla="*/ 23 h 27"/>
                <a:gd name="T24" fmla="*/ 3 w 20"/>
                <a:gd name="T25"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7">
                  <a:moveTo>
                    <a:pt x="3" y="20"/>
                  </a:moveTo>
                  <a:cubicBezTo>
                    <a:pt x="3" y="20"/>
                    <a:pt x="6" y="23"/>
                    <a:pt x="10" y="23"/>
                  </a:cubicBezTo>
                  <a:cubicBezTo>
                    <a:pt x="12" y="23"/>
                    <a:pt x="14" y="22"/>
                    <a:pt x="14" y="20"/>
                  </a:cubicBezTo>
                  <a:cubicBezTo>
                    <a:pt x="14" y="15"/>
                    <a:pt x="1" y="16"/>
                    <a:pt x="1" y="7"/>
                  </a:cubicBezTo>
                  <a:cubicBezTo>
                    <a:pt x="1" y="2"/>
                    <a:pt x="5" y="0"/>
                    <a:pt x="10" y="0"/>
                  </a:cubicBezTo>
                  <a:cubicBezTo>
                    <a:pt x="16" y="0"/>
                    <a:pt x="19" y="3"/>
                    <a:pt x="19" y="3"/>
                  </a:cubicBezTo>
                  <a:cubicBezTo>
                    <a:pt x="17" y="6"/>
                    <a:pt x="17" y="6"/>
                    <a:pt x="17" y="6"/>
                  </a:cubicBezTo>
                  <a:cubicBezTo>
                    <a:pt x="17" y="6"/>
                    <a:pt x="15" y="4"/>
                    <a:pt x="10" y="4"/>
                  </a:cubicBezTo>
                  <a:cubicBezTo>
                    <a:pt x="8" y="4"/>
                    <a:pt x="6" y="5"/>
                    <a:pt x="6" y="7"/>
                  </a:cubicBezTo>
                  <a:cubicBezTo>
                    <a:pt x="6" y="12"/>
                    <a:pt x="20" y="11"/>
                    <a:pt x="20" y="20"/>
                  </a:cubicBezTo>
                  <a:cubicBezTo>
                    <a:pt x="20" y="24"/>
                    <a:pt x="16" y="27"/>
                    <a:pt x="10" y="27"/>
                  </a:cubicBezTo>
                  <a:cubicBezTo>
                    <a:pt x="4" y="27"/>
                    <a:pt x="0" y="23"/>
                    <a:pt x="0" y="23"/>
                  </a:cubicBezTo>
                  <a:lnTo>
                    <a:pt x="3"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9"/>
            <p:cNvSpPr>
              <a:spLocks noEditPoints="1"/>
            </p:cNvSpPr>
            <p:nvPr/>
          </p:nvSpPr>
          <p:spPr bwMode="auto">
            <a:xfrm>
              <a:off x="4830" y="2201"/>
              <a:ext cx="51" cy="57"/>
            </a:xfrm>
            <a:custGeom>
              <a:avLst/>
              <a:gdLst>
                <a:gd name="T0" fmla="*/ 13 w 24"/>
                <a:gd name="T1" fmla="*/ 0 h 27"/>
                <a:gd name="T2" fmla="*/ 24 w 24"/>
                <a:gd name="T3" fmla="*/ 12 h 27"/>
                <a:gd name="T4" fmla="*/ 24 w 24"/>
                <a:gd name="T5" fmla="*/ 14 h 27"/>
                <a:gd name="T6" fmla="*/ 5 w 24"/>
                <a:gd name="T7" fmla="*/ 14 h 27"/>
                <a:gd name="T8" fmla="*/ 14 w 24"/>
                <a:gd name="T9" fmla="*/ 23 h 27"/>
                <a:gd name="T10" fmla="*/ 22 w 24"/>
                <a:gd name="T11" fmla="*/ 20 h 27"/>
                <a:gd name="T12" fmla="*/ 24 w 24"/>
                <a:gd name="T13" fmla="*/ 23 h 27"/>
                <a:gd name="T14" fmla="*/ 14 w 24"/>
                <a:gd name="T15" fmla="*/ 27 h 27"/>
                <a:gd name="T16" fmla="*/ 0 w 24"/>
                <a:gd name="T17" fmla="*/ 13 h 27"/>
                <a:gd name="T18" fmla="*/ 13 w 24"/>
                <a:gd name="T19" fmla="*/ 0 h 27"/>
                <a:gd name="T20" fmla="*/ 19 w 24"/>
                <a:gd name="T21" fmla="*/ 10 h 27"/>
                <a:gd name="T22" fmla="*/ 13 w 24"/>
                <a:gd name="T23" fmla="*/ 4 h 27"/>
                <a:gd name="T24" fmla="*/ 5 w 24"/>
                <a:gd name="T25" fmla="*/ 10 h 27"/>
                <a:gd name="T26" fmla="*/ 19 w 24"/>
                <a:gd name="T27"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7">
                  <a:moveTo>
                    <a:pt x="13" y="0"/>
                  </a:moveTo>
                  <a:cubicBezTo>
                    <a:pt x="20" y="0"/>
                    <a:pt x="24" y="5"/>
                    <a:pt x="24" y="12"/>
                  </a:cubicBezTo>
                  <a:cubicBezTo>
                    <a:pt x="24" y="13"/>
                    <a:pt x="24" y="14"/>
                    <a:pt x="24" y="14"/>
                  </a:cubicBezTo>
                  <a:cubicBezTo>
                    <a:pt x="5" y="14"/>
                    <a:pt x="5" y="14"/>
                    <a:pt x="5" y="14"/>
                  </a:cubicBezTo>
                  <a:cubicBezTo>
                    <a:pt x="5" y="20"/>
                    <a:pt x="9" y="23"/>
                    <a:pt x="14" y="23"/>
                  </a:cubicBezTo>
                  <a:cubicBezTo>
                    <a:pt x="19" y="23"/>
                    <a:pt x="22" y="20"/>
                    <a:pt x="22" y="20"/>
                  </a:cubicBezTo>
                  <a:cubicBezTo>
                    <a:pt x="24" y="23"/>
                    <a:pt x="24" y="23"/>
                    <a:pt x="24" y="23"/>
                  </a:cubicBezTo>
                  <a:cubicBezTo>
                    <a:pt x="24" y="23"/>
                    <a:pt x="20" y="27"/>
                    <a:pt x="14" y="27"/>
                  </a:cubicBezTo>
                  <a:cubicBezTo>
                    <a:pt x="6" y="27"/>
                    <a:pt x="0" y="21"/>
                    <a:pt x="0" y="13"/>
                  </a:cubicBezTo>
                  <a:cubicBezTo>
                    <a:pt x="0" y="5"/>
                    <a:pt x="6" y="0"/>
                    <a:pt x="13" y="0"/>
                  </a:cubicBezTo>
                  <a:close/>
                  <a:moveTo>
                    <a:pt x="19" y="10"/>
                  </a:moveTo>
                  <a:cubicBezTo>
                    <a:pt x="19" y="6"/>
                    <a:pt x="16" y="4"/>
                    <a:pt x="13" y="4"/>
                  </a:cubicBezTo>
                  <a:cubicBezTo>
                    <a:pt x="9" y="4"/>
                    <a:pt x="6" y="6"/>
                    <a:pt x="5" y="10"/>
                  </a:cubicBezTo>
                  <a:lnTo>
                    <a:pt x="19"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0"/>
            <p:cNvSpPr>
              <a:spLocks/>
            </p:cNvSpPr>
            <p:nvPr/>
          </p:nvSpPr>
          <p:spPr bwMode="auto">
            <a:xfrm>
              <a:off x="4895" y="2201"/>
              <a:ext cx="50" cy="57"/>
            </a:xfrm>
            <a:custGeom>
              <a:avLst/>
              <a:gdLst>
                <a:gd name="T0" fmla="*/ 0 w 24"/>
                <a:gd name="T1" fmla="*/ 0 h 27"/>
                <a:gd name="T2" fmla="*/ 5 w 24"/>
                <a:gd name="T3" fmla="*/ 0 h 27"/>
                <a:gd name="T4" fmla="*/ 5 w 24"/>
                <a:gd name="T5" fmla="*/ 16 h 27"/>
                <a:gd name="T6" fmla="*/ 10 w 24"/>
                <a:gd name="T7" fmla="*/ 23 h 27"/>
                <a:gd name="T8" fmla="*/ 19 w 24"/>
                <a:gd name="T9" fmla="*/ 13 h 27"/>
                <a:gd name="T10" fmla="*/ 19 w 24"/>
                <a:gd name="T11" fmla="*/ 0 h 27"/>
                <a:gd name="T12" fmla="*/ 24 w 24"/>
                <a:gd name="T13" fmla="*/ 0 h 27"/>
                <a:gd name="T14" fmla="*/ 24 w 24"/>
                <a:gd name="T15" fmla="*/ 27 h 27"/>
                <a:gd name="T16" fmla="*/ 19 w 24"/>
                <a:gd name="T17" fmla="*/ 27 h 27"/>
                <a:gd name="T18" fmla="*/ 19 w 24"/>
                <a:gd name="T19" fmla="*/ 23 h 27"/>
                <a:gd name="T20" fmla="*/ 19 w 24"/>
                <a:gd name="T21" fmla="*/ 21 h 27"/>
                <a:gd name="T22" fmla="*/ 19 w 24"/>
                <a:gd name="T23" fmla="*/ 21 h 27"/>
                <a:gd name="T24" fmla="*/ 9 w 24"/>
                <a:gd name="T25" fmla="*/ 27 h 27"/>
                <a:gd name="T26" fmla="*/ 0 w 24"/>
                <a:gd name="T27" fmla="*/ 17 h 27"/>
                <a:gd name="T28" fmla="*/ 0 w 24"/>
                <a:gd name="T2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27">
                  <a:moveTo>
                    <a:pt x="0" y="0"/>
                  </a:moveTo>
                  <a:cubicBezTo>
                    <a:pt x="5" y="0"/>
                    <a:pt x="5" y="0"/>
                    <a:pt x="5" y="0"/>
                  </a:cubicBezTo>
                  <a:cubicBezTo>
                    <a:pt x="5" y="16"/>
                    <a:pt x="5" y="16"/>
                    <a:pt x="5" y="16"/>
                  </a:cubicBezTo>
                  <a:cubicBezTo>
                    <a:pt x="5" y="20"/>
                    <a:pt x="6" y="23"/>
                    <a:pt x="10" y="23"/>
                  </a:cubicBezTo>
                  <a:cubicBezTo>
                    <a:pt x="16" y="23"/>
                    <a:pt x="19" y="18"/>
                    <a:pt x="19" y="13"/>
                  </a:cubicBezTo>
                  <a:cubicBezTo>
                    <a:pt x="19" y="0"/>
                    <a:pt x="19" y="0"/>
                    <a:pt x="19" y="0"/>
                  </a:cubicBezTo>
                  <a:cubicBezTo>
                    <a:pt x="24" y="0"/>
                    <a:pt x="24" y="0"/>
                    <a:pt x="24" y="0"/>
                  </a:cubicBezTo>
                  <a:cubicBezTo>
                    <a:pt x="24" y="27"/>
                    <a:pt x="24" y="27"/>
                    <a:pt x="24" y="27"/>
                  </a:cubicBezTo>
                  <a:cubicBezTo>
                    <a:pt x="19" y="27"/>
                    <a:pt x="19" y="27"/>
                    <a:pt x="19" y="27"/>
                  </a:cubicBezTo>
                  <a:cubicBezTo>
                    <a:pt x="19" y="23"/>
                    <a:pt x="19" y="23"/>
                    <a:pt x="19" y="23"/>
                  </a:cubicBezTo>
                  <a:cubicBezTo>
                    <a:pt x="19" y="22"/>
                    <a:pt x="19" y="21"/>
                    <a:pt x="19" y="21"/>
                  </a:cubicBezTo>
                  <a:cubicBezTo>
                    <a:pt x="19" y="21"/>
                    <a:pt x="19" y="21"/>
                    <a:pt x="19" y="21"/>
                  </a:cubicBezTo>
                  <a:cubicBezTo>
                    <a:pt x="18" y="24"/>
                    <a:pt x="14" y="27"/>
                    <a:pt x="9" y="27"/>
                  </a:cubicBezTo>
                  <a:cubicBezTo>
                    <a:pt x="3" y="27"/>
                    <a:pt x="0" y="24"/>
                    <a:pt x="0" y="1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1"/>
            <p:cNvSpPr>
              <a:spLocks/>
            </p:cNvSpPr>
            <p:nvPr/>
          </p:nvSpPr>
          <p:spPr bwMode="auto">
            <a:xfrm>
              <a:off x="4964" y="2201"/>
              <a:ext cx="30" cy="57"/>
            </a:xfrm>
            <a:custGeom>
              <a:avLst/>
              <a:gdLst>
                <a:gd name="T0" fmla="*/ 0 w 14"/>
                <a:gd name="T1" fmla="*/ 0 h 27"/>
                <a:gd name="T2" fmla="*/ 5 w 14"/>
                <a:gd name="T3" fmla="*/ 0 h 27"/>
                <a:gd name="T4" fmla="*/ 5 w 14"/>
                <a:gd name="T5" fmla="*/ 5 h 27"/>
                <a:gd name="T6" fmla="*/ 5 w 14"/>
                <a:gd name="T7" fmla="*/ 7 h 27"/>
                <a:gd name="T8" fmla="*/ 5 w 14"/>
                <a:gd name="T9" fmla="*/ 7 h 27"/>
                <a:gd name="T10" fmla="*/ 13 w 14"/>
                <a:gd name="T11" fmla="*/ 0 h 27"/>
                <a:gd name="T12" fmla="*/ 14 w 14"/>
                <a:gd name="T13" fmla="*/ 0 h 27"/>
                <a:gd name="T14" fmla="*/ 14 w 14"/>
                <a:gd name="T15" fmla="*/ 5 h 27"/>
                <a:gd name="T16" fmla="*/ 13 w 14"/>
                <a:gd name="T17" fmla="*/ 5 h 27"/>
                <a:gd name="T18" fmla="*/ 6 w 14"/>
                <a:gd name="T19" fmla="*/ 11 h 27"/>
                <a:gd name="T20" fmla="*/ 5 w 14"/>
                <a:gd name="T21" fmla="*/ 16 h 27"/>
                <a:gd name="T22" fmla="*/ 5 w 14"/>
                <a:gd name="T23" fmla="*/ 27 h 27"/>
                <a:gd name="T24" fmla="*/ 0 w 14"/>
                <a:gd name="T25" fmla="*/ 27 h 27"/>
                <a:gd name="T26" fmla="*/ 0 w 14"/>
                <a:gd name="T2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27">
                  <a:moveTo>
                    <a:pt x="0" y="0"/>
                  </a:moveTo>
                  <a:cubicBezTo>
                    <a:pt x="5" y="0"/>
                    <a:pt x="5" y="0"/>
                    <a:pt x="5" y="0"/>
                  </a:cubicBezTo>
                  <a:cubicBezTo>
                    <a:pt x="5" y="5"/>
                    <a:pt x="5" y="5"/>
                    <a:pt x="5" y="5"/>
                  </a:cubicBezTo>
                  <a:cubicBezTo>
                    <a:pt x="5" y="6"/>
                    <a:pt x="5" y="7"/>
                    <a:pt x="5" y="7"/>
                  </a:cubicBezTo>
                  <a:cubicBezTo>
                    <a:pt x="5" y="7"/>
                    <a:pt x="5" y="7"/>
                    <a:pt x="5" y="7"/>
                  </a:cubicBezTo>
                  <a:cubicBezTo>
                    <a:pt x="6" y="3"/>
                    <a:pt x="9" y="0"/>
                    <a:pt x="13" y="0"/>
                  </a:cubicBezTo>
                  <a:cubicBezTo>
                    <a:pt x="14" y="0"/>
                    <a:pt x="14" y="0"/>
                    <a:pt x="14" y="0"/>
                  </a:cubicBezTo>
                  <a:cubicBezTo>
                    <a:pt x="14" y="5"/>
                    <a:pt x="14" y="5"/>
                    <a:pt x="14" y="5"/>
                  </a:cubicBezTo>
                  <a:cubicBezTo>
                    <a:pt x="14" y="5"/>
                    <a:pt x="14" y="5"/>
                    <a:pt x="13" y="5"/>
                  </a:cubicBezTo>
                  <a:cubicBezTo>
                    <a:pt x="10" y="5"/>
                    <a:pt x="7" y="7"/>
                    <a:pt x="6" y="11"/>
                  </a:cubicBezTo>
                  <a:cubicBezTo>
                    <a:pt x="5" y="13"/>
                    <a:pt x="5" y="14"/>
                    <a:pt x="5" y="16"/>
                  </a:cubicBezTo>
                  <a:cubicBezTo>
                    <a:pt x="5" y="27"/>
                    <a:pt x="5" y="27"/>
                    <a:pt x="5" y="27"/>
                  </a:cubicBezTo>
                  <a:cubicBezTo>
                    <a:pt x="0" y="27"/>
                    <a:pt x="0" y="27"/>
                    <a:pt x="0" y="2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2"/>
            <p:cNvSpPr>
              <a:spLocks/>
            </p:cNvSpPr>
            <p:nvPr/>
          </p:nvSpPr>
          <p:spPr bwMode="auto">
            <a:xfrm>
              <a:off x="5002" y="2201"/>
              <a:ext cx="42" cy="57"/>
            </a:xfrm>
            <a:custGeom>
              <a:avLst/>
              <a:gdLst>
                <a:gd name="T0" fmla="*/ 3 w 20"/>
                <a:gd name="T1" fmla="*/ 20 h 27"/>
                <a:gd name="T2" fmla="*/ 10 w 20"/>
                <a:gd name="T3" fmla="*/ 23 h 27"/>
                <a:gd name="T4" fmla="*/ 15 w 20"/>
                <a:gd name="T5" fmla="*/ 20 h 27"/>
                <a:gd name="T6" fmla="*/ 1 w 20"/>
                <a:gd name="T7" fmla="*/ 7 h 27"/>
                <a:gd name="T8" fmla="*/ 11 w 20"/>
                <a:gd name="T9" fmla="*/ 0 h 27"/>
                <a:gd name="T10" fmla="*/ 19 w 20"/>
                <a:gd name="T11" fmla="*/ 3 h 27"/>
                <a:gd name="T12" fmla="*/ 17 w 20"/>
                <a:gd name="T13" fmla="*/ 6 h 27"/>
                <a:gd name="T14" fmla="*/ 11 w 20"/>
                <a:gd name="T15" fmla="*/ 4 h 27"/>
                <a:gd name="T16" fmla="*/ 6 w 20"/>
                <a:gd name="T17" fmla="*/ 7 h 27"/>
                <a:gd name="T18" fmla="*/ 20 w 20"/>
                <a:gd name="T19" fmla="*/ 20 h 27"/>
                <a:gd name="T20" fmla="*/ 10 w 20"/>
                <a:gd name="T21" fmla="*/ 27 h 27"/>
                <a:gd name="T22" fmla="*/ 0 w 20"/>
                <a:gd name="T23" fmla="*/ 23 h 27"/>
                <a:gd name="T24" fmla="*/ 3 w 20"/>
                <a:gd name="T25"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7">
                  <a:moveTo>
                    <a:pt x="3" y="20"/>
                  </a:moveTo>
                  <a:cubicBezTo>
                    <a:pt x="3" y="20"/>
                    <a:pt x="6" y="23"/>
                    <a:pt x="10" y="23"/>
                  </a:cubicBezTo>
                  <a:cubicBezTo>
                    <a:pt x="13" y="23"/>
                    <a:pt x="15" y="22"/>
                    <a:pt x="15" y="20"/>
                  </a:cubicBezTo>
                  <a:cubicBezTo>
                    <a:pt x="15" y="15"/>
                    <a:pt x="1" y="16"/>
                    <a:pt x="1" y="7"/>
                  </a:cubicBezTo>
                  <a:cubicBezTo>
                    <a:pt x="1" y="2"/>
                    <a:pt x="5" y="0"/>
                    <a:pt x="11" y="0"/>
                  </a:cubicBezTo>
                  <a:cubicBezTo>
                    <a:pt x="17" y="0"/>
                    <a:pt x="19" y="3"/>
                    <a:pt x="19" y="3"/>
                  </a:cubicBezTo>
                  <a:cubicBezTo>
                    <a:pt x="17" y="6"/>
                    <a:pt x="17" y="6"/>
                    <a:pt x="17" y="6"/>
                  </a:cubicBezTo>
                  <a:cubicBezTo>
                    <a:pt x="17" y="6"/>
                    <a:pt x="15" y="4"/>
                    <a:pt x="11" y="4"/>
                  </a:cubicBezTo>
                  <a:cubicBezTo>
                    <a:pt x="8" y="4"/>
                    <a:pt x="6" y="5"/>
                    <a:pt x="6" y="7"/>
                  </a:cubicBezTo>
                  <a:cubicBezTo>
                    <a:pt x="6" y="12"/>
                    <a:pt x="20" y="11"/>
                    <a:pt x="20" y="20"/>
                  </a:cubicBezTo>
                  <a:cubicBezTo>
                    <a:pt x="20" y="24"/>
                    <a:pt x="16" y="27"/>
                    <a:pt x="10" y="27"/>
                  </a:cubicBezTo>
                  <a:cubicBezTo>
                    <a:pt x="4" y="27"/>
                    <a:pt x="0" y="23"/>
                    <a:pt x="0" y="23"/>
                  </a:cubicBezTo>
                  <a:lnTo>
                    <a:pt x="3"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391664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childTnLst>
                                </p:cTn>
                              </p:par>
                              <p:par>
                                <p:cTn id="8" presetID="35" presetClass="path" presetSubtype="0" accel="50000" decel="50000" fill="hold" nodeType="withEffect">
                                  <p:stCondLst>
                                    <p:cond delay="0"/>
                                  </p:stCondLst>
                                  <p:childTnLst>
                                    <p:animMotion origin="layout" path="M -3.33333E-6 0 L -0.09648 0 " pathEditMode="relative" rAng="0" ptsTypes="AA">
                                      <p:cBhvr>
                                        <p:cTn id="9" dur="6000" fill="hold"/>
                                        <p:tgtEl>
                                          <p:spTgt spid="7"/>
                                        </p:tgtEl>
                                        <p:attrNameLst>
                                          <p:attrName>ppt_x</p:attrName>
                                          <p:attrName>ppt_y</p:attrName>
                                        </p:attrNameLst>
                                      </p:cBhvr>
                                      <p:rCtr x="-483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0% Foto links, 50% Tekst rech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974501" y="741500"/>
            <a:ext cx="4511185" cy="490400"/>
          </a:xfrm>
        </p:spPr>
        <p:txBody>
          <a:bodyPr lIns="0" tIns="0" rIns="0" bIns="0"/>
          <a:lstStyle>
            <a:lvl1pPr>
              <a:defRPr/>
            </a:lvl1pPr>
          </a:lstStyle>
          <a:p>
            <a:r>
              <a:rPr lang="nl-NL" dirty="0"/>
              <a:t>Plaats hier uw titel</a:t>
            </a:r>
          </a:p>
        </p:txBody>
      </p:sp>
      <p:sp>
        <p:nvSpPr>
          <p:cNvPr id="3" name="Tijdelijke aanduiding voor verticale tekst 2"/>
          <p:cNvSpPr>
            <a:spLocks noGrp="1"/>
          </p:cNvSpPr>
          <p:nvPr>
            <p:ph type="body" orient="vert" idx="1" hasCustomPrompt="1"/>
          </p:nvPr>
        </p:nvSpPr>
        <p:spPr>
          <a:xfrm>
            <a:off x="6975262" y="1591900"/>
            <a:ext cx="4510528" cy="4546100"/>
          </a:xfrm>
        </p:spPr>
        <p:txBody>
          <a:bodyPr vert="horz" lIns="0" tIns="0" rIns="0" bIns="0"/>
          <a:lstStyle>
            <a:lvl1pPr>
              <a:defRPr/>
            </a:lvl1pPr>
            <a:lvl2pPr>
              <a:defRPr/>
            </a:lvl2pPr>
            <a:lvl3pPr>
              <a:defRPr/>
            </a:lvl3pPr>
            <a:lvl4pPr>
              <a:defRPr/>
            </a:lvl4pPr>
            <a:lvl5pPr>
              <a:defRPr/>
            </a:lvl5pPr>
            <a:lvl6pPr>
              <a:defRPr/>
            </a:lvl6pPr>
            <a:lvl7pPr>
              <a:defRPr/>
            </a:lvl7pPr>
          </a:lstStyle>
          <a:p>
            <a:pPr lvl="0"/>
            <a:r>
              <a:rPr lang="nl-NL" dirty="0"/>
              <a:t>Klik hier om uw tekst </a:t>
            </a:r>
            <a:r>
              <a:rPr lang="nl-NL" dirty="0" err="1"/>
              <a:t>to</a:t>
            </a:r>
            <a:r>
              <a:rPr lang="nl-NL" dirty="0"/>
              <a:t> te voegen, voor meer informatie kijkt u naar de instructies naast de slide.</a:t>
            </a:r>
          </a:p>
          <a:p>
            <a:pPr lvl="1"/>
            <a:r>
              <a:rPr lang="nl-NL" dirty="0"/>
              <a:t>Sub-</a:t>
            </a:r>
            <a:r>
              <a:rPr lang="nl-NL" dirty="0" err="1"/>
              <a:t>bullet</a:t>
            </a:r>
            <a:endParaRPr lang="nl-NL" dirty="0"/>
          </a:p>
          <a:p>
            <a:pPr lvl="1"/>
            <a:r>
              <a:rPr lang="nl-NL" dirty="0"/>
              <a:t>Sub-</a:t>
            </a:r>
            <a:r>
              <a:rPr lang="nl-NL" dirty="0" err="1"/>
              <a:t>bullet</a:t>
            </a:r>
            <a:endParaRPr lang="nl-NL" dirty="0"/>
          </a:p>
          <a:p>
            <a:pPr lvl="2"/>
            <a:r>
              <a:rPr lang="nl-NL" dirty="0"/>
              <a:t>Platte tekst</a:t>
            </a:r>
          </a:p>
          <a:p>
            <a:pPr lvl="3"/>
            <a:r>
              <a:rPr lang="nl-NL" dirty="0"/>
              <a:t>Subtitel</a:t>
            </a:r>
          </a:p>
          <a:p>
            <a:pPr lvl="4"/>
            <a:r>
              <a:rPr lang="nl-NL" dirty="0"/>
              <a:t>Nummering </a:t>
            </a:r>
            <a:r>
              <a:rPr lang="nl-NL" dirty="0" err="1"/>
              <a:t>bullet</a:t>
            </a:r>
            <a:endParaRPr lang="nl-NL" dirty="0"/>
          </a:p>
          <a:p>
            <a:pPr lvl="5"/>
            <a:r>
              <a:rPr lang="nl-NL" dirty="0"/>
              <a:t>Source</a:t>
            </a:r>
          </a:p>
          <a:p>
            <a:pPr lvl="6"/>
            <a:r>
              <a:rPr lang="nl-NL" dirty="0"/>
              <a:t>Introductie</a:t>
            </a:r>
          </a:p>
        </p:txBody>
      </p:sp>
      <p:sp>
        <p:nvSpPr>
          <p:cNvPr id="4" name="Tijdelijke aanduiding voor datum 3"/>
          <p:cNvSpPr>
            <a:spLocks noGrp="1"/>
          </p:cNvSpPr>
          <p:nvPr>
            <p:ph type="dt" sz="half" idx="10"/>
          </p:nvPr>
        </p:nvSpPr>
        <p:spPr/>
        <p:txBody>
          <a:bodyPr/>
          <a:lstStyle/>
          <a:p>
            <a:fld id="{DBC9A0D5-BA7A-4A8F-AC4E-D8498B5FCE42}" type="datetimeFigureOut">
              <a:rPr lang="nl-NL" smtClean="0"/>
              <a:t>12-2-2024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7" name="Tekstvak 6"/>
          <p:cNvSpPr txBox="1"/>
          <p:nvPr userDrawn="1"/>
        </p:nvSpPr>
        <p:spPr>
          <a:xfrm>
            <a:off x="-10750" y="-662296"/>
            <a:ext cx="12192000" cy="461665"/>
          </a:xfrm>
          <a:prstGeom prst="rect">
            <a:avLst/>
          </a:prstGeom>
          <a:noFill/>
        </p:spPr>
        <p:txBody>
          <a:bodyPr wrap="square" rtlCol="0">
            <a:spAutoFit/>
          </a:bodyPr>
          <a:lstStyle/>
          <a:p>
            <a:pPr marL="0" algn="ctr" defTabSz="914400" rtl="0" eaLnBrk="1" latinLnBrk="0" hangingPunct="1"/>
            <a:r>
              <a:rPr lang="nl-NL" sz="2400" b="0" i="0" kern="1200" spc="50" baseline="0" dirty="0">
                <a:solidFill>
                  <a:schemeClr val="tx1">
                    <a:lumMod val="50000"/>
                    <a:lumOff val="50000"/>
                  </a:schemeClr>
                </a:solidFill>
                <a:latin typeface="+mn-lt"/>
                <a:ea typeface="+mn-ea"/>
                <a:cs typeface="Calibri" panose="020F0502020204030204" pitchFamily="34" charset="0"/>
              </a:rPr>
              <a:t>50% FOTO - LINKS, 50% TEKST - RECHTS</a:t>
            </a:r>
          </a:p>
        </p:txBody>
      </p:sp>
      <p:sp>
        <p:nvSpPr>
          <p:cNvPr id="11" name="Tijdelijke aanduiding voor afbeelding 8"/>
          <p:cNvSpPr>
            <a:spLocks noGrp="1"/>
          </p:cNvSpPr>
          <p:nvPr>
            <p:ph type="pic" sz="quarter" idx="13" hasCustomPrompt="1"/>
          </p:nvPr>
        </p:nvSpPr>
        <p:spPr>
          <a:xfrm>
            <a:off x="0" y="1434"/>
            <a:ext cx="6083300" cy="6856566"/>
          </a:xfrm>
          <a:prstGeom prst="rect">
            <a:avLst/>
          </a:prstGeom>
          <a:solidFill>
            <a:schemeClr val="bg1">
              <a:lumMod val="95000"/>
            </a:schemeClr>
          </a:solidFill>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dirty="0"/>
              <a:t>Klik op het icoon om een foto in te voegen.</a:t>
            </a:r>
            <a:br>
              <a:rPr lang="nl-NL" dirty="0"/>
            </a:br>
            <a:r>
              <a:rPr lang="nl-NL" dirty="0"/>
              <a:t>Voor meer informatie kijkt u aan de zijkant van de slide.</a:t>
            </a:r>
          </a:p>
        </p:txBody>
      </p:sp>
      <p:grpSp>
        <p:nvGrpSpPr>
          <p:cNvPr id="89" name="Instructie">
            <a:extLst>
              <a:ext uri="{FF2B5EF4-FFF2-40B4-BE49-F238E27FC236}">
                <a16:creationId xmlns:a16="http://schemas.microsoft.com/office/drawing/2014/main" id="{6063269F-96ED-430F-95C4-487506ABD6D1}"/>
              </a:ext>
            </a:extLst>
          </p:cNvPr>
          <p:cNvGrpSpPr/>
          <p:nvPr userDrawn="1"/>
        </p:nvGrpSpPr>
        <p:grpSpPr>
          <a:xfrm>
            <a:off x="12391601" y="0"/>
            <a:ext cx="3183678" cy="5340257"/>
            <a:chOff x="12391601" y="0"/>
            <a:chExt cx="3183678" cy="5340257"/>
          </a:xfrm>
        </p:grpSpPr>
        <p:grpSp>
          <p:nvGrpSpPr>
            <p:cNvPr id="90" name="Meer informatie">
              <a:extLst>
                <a:ext uri="{FF2B5EF4-FFF2-40B4-BE49-F238E27FC236}">
                  <a16:creationId xmlns:a16="http://schemas.microsoft.com/office/drawing/2014/main" id="{8F2573CA-138E-44B8-B4D5-FB307095CC72}"/>
                </a:ext>
              </a:extLst>
            </p:cNvPr>
            <p:cNvGrpSpPr/>
            <p:nvPr userDrawn="1"/>
          </p:nvGrpSpPr>
          <p:grpSpPr>
            <a:xfrm>
              <a:off x="12396764" y="4556984"/>
              <a:ext cx="3178515" cy="783273"/>
              <a:chOff x="-3741486" y="3386444"/>
              <a:chExt cx="3178515" cy="783273"/>
            </a:xfrm>
          </p:grpSpPr>
          <p:sp>
            <p:nvSpPr>
              <p:cNvPr id="130" name="Freeform 101">
                <a:extLst>
                  <a:ext uri="{FF2B5EF4-FFF2-40B4-BE49-F238E27FC236}">
                    <a16:creationId xmlns:a16="http://schemas.microsoft.com/office/drawing/2014/main" id="{03CC3CE5-CD16-4D8E-8531-EEE0DBB866DA}"/>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31" name="Rechthoek 130">
                <a:extLst>
                  <a:ext uri="{FF2B5EF4-FFF2-40B4-BE49-F238E27FC236}">
                    <a16:creationId xmlns:a16="http://schemas.microsoft.com/office/drawing/2014/main" id="{12E99D40-21ED-499C-8088-59AEE76A79E8}"/>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32" name="Rechte verbindingslijn 131">
                <a:extLst>
                  <a:ext uri="{FF2B5EF4-FFF2-40B4-BE49-F238E27FC236}">
                    <a16:creationId xmlns:a16="http://schemas.microsoft.com/office/drawing/2014/main" id="{559A330D-005A-49FD-B660-01C34D570745}"/>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91" name="Rechthoek 90">
              <a:extLst>
                <a:ext uri="{FF2B5EF4-FFF2-40B4-BE49-F238E27FC236}">
                  <a16:creationId xmlns:a16="http://schemas.microsoft.com/office/drawing/2014/main" id="{D7FE1701-CFD7-4B11-A67D-F4EDEF01B3A6}"/>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92" name="Ovaal 91">
              <a:extLst>
                <a:ext uri="{FF2B5EF4-FFF2-40B4-BE49-F238E27FC236}">
                  <a16:creationId xmlns:a16="http://schemas.microsoft.com/office/drawing/2014/main" id="{B7978C21-D9E2-46C9-8E6F-F42059F39C36}"/>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93" name="Rechte verbindingslijn 92">
              <a:extLst>
                <a:ext uri="{FF2B5EF4-FFF2-40B4-BE49-F238E27FC236}">
                  <a16:creationId xmlns:a16="http://schemas.microsoft.com/office/drawing/2014/main" id="{3101EEFD-836C-4507-8957-5517B1E9C7E9}"/>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94" name="Rechte verbindingslijn 93">
              <a:extLst>
                <a:ext uri="{FF2B5EF4-FFF2-40B4-BE49-F238E27FC236}">
                  <a16:creationId xmlns:a16="http://schemas.microsoft.com/office/drawing/2014/main" id="{67EED537-F6C7-45F1-BD0C-01AF80389A6C}"/>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95" name="Rechthoek 94">
              <a:extLst>
                <a:ext uri="{FF2B5EF4-FFF2-40B4-BE49-F238E27FC236}">
                  <a16:creationId xmlns:a16="http://schemas.microsoft.com/office/drawing/2014/main" id="{AEEC1D50-2D9C-4098-94AB-FA049893017A}"/>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96" name="Rechte verbindingslijn 95">
              <a:extLst>
                <a:ext uri="{FF2B5EF4-FFF2-40B4-BE49-F238E27FC236}">
                  <a16:creationId xmlns:a16="http://schemas.microsoft.com/office/drawing/2014/main" id="{7F2DB320-AE93-496A-B296-C274A4700B18}"/>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97" name="Ovaal 96">
              <a:extLst>
                <a:ext uri="{FF2B5EF4-FFF2-40B4-BE49-F238E27FC236}">
                  <a16:creationId xmlns:a16="http://schemas.microsoft.com/office/drawing/2014/main" id="{16735277-3C3F-453C-A35F-697A24502A74}"/>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98" name="Rechthoek 97">
              <a:extLst>
                <a:ext uri="{FF2B5EF4-FFF2-40B4-BE49-F238E27FC236}">
                  <a16:creationId xmlns:a16="http://schemas.microsoft.com/office/drawing/2014/main" id="{BEE6FAA8-E9CA-4E2A-AFBD-A91537AB6917}"/>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99" name="Groep 98">
              <a:extLst>
                <a:ext uri="{FF2B5EF4-FFF2-40B4-BE49-F238E27FC236}">
                  <a16:creationId xmlns:a16="http://schemas.microsoft.com/office/drawing/2014/main" id="{CDDC3E8C-4AE8-455C-8A78-211F1ECCD35C}"/>
                </a:ext>
              </a:extLst>
            </p:cNvPr>
            <p:cNvGrpSpPr/>
            <p:nvPr userDrawn="1"/>
          </p:nvGrpSpPr>
          <p:grpSpPr>
            <a:xfrm>
              <a:off x="12757282" y="2184550"/>
              <a:ext cx="825500" cy="209550"/>
              <a:chOff x="13504624" y="2482850"/>
              <a:chExt cx="825500" cy="209550"/>
            </a:xfrm>
          </p:grpSpPr>
          <p:sp>
            <p:nvSpPr>
              <p:cNvPr id="127" name="Rechthoek 126">
                <a:extLst>
                  <a:ext uri="{FF2B5EF4-FFF2-40B4-BE49-F238E27FC236}">
                    <a16:creationId xmlns:a16="http://schemas.microsoft.com/office/drawing/2014/main" id="{AB3FF8C9-DAF9-48D9-947D-3511ABEF2651}"/>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28" name="Rechte verbindingslijn 127">
                <a:extLst>
                  <a:ext uri="{FF2B5EF4-FFF2-40B4-BE49-F238E27FC236}">
                    <a16:creationId xmlns:a16="http://schemas.microsoft.com/office/drawing/2014/main" id="{8D6E78EC-8E70-4E6B-82AB-226E9836D14F}"/>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29" name="Gelijkbenige driehoek 128">
                <a:extLst>
                  <a:ext uri="{FF2B5EF4-FFF2-40B4-BE49-F238E27FC236}">
                    <a16:creationId xmlns:a16="http://schemas.microsoft.com/office/drawing/2014/main" id="{449F7150-7B05-4A5A-A09B-9C3F887AAEB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00" name="Groep 99">
              <a:extLst>
                <a:ext uri="{FF2B5EF4-FFF2-40B4-BE49-F238E27FC236}">
                  <a16:creationId xmlns:a16="http://schemas.microsoft.com/office/drawing/2014/main" id="{608C65B1-008D-476C-B59C-D0D964D312F3}"/>
                </a:ext>
              </a:extLst>
            </p:cNvPr>
            <p:cNvGrpSpPr/>
            <p:nvPr userDrawn="1"/>
          </p:nvGrpSpPr>
          <p:grpSpPr>
            <a:xfrm>
              <a:off x="12757282" y="1141626"/>
              <a:ext cx="294789" cy="318834"/>
              <a:chOff x="14466489" y="1001522"/>
              <a:chExt cx="290627" cy="314333"/>
            </a:xfrm>
          </p:grpSpPr>
          <p:sp>
            <p:nvSpPr>
              <p:cNvPr id="121" name="Rechthoek 120">
                <a:extLst>
                  <a:ext uri="{FF2B5EF4-FFF2-40B4-BE49-F238E27FC236}">
                    <a16:creationId xmlns:a16="http://schemas.microsoft.com/office/drawing/2014/main" id="{4AA34125-23EA-4A09-BECF-4543BCC994DA}"/>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22" name="Ovaal 121">
                <a:extLst>
                  <a:ext uri="{FF2B5EF4-FFF2-40B4-BE49-F238E27FC236}">
                    <a16:creationId xmlns:a16="http://schemas.microsoft.com/office/drawing/2014/main" id="{501380C2-0D93-4611-951B-8C0A15A98CC5}"/>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3" name="Vrije vorm: vorm 122">
                <a:extLst>
                  <a:ext uri="{FF2B5EF4-FFF2-40B4-BE49-F238E27FC236}">
                    <a16:creationId xmlns:a16="http://schemas.microsoft.com/office/drawing/2014/main" id="{A7F89FBA-FF17-49D7-BAB9-4FA1B816C63C}"/>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4" name="Rechthoek: afgeronde hoeken 123">
                <a:extLst>
                  <a:ext uri="{FF2B5EF4-FFF2-40B4-BE49-F238E27FC236}">
                    <a16:creationId xmlns:a16="http://schemas.microsoft.com/office/drawing/2014/main" id="{466EDAA2-FFAE-4C11-BF1B-88ACEC758D46}"/>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25" name="Rechte verbindingslijn 124">
                <a:extLst>
                  <a:ext uri="{FF2B5EF4-FFF2-40B4-BE49-F238E27FC236}">
                    <a16:creationId xmlns:a16="http://schemas.microsoft.com/office/drawing/2014/main" id="{67CBD29C-96EC-447A-9D63-6BE04A5A3D39}"/>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26" name="Rechte verbindingslijn 125">
                <a:extLst>
                  <a:ext uri="{FF2B5EF4-FFF2-40B4-BE49-F238E27FC236}">
                    <a16:creationId xmlns:a16="http://schemas.microsoft.com/office/drawing/2014/main" id="{81ADBAAC-1522-4498-B89A-22C06E3698E4}"/>
                  </a:ext>
                </a:extLst>
              </p:cNvPr>
              <p:cNvCxnSpPr>
                <a:cxnSpLocks/>
                <a:stCxn id="12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1" name="Ovaal 100">
              <a:extLst>
                <a:ext uri="{FF2B5EF4-FFF2-40B4-BE49-F238E27FC236}">
                  <a16:creationId xmlns:a16="http://schemas.microsoft.com/office/drawing/2014/main" id="{5BB0E431-E60A-4EB5-82F6-D7BA7A9F9FB5}"/>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02" name="Rechthoek 101">
              <a:extLst>
                <a:ext uri="{FF2B5EF4-FFF2-40B4-BE49-F238E27FC236}">
                  <a16:creationId xmlns:a16="http://schemas.microsoft.com/office/drawing/2014/main" id="{D9D71DDC-2EA4-486E-9C7D-2A8537FEEA3A}"/>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03" name="Rechte verbindingslijn 102">
              <a:extLst>
                <a:ext uri="{FF2B5EF4-FFF2-40B4-BE49-F238E27FC236}">
                  <a16:creationId xmlns:a16="http://schemas.microsoft.com/office/drawing/2014/main" id="{AC92CEF6-612B-4585-9922-10B13AF5D1FB}"/>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104" name="Groep 103">
              <a:extLst>
                <a:ext uri="{FF2B5EF4-FFF2-40B4-BE49-F238E27FC236}">
                  <a16:creationId xmlns:a16="http://schemas.microsoft.com/office/drawing/2014/main" id="{DAA3CA4A-B403-4835-8CA4-53D03BDE76E0}"/>
                </a:ext>
              </a:extLst>
            </p:cNvPr>
            <p:cNvGrpSpPr/>
            <p:nvPr userDrawn="1"/>
          </p:nvGrpSpPr>
          <p:grpSpPr>
            <a:xfrm>
              <a:off x="12696514" y="3701158"/>
              <a:ext cx="514284" cy="612918"/>
              <a:chOff x="12682980" y="3403241"/>
              <a:chExt cx="622284" cy="741632"/>
            </a:xfrm>
          </p:grpSpPr>
          <p:grpSp>
            <p:nvGrpSpPr>
              <p:cNvPr id="105" name="Groep 104">
                <a:extLst>
                  <a:ext uri="{FF2B5EF4-FFF2-40B4-BE49-F238E27FC236}">
                    <a16:creationId xmlns:a16="http://schemas.microsoft.com/office/drawing/2014/main" id="{D710CEB1-57BB-412D-A9ED-16CEAEB200D5}"/>
                  </a:ext>
                </a:extLst>
              </p:cNvPr>
              <p:cNvGrpSpPr/>
              <p:nvPr userDrawn="1"/>
            </p:nvGrpSpPr>
            <p:grpSpPr>
              <a:xfrm>
                <a:off x="12771568" y="3403241"/>
                <a:ext cx="467138" cy="448489"/>
                <a:chOff x="12782195" y="3403241"/>
                <a:chExt cx="467138" cy="448489"/>
              </a:xfrm>
            </p:grpSpPr>
            <p:grpSp>
              <p:nvGrpSpPr>
                <p:cNvPr id="108" name="Groep 107">
                  <a:extLst>
                    <a:ext uri="{FF2B5EF4-FFF2-40B4-BE49-F238E27FC236}">
                      <a16:creationId xmlns:a16="http://schemas.microsoft.com/office/drawing/2014/main" id="{54E9A1F9-A112-443D-86DA-FDAAFBEE350C}"/>
                    </a:ext>
                  </a:extLst>
                </p:cNvPr>
                <p:cNvGrpSpPr/>
                <p:nvPr userDrawn="1"/>
              </p:nvGrpSpPr>
              <p:grpSpPr>
                <a:xfrm>
                  <a:off x="12782195" y="3403241"/>
                  <a:ext cx="412967" cy="393907"/>
                  <a:chOff x="13554906" y="3320109"/>
                  <a:chExt cx="443906" cy="423419"/>
                </a:xfrm>
              </p:grpSpPr>
              <p:grpSp>
                <p:nvGrpSpPr>
                  <p:cNvPr id="115" name="Groep 114">
                    <a:extLst>
                      <a:ext uri="{FF2B5EF4-FFF2-40B4-BE49-F238E27FC236}">
                        <a16:creationId xmlns:a16="http://schemas.microsoft.com/office/drawing/2014/main" id="{56A864CE-D8D4-40D7-85D4-3B3D090C7294}"/>
                      </a:ext>
                    </a:extLst>
                  </p:cNvPr>
                  <p:cNvGrpSpPr/>
                  <p:nvPr userDrawn="1"/>
                </p:nvGrpSpPr>
                <p:grpSpPr>
                  <a:xfrm>
                    <a:off x="13554906" y="3320109"/>
                    <a:ext cx="443906" cy="423419"/>
                    <a:chOff x="12909684" y="1276143"/>
                    <a:chExt cx="443906" cy="423419"/>
                  </a:xfrm>
                </p:grpSpPr>
                <p:sp>
                  <p:nvSpPr>
                    <p:cNvPr id="118" name="Rechthoek 117">
                      <a:extLst>
                        <a:ext uri="{FF2B5EF4-FFF2-40B4-BE49-F238E27FC236}">
                          <a16:creationId xmlns:a16="http://schemas.microsoft.com/office/drawing/2014/main" id="{9AE3180C-CD04-4F81-B4C8-2393C4188A7A}"/>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19" name="Rechthoek 118">
                      <a:extLst>
                        <a:ext uri="{FF2B5EF4-FFF2-40B4-BE49-F238E27FC236}">
                          <a16:creationId xmlns:a16="http://schemas.microsoft.com/office/drawing/2014/main" id="{A9CA9D42-DFA7-4582-9260-A880C9EE3B6C}"/>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20" name="Ovaal 119">
                      <a:extLst>
                        <a:ext uri="{FF2B5EF4-FFF2-40B4-BE49-F238E27FC236}">
                          <a16:creationId xmlns:a16="http://schemas.microsoft.com/office/drawing/2014/main" id="{184F1CC1-1157-467B-B8E5-0F2AB4A7E8A6}"/>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pic>
                <p:nvPicPr>
                  <p:cNvPr id="116" name="Afbeelding 115">
                    <a:extLst>
                      <a:ext uri="{FF2B5EF4-FFF2-40B4-BE49-F238E27FC236}">
                        <a16:creationId xmlns:a16="http://schemas.microsoft.com/office/drawing/2014/main" id="{AB102B82-3597-4813-A347-47A990D35DA0}"/>
                      </a:ext>
                    </a:extLst>
                  </p:cNvPr>
                  <p:cNvPicPr>
                    <a:picLocks noChangeAspect="1"/>
                  </p:cNvPicPr>
                  <p:nvPr userDrawn="1"/>
                </p:nvPicPr>
                <p:blipFill>
                  <a:blip r:embed="rId2" cstate="email">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117" name="Afbeelding 116">
                    <a:extLst>
                      <a:ext uri="{FF2B5EF4-FFF2-40B4-BE49-F238E27FC236}">
                        <a16:creationId xmlns:a16="http://schemas.microsoft.com/office/drawing/2014/main" id="{7D9EF95C-EE7A-49D7-855D-E364559261FF}"/>
                      </a:ext>
                    </a:extLst>
                  </p:cNvPr>
                  <p:cNvPicPr>
                    <a:picLocks noChangeAspect="1"/>
                  </p:cNvPicPr>
                  <p:nvPr userDrawn="1"/>
                </p:nvPicPr>
                <p:blipFill>
                  <a:blip r:embed="rId4" cstate="email">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8" y="3454369"/>
                    <a:ext cx="173367" cy="111423"/>
                  </a:xfrm>
                  <a:prstGeom prst="rect">
                    <a:avLst/>
                  </a:prstGeom>
                </p:spPr>
              </p:pic>
            </p:grpSp>
            <p:grpSp>
              <p:nvGrpSpPr>
                <p:cNvPr id="109" name="Groep 108">
                  <a:extLst>
                    <a:ext uri="{FF2B5EF4-FFF2-40B4-BE49-F238E27FC236}">
                      <a16:creationId xmlns:a16="http://schemas.microsoft.com/office/drawing/2014/main" id="{1E91ECF9-2BC0-45E7-BCAE-FB10E912E118}"/>
                    </a:ext>
                  </a:extLst>
                </p:cNvPr>
                <p:cNvGrpSpPr/>
                <p:nvPr userDrawn="1"/>
              </p:nvGrpSpPr>
              <p:grpSpPr>
                <a:xfrm>
                  <a:off x="13103513" y="3705268"/>
                  <a:ext cx="145820" cy="146462"/>
                  <a:chOff x="13096169" y="3602278"/>
                  <a:chExt cx="145820" cy="146462"/>
                </a:xfrm>
              </p:grpSpPr>
              <p:sp>
                <p:nvSpPr>
                  <p:cNvPr id="113" name="Rechthoek 112">
                    <a:extLst>
                      <a:ext uri="{FF2B5EF4-FFF2-40B4-BE49-F238E27FC236}">
                        <a16:creationId xmlns:a16="http://schemas.microsoft.com/office/drawing/2014/main" id="{73FEA287-4788-4B33-93C7-8E20345ABEEA}"/>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14" name="Rechthoek 113">
                    <a:extLst>
                      <a:ext uri="{FF2B5EF4-FFF2-40B4-BE49-F238E27FC236}">
                        <a16:creationId xmlns:a16="http://schemas.microsoft.com/office/drawing/2014/main" id="{5889EF4C-8F98-4285-A597-A316F48F46F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10" name="Groep 109">
                  <a:extLst>
                    <a:ext uri="{FF2B5EF4-FFF2-40B4-BE49-F238E27FC236}">
                      <a16:creationId xmlns:a16="http://schemas.microsoft.com/office/drawing/2014/main" id="{92E940B5-A518-45EB-AA8B-FD93394F9135}"/>
                    </a:ext>
                  </a:extLst>
                </p:cNvPr>
                <p:cNvGrpSpPr/>
                <p:nvPr userDrawn="1"/>
              </p:nvGrpSpPr>
              <p:grpSpPr>
                <a:xfrm rot="10800000">
                  <a:off x="13061402" y="3665637"/>
                  <a:ext cx="145820" cy="146462"/>
                  <a:chOff x="13096169" y="3602278"/>
                  <a:chExt cx="145820" cy="146462"/>
                </a:xfrm>
              </p:grpSpPr>
              <p:sp>
                <p:nvSpPr>
                  <p:cNvPr id="111" name="Rechthoek 110">
                    <a:extLst>
                      <a:ext uri="{FF2B5EF4-FFF2-40B4-BE49-F238E27FC236}">
                        <a16:creationId xmlns:a16="http://schemas.microsoft.com/office/drawing/2014/main" id="{573DD6B0-8087-4E37-BCD7-DB07087B2462}"/>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12" name="Rechthoek 111">
                    <a:extLst>
                      <a:ext uri="{FF2B5EF4-FFF2-40B4-BE49-F238E27FC236}">
                        <a16:creationId xmlns:a16="http://schemas.microsoft.com/office/drawing/2014/main" id="{B81D46EF-AAE3-4C52-BAE7-15E34424963C}"/>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106" name="Rechthoek 105">
                <a:extLst>
                  <a:ext uri="{FF2B5EF4-FFF2-40B4-BE49-F238E27FC236}">
                    <a16:creationId xmlns:a16="http://schemas.microsoft.com/office/drawing/2014/main" id="{A685C80C-E1F2-4A69-B497-F828BFA5EE15}"/>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chemeClr val="tx1"/>
                    </a:solidFill>
                    <a:latin typeface="Arial" panose="020B0604020202020204" pitchFamily="34" charset="0"/>
                    <a:cs typeface="Arial" panose="020B0604020202020204" pitchFamily="34" charset="0"/>
                  </a:rPr>
                  <a:t>Bijsnijden</a:t>
                </a:r>
              </a:p>
            </p:txBody>
          </p:sp>
          <p:sp>
            <p:nvSpPr>
              <p:cNvPr id="107" name="Gelijkbenige driehoek 106">
                <a:extLst>
                  <a:ext uri="{FF2B5EF4-FFF2-40B4-BE49-F238E27FC236}">
                    <a16:creationId xmlns:a16="http://schemas.microsoft.com/office/drawing/2014/main" id="{7E3D44A6-FDF6-484F-AA44-1B2A7B7740F7}"/>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Tree>
    <p:extLst>
      <p:ext uri="{BB962C8B-B14F-4D97-AF65-F5344CB8AC3E}">
        <p14:creationId xmlns:p14="http://schemas.microsoft.com/office/powerpoint/2010/main" val="2868131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psomming / Oplossing">
    <p:spTree>
      <p:nvGrpSpPr>
        <p:cNvPr id="1" name=""/>
        <p:cNvGrpSpPr/>
        <p:nvPr/>
      </p:nvGrpSpPr>
      <p:grpSpPr>
        <a:xfrm>
          <a:off x="0" y="0"/>
          <a:ext cx="0" cy="0"/>
          <a:chOff x="0" y="0"/>
          <a:chExt cx="0" cy="0"/>
        </a:xfrm>
      </p:grpSpPr>
      <p:sp>
        <p:nvSpPr>
          <p:cNvPr id="8" name="Tijdelijke aanduiding voor afbeelding 8"/>
          <p:cNvSpPr>
            <a:spLocks noGrp="1"/>
          </p:cNvSpPr>
          <p:nvPr>
            <p:ph type="pic" sz="quarter" idx="13" hasCustomPrompt="1"/>
          </p:nvPr>
        </p:nvSpPr>
        <p:spPr>
          <a:xfrm>
            <a:off x="0" y="0"/>
            <a:ext cx="12192000" cy="6858000"/>
          </a:xfrm>
          <a:prstGeom prst="rect">
            <a:avLst/>
          </a:prstGeom>
          <a:solidFill>
            <a:schemeClr val="bg1">
              <a:lumMod val="95000"/>
            </a:schemeClr>
          </a:solidFill>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dirty="0"/>
              <a:t>Klik op het icoon om een foto in te voegen.</a:t>
            </a:r>
            <a:br>
              <a:rPr lang="nl-NL" dirty="0"/>
            </a:br>
            <a:r>
              <a:rPr lang="nl-NL" dirty="0"/>
              <a:t>Voor meer informatie kijkt u aan de zijkant van de slide.</a:t>
            </a:r>
          </a:p>
        </p:txBody>
      </p:sp>
      <p:sp>
        <p:nvSpPr>
          <p:cNvPr id="4" name="Tijdelijke aanduiding voor datum 3"/>
          <p:cNvSpPr>
            <a:spLocks noGrp="1"/>
          </p:cNvSpPr>
          <p:nvPr>
            <p:ph type="dt" sz="half" idx="10"/>
          </p:nvPr>
        </p:nvSpPr>
        <p:spPr/>
        <p:txBody>
          <a:bodyPr/>
          <a:lstStyle/>
          <a:p>
            <a:fld id="{DBC9A0D5-BA7A-4A8F-AC4E-D8498B5FCE42}" type="datetimeFigureOut">
              <a:rPr lang="nl-NL" smtClean="0"/>
              <a:t>12-2-2024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7" name="Tekstvak 6"/>
          <p:cNvSpPr txBox="1"/>
          <p:nvPr userDrawn="1"/>
        </p:nvSpPr>
        <p:spPr>
          <a:xfrm>
            <a:off x="-10750" y="-662296"/>
            <a:ext cx="12192000" cy="461665"/>
          </a:xfrm>
          <a:prstGeom prst="rect">
            <a:avLst/>
          </a:prstGeom>
          <a:noFill/>
        </p:spPr>
        <p:txBody>
          <a:bodyPr wrap="square" rtlCol="0">
            <a:spAutoFit/>
          </a:bodyPr>
          <a:lstStyle/>
          <a:p>
            <a:pPr marL="0" algn="ctr" defTabSz="914400" rtl="0" eaLnBrk="1" latinLnBrk="0" hangingPunct="1"/>
            <a:r>
              <a:rPr lang="nl-NL" sz="2400" b="0" i="0" kern="1200" spc="50" baseline="0" dirty="0">
                <a:solidFill>
                  <a:schemeClr val="tx1">
                    <a:lumMod val="50000"/>
                    <a:lumOff val="50000"/>
                  </a:schemeClr>
                </a:solidFill>
                <a:latin typeface="+mn-lt"/>
                <a:ea typeface="+mn-ea"/>
                <a:cs typeface="Calibri" panose="020F0502020204030204" pitchFamily="34" charset="0"/>
              </a:rPr>
              <a:t>OPSOMMING / OPLOSSING</a:t>
            </a:r>
          </a:p>
        </p:txBody>
      </p:sp>
      <p:sp>
        <p:nvSpPr>
          <p:cNvPr id="2" name="Titel 1"/>
          <p:cNvSpPr>
            <a:spLocks noGrp="1"/>
          </p:cNvSpPr>
          <p:nvPr>
            <p:ph type="title" hasCustomPrompt="1"/>
          </p:nvPr>
        </p:nvSpPr>
        <p:spPr/>
        <p:txBody>
          <a:bodyPr/>
          <a:lstStyle>
            <a:lvl1pPr>
              <a:defRPr/>
            </a:lvl1pPr>
          </a:lstStyle>
          <a:p>
            <a:r>
              <a:rPr lang="nl-NL" dirty="0"/>
              <a:t>Plaats hier uw titel</a:t>
            </a:r>
          </a:p>
        </p:txBody>
      </p:sp>
      <p:sp>
        <p:nvSpPr>
          <p:cNvPr id="11" name="Tijdelijke aanduiding voor tekst 10"/>
          <p:cNvSpPr>
            <a:spLocks noGrp="1"/>
          </p:cNvSpPr>
          <p:nvPr>
            <p:ph type="body" sz="quarter" idx="14" hasCustomPrompt="1"/>
          </p:nvPr>
        </p:nvSpPr>
        <p:spPr>
          <a:xfrm>
            <a:off x="698500" y="1590675"/>
            <a:ext cx="3979008" cy="4548188"/>
          </a:xfrm>
          <a:solidFill>
            <a:schemeClr val="bg1"/>
          </a:solidFill>
        </p:spPr>
        <p:txBody>
          <a:bodyPr lIns="360000" tIns="360000" rIns="360000" bIns="360000"/>
          <a:lstStyle>
            <a:lvl1pPr>
              <a:defRPr/>
            </a:lvl1pPr>
            <a:lvl2pPr>
              <a:defRPr/>
            </a:lvl2pPr>
            <a:lvl3pPr>
              <a:defRPr/>
            </a:lvl3pPr>
            <a:lvl4pPr>
              <a:defRPr/>
            </a:lvl4pPr>
            <a:lvl5pPr>
              <a:defRPr/>
            </a:lvl5pPr>
            <a:lvl6pPr>
              <a:defRPr/>
            </a:lvl6pPr>
            <a:lvl7pPr>
              <a:defRPr/>
            </a:lvl7pPr>
          </a:lstStyle>
          <a:p>
            <a:pPr lvl="0"/>
            <a:r>
              <a:rPr lang="nl-NL" dirty="0"/>
              <a:t>Klik hier om uw tekst </a:t>
            </a:r>
            <a:r>
              <a:rPr lang="nl-NL" dirty="0" err="1"/>
              <a:t>to</a:t>
            </a:r>
            <a:r>
              <a:rPr lang="nl-NL" dirty="0"/>
              <a:t> te voegen, voor meer informatie kijkt u naar </a:t>
            </a:r>
            <a:br>
              <a:rPr lang="nl-NL" dirty="0"/>
            </a:br>
            <a:r>
              <a:rPr lang="nl-NL" dirty="0"/>
              <a:t>de instructies naast de slide.</a:t>
            </a:r>
          </a:p>
          <a:p>
            <a:pPr lvl="1"/>
            <a:r>
              <a:rPr lang="nl-NL" dirty="0"/>
              <a:t>Sub-</a:t>
            </a:r>
            <a:r>
              <a:rPr lang="nl-NL" dirty="0" err="1"/>
              <a:t>bullet</a:t>
            </a:r>
            <a:endParaRPr lang="nl-NL" dirty="0"/>
          </a:p>
          <a:p>
            <a:pPr lvl="1"/>
            <a:r>
              <a:rPr lang="nl-NL" dirty="0"/>
              <a:t>Sub-</a:t>
            </a:r>
            <a:r>
              <a:rPr lang="nl-NL" dirty="0" err="1"/>
              <a:t>bullet</a:t>
            </a:r>
            <a:endParaRPr lang="nl-NL" dirty="0"/>
          </a:p>
          <a:p>
            <a:pPr lvl="2"/>
            <a:r>
              <a:rPr lang="nl-NL" dirty="0"/>
              <a:t>Platte tekst</a:t>
            </a:r>
          </a:p>
          <a:p>
            <a:pPr lvl="3"/>
            <a:r>
              <a:rPr lang="nl-NL" dirty="0"/>
              <a:t>Subtitel</a:t>
            </a:r>
          </a:p>
          <a:p>
            <a:pPr lvl="4"/>
            <a:r>
              <a:rPr lang="nl-NL" dirty="0"/>
              <a:t>Nummering </a:t>
            </a:r>
            <a:r>
              <a:rPr lang="nl-NL" dirty="0" err="1"/>
              <a:t>bullet</a:t>
            </a:r>
            <a:endParaRPr lang="nl-NL" dirty="0"/>
          </a:p>
          <a:p>
            <a:pPr lvl="5"/>
            <a:r>
              <a:rPr lang="nl-NL" dirty="0"/>
              <a:t>Source</a:t>
            </a:r>
          </a:p>
          <a:p>
            <a:pPr lvl="6"/>
            <a:r>
              <a:rPr lang="nl-NL" dirty="0"/>
              <a:t>Introductie</a:t>
            </a:r>
          </a:p>
        </p:txBody>
      </p:sp>
      <p:grpSp>
        <p:nvGrpSpPr>
          <p:cNvPr id="56" name="Instructie">
            <a:extLst>
              <a:ext uri="{FF2B5EF4-FFF2-40B4-BE49-F238E27FC236}">
                <a16:creationId xmlns:a16="http://schemas.microsoft.com/office/drawing/2014/main" id="{7DA43C4F-9C97-4056-B8DF-84B7A61EAB62}"/>
              </a:ext>
            </a:extLst>
          </p:cNvPr>
          <p:cNvGrpSpPr/>
          <p:nvPr userDrawn="1"/>
        </p:nvGrpSpPr>
        <p:grpSpPr>
          <a:xfrm>
            <a:off x="12391601" y="0"/>
            <a:ext cx="3183678" cy="5340257"/>
            <a:chOff x="12391601" y="0"/>
            <a:chExt cx="3183678" cy="5340257"/>
          </a:xfrm>
        </p:grpSpPr>
        <p:grpSp>
          <p:nvGrpSpPr>
            <p:cNvPr id="57" name="Meer informatie">
              <a:extLst>
                <a:ext uri="{FF2B5EF4-FFF2-40B4-BE49-F238E27FC236}">
                  <a16:creationId xmlns:a16="http://schemas.microsoft.com/office/drawing/2014/main" id="{BB5F3F1F-BA05-455B-B37A-F346E068DCC2}"/>
                </a:ext>
              </a:extLst>
            </p:cNvPr>
            <p:cNvGrpSpPr/>
            <p:nvPr userDrawn="1"/>
          </p:nvGrpSpPr>
          <p:grpSpPr>
            <a:xfrm>
              <a:off x="12396764" y="4556984"/>
              <a:ext cx="3178515" cy="783273"/>
              <a:chOff x="-3741486" y="3386444"/>
              <a:chExt cx="3178515" cy="783273"/>
            </a:xfrm>
          </p:grpSpPr>
          <p:sp>
            <p:nvSpPr>
              <p:cNvPr id="98" name="Freeform 101">
                <a:extLst>
                  <a:ext uri="{FF2B5EF4-FFF2-40B4-BE49-F238E27FC236}">
                    <a16:creationId xmlns:a16="http://schemas.microsoft.com/office/drawing/2014/main" id="{40127A30-749C-4262-A9EF-DB15FBDBEF44}"/>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99" name="Rechthoek 98">
                <a:extLst>
                  <a:ext uri="{FF2B5EF4-FFF2-40B4-BE49-F238E27FC236}">
                    <a16:creationId xmlns:a16="http://schemas.microsoft.com/office/drawing/2014/main" id="{B92191E1-AF3E-44C2-877B-4F3273DD66CD}"/>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00" name="Rechte verbindingslijn 99">
                <a:extLst>
                  <a:ext uri="{FF2B5EF4-FFF2-40B4-BE49-F238E27FC236}">
                    <a16:creationId xmlns:a16="http://schemas.microsoft.com/office/drawing/2014/main" id="{20113178-5CC2-4F19-8469-04010B135B1A}"/>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58" name="Rechthoek 57">
              <a:extLst>
                <a:ext uri="{FF2B5EF4-FFF2-40B4-BE49-F238E27FC236}">
                  <a16:creationId xmlns:a16="http://schemas.microsoft.com/office/drawing/2014/main" id="{512FF881-591D-4256-9D53-D0AE9BF93AE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59" name="Ovaal 58">
              <a:extLst>
                <a:ext uri="{FF2B5EF4-FFF2-40B4-BE49-F238E27FC236}">
                  <a16:creationId xmlns:a16="http://schemas.microsoft.com/office/drawing/2014/main" id="{65F11CDE-3650-4FFD-B9E7-ED705F01EF9F}"/>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60" name="Rechte verbindingslijn 59">
              <a:extLst>
                <a:ext uri="{FF2B5EF4-FFF2-40B4-BE49-F238E27FC236}">
                  <a16:creationId xmlns:a16="http://schemas.microsoft.com/office/drawing/2014/main" id="{9BEDC2D1-CD17-4501-8F98-A9DD4011FDEB}"/>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61" name="Rechte verbindingslijn 60">
              <a:extLst>
                <a:ext uri="{FF2B5EF4-FFF2-40B4-BE49-F238E27FC236}">
                  <a16:creationId xmlns:a16="http://schemas.microsoft.com/office/drawing/2014/main" id="{33FD3C77-E16A-4C65-8F57-15858FD4A529}"/>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62" name="Rechthoek 61">
              <a:extLst>
                <a:ext uri="{FF2B5EF4-FFF2-40B4-BE49-F238E27FC236}">
                  <a16:creationId xmlns:a16="http://schemas.microsoft.com/office/drawing/2014/main" id="{415D3F81-C3ED-433F-A6C7-4514E684829B}"/>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63" name="Rechte verbindingslijn 62">
              <a:extLst>
                <a:ext uri="{FF2B5EF4-FFF2-40B4-BE49-F238E27FC236}">
                  <a16:creationId xmlns:a16="http://schemas.microsoft.com/office/drawing/2014/main" id="{A24AA937-96FB-4A9E-97BE-0C60A16BA46E}"/>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64" name="Ovaal 63">
              <a:extLst>
                <a:ext uri="{FF2B5EF4-FFF2-40B4-BE49-F238E27FC236}">
                  <a16:creationId xmlns:a16="http://schemas.microsoft.com/office/drawing/2014/main" id="{CD344EA1-92A9-4482-A4FB-D0B22437969F}"/>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65" name="Rechthoek 64">
              <a:extLst>
                <a:ext uri="{FF2B5EF4-FFF2-40B4-BE49-F238E27FC236}">
                  <a16:creationId xmlns:a16="http://schemas.microsoft.com/office/drawing/2014/main" id="{232DC158-DF3D-4E44-B7F8-ECB0F38C6298}"/>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66" name="Groep 65">
              <a:extLst>
                <a:ext uri="{FF2B5EF4-FFF2-40B4-BE49-F238E27FC236}">
                  <a16:creationId xmlns:a16="http://schemas.microsoft.com/office/drawing/2014/main" id="{6B253C94-6DAD-4354-B2C5-C0284B9D91D0}"/>
                </a:ext>
              </a:extLst>
            </p:cNvPr>
            <p:cNvGrpSpPr/>
            <p:nvPr userDrawn="1"/>
          </p:nvGrpSpPr>
          <p:grpSpPr>
            <a:xfrm>
              <a:off x="12757282" y="2184550"/>
              <a:ext cx="825500" cy="209550"/>
              <a:chOff x="13504624" y="2482850"/>
              <a:chExt cx="825500" cy="209550"/>
            </a:xfrm>
          </p:grpSpPr>
          <p:sp>
            <p:nvSpPr>
              <p:cNvPr id="95" name="Rechthoek 94">
                <a:extLst>
                  <a:ext uri="{FF2B5EF4-FFF2-40B4-BE49-F238E27FC236}">
                    <a16:creationId xmlns:a16="http://schemas.microsoft.com/office/drawing/2014/main" id="{96A66706-ED9C-40D4-A75D-7F9AE87AB071}"/>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96" name="Rechte verbindingslijn 95">
                <a:extLst>
                  <a:ext uri="{FF2B5EF4-FFF2-40B4-BE49-F238E27FC236}">
                    <a16:creationId xmlns:a16="http://schemas.microsoft.com/office/drawing/2014/main" id="{06581E84-54B0-43AE-B9F2-2B1A912DE644}"/>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97" name="Gelijkbenige driehoek 96">
                <a:extLst>
                  <a:ext uri="{FF2B5EF4-FFF2-40B4-BE49-F238E27FC236}">
                    <a16:creationId xmlns:a16="http://schemas.microsoft.com/office/drawing/2014/main" id="{508FA389-448D-455C-BFC5-5650CC58243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67" name="Groep 66">
              <a:extLst>
                <a:ext uri="{FF2B5EF4-FFF2-40B4-BE49-F238E27FC236}">
                  <a16:creationId xmlns:a16="http://schemas.microsoft.com/office/drawing/2014/main" id="{4512648F-1DB9-4D7D-A7A9-7B898924769C}"/>
                </a:ext>
              </a:extLst>
            </p:cNvPr>
            <p:cNvGrpSpPr/>
            <p:nvPr userDrawn="1"/>
          </p:nvGrpSpPr>
          <p:grpSpPr>
            <a:xfrm>
              <a:off x="12757282" y="1141626"/>
              <a:ext cx="294789" cy="318834"/>
              <a:chOff x="14466489" y="1001522"/>
              <a:chExt cx="290627" cy="314333"/>
            </a:xfrm>
          </p:grpSpPr>
          <p:sp>
            <p:nvSpPr>
              <p:cNvPr id="89" name="Rechthoek 88">
                <a:extLst>
                  <a:ext uri="{FF2B5EF4-FFF2-40B4-BE49-F238E27FC236}">
                    <a16:creationId xmlns:a16="http://schemas.microsoft.com/office/drawing/2014/main" id="{36A7F0A5-E791-408E-821A-19E6A311875E}"/>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90" name="Ovaal 89">
                <a:extLst>
                  <a:ext uri="{FF2B5EF4-FFF2-40B4-BE49-F238E27FC236}">
                    <a16:creationId xmlns:a16="http://schemas.microsoft.com/office/drawing/2014/main" id="{A9CD28C3-6F0C-4490-BF7A-6C5CA4500384}"/>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91" name="Vrije vorm: vorm 90">
                <a:extLst>
                  <a:ext uri="{FF2B5EF4-FFF2-40B4-BE49-F238E27FC236}">
                    <a16:creationId xmlns:a16="http://schemas.microsoft.com/office/drawing/2014/main" id="{49EBF495-FEAF-457C-BDB0-3257532FAB4F}"/>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92" name="Rechthoek: afgeronde hoeken 91">
                <a:extLst>
                  <a:ext uri="{FF2B5EF4-FFF2-40B4-BE49-F238E27FC236}">
                    <a16:creationId xmlns:a16="http://schemas.microsoft.com/office/drawing/2014/main" id="{0919A405-8792-4938-84D7-FE90D95AD7B8}"/>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93" name="Rechte verbindingslijn 92">
                <a:extLst>
                  <a:ext uri="{FF2B5EF4-FFF2-40B4-BE49-F238E27FC236}">
                    <a16:creationId xmlns:a16="http://schemas.microsoft.com/office/drawing/2014/main" id="{B6CF6639-A289-460E-9655-47D6ED8F8F36}"/>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94" name="Rechte verbindingslijn 93">
                <a:extLst>
                  <a:ext uri="{FF2B5EF4-FFF2-40B4-BE49-F238E27FC236}">
                    <a16:creationId xmlns:a16="http://schemas.microsoft.com/office/drawing/2014/main" id="{E31D84DA-975B-45B9-9026-615BF4312A18}"/>
                  </a:ext>
                </a:extLst>
              </p:cNvPr>
              <p:cNvCxnSpPr>
                <a:cxnSpLocks/>
                <a:stCxn id="9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68" name="Ovaal 67">
              <a:extLst>
                <a:ext uri="{FF2B5EF4-FFF2-40B4-BE49-F238E27FC236}">
                  <a16:creationId xmlns:a16="http://schemas.microsoft.com/office/drawing/2014/main" id="{392C90B5-301B-4500-A993-086009743891}"/>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69" name="Rechthoek 68">
              <a:extLst>
                <a:ext uri="{FF2B5EF4-FFF2-40B4-BE49-F238E27FC236}">
                  <a16:creationId xmlns:a16="http://schemas.microsoft.com/office/drawing/2014/main" id="{FD806ACA-8CCB-4E78-A288-9B72EC619562}"/>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70" name="Rechte verbindingslijn 69">
              <a:extLst>
                <a:ext uri="{FF2B5EF4-FFF2-40B4-BE49-F238E27FC236}">
                  <a16:creationId xmlns:a16="http://schemas.microsoft.com/office/drawing/2014/main" id="{B4D10624-9A9A-40E0-BDAB-A2AFE03B63F2}"/>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71" name="Groep 70">
              <a:extLst>
                <a:ext uri="{FF2B5EF4-FFF2-40B4-BE49-F238E27FC236}">
                  <a16:creationId xmlns:a16="http://schemas.microsoft.com/office/drawing/2014/main" id="{F0D8F0F0-0243-452A-871A-237DF96BFA9C}"/>
                </a:ext>
              </a:extLst>
            </p:cNvPr>
            <p:cNvGrpSpPr/>
            <p:nvPr userDrawn="1"/>
          </p:nvGrpSpPr>
          <p:grpSpPr>
            <a:xfrm>
              <a:off x="12696514" y="3701158"/>
              <a:ext cx="514284" cy="612918"/>
              <a:chOff x="12682980" y="3403241"/>
              <a:chExt cx="622284" cy="741632"/>
            </a:xfrm>
          </p:grpSpPr>
          <p:grpSp>
            <p:nvGrpSpPr>
              <p:cNvPr id="72" name="Groep 71">
                <a:extLst>
                  <a:ext uri="{FF2B5EF4-FFF2-40B4-BE49-F238E27FC236}">
                    <a16:creationId xmlns:a16="http://schemas.microsoft.com/office/drawing/2014/main" id="{FE67AB4F-ACBA-4030-A180-6FBB683E7B5A}"/>
                  </a:ext>
                </a:extLst>
              </p:cNvPr>
              <p:cNvGrpSpPr/>
              <p:nvPr userDrawn="1"/>
            </p:nvGrpSpPr>
            <p:grpSpPr>
              <a:xfrm>
                <a:off x="12771568" y="3403241"/>
                <a:ext cx="467138" cy="448489"/>
                <a:chOff x="12782195" y="3403241"/>
                <a:chExt cx="467138" cy="448489"/>
              </a:xfrm>
            </p:grpSpPr>
            <p:grpSp>
              <p:nvGrpSpPr>
                <p:cNvPr id="75" name="Groep 74">
                  <a:extLst>
                    <a:ext uri="{FF2B5EF4-FFF2-40B4-BE49-F238E27FC236}">
                      <a16:creationId xmlns:a16="http://schemas.microsoft.com/office/drawing/2014/main" id="{38453112-687A-437B-8CF6-E9A013A000BC}"/>
                    </a:ext>
                  </a:extLst>
                </p:cNvPr>
                <p:cNvGrpSpPr/>
                <p:nvPr userDrawn="1"/>
              </p:nvGrpSpPr>
              <p:grpSpPr>
                <a:xfrm>
                  <a:off x="12782195" y="3403241"/>
                  <a:ext cx="412967" cy="393907"/>
                  <a:chOff x="13554906" y="3320109"/>
                  <a:chExt cx="443906" cy="423419"/>
                </a:xfrm>
              </p:grpSpPr>
              <p:grpSp>
                <p:nvGrpSpPr>
                  <p:cNvPr id="82" name="Groep 81">
                    <a:extLst>
                      <a:ext uri="{FF2B5EF4-FFF2-40B4-BE49-F238E27FC236}">
                        <a16:creationId xmlns:a16="http://schemas.microsoft.com/office/drawing/2014/main" id="{47AFFD7E-682C-4A34-A0D4-DE9A83DFAA9C}"/>
                      </a:ext>
                    </a:extLst>
                  </p:cNvPr>
                  <p:cNvGrpSpPr/>
                  <p:nvPr userDrawn="1"/>
                </p:nvGrpSpPr>
                <p:grpSpPr>
                  <a:xfrm>
                    <a:off x="13554906" y="3320109"/>
                    <a:ext cx="443906" cy="423419"/>
                    <a:chOff x="12909684" y="1276143"/>
                    <a:chExt cx="443906" cy="423419"/>
                  </a:xfrm>
                </p:grpSpPr>
                <p:sp>
                  <p:nvSpPr>
                    <p:cNvPr id="86" name="Rechthoek 85">
                      <a:extLst>
                        <a:ext uri="{FF2B5EF4-FFF2-40B4-BE49-F238E27FC236}">
                          <a16:creationId xmlns:a16="http://schemas.microsoft.com/office/drawing/2014/main" id="{35C0DA38-F265-489A-B591-635AA481A965}"/>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87" name="Rechthoek 86">
                      <a:extLst>
                        <a:ext uri="{FF2B5EF4-FFF2-40B4-BE49-F238E27FC236}">
                          <a16:creationId xmlns:a16="http://schemas.microsoft.com/office/drawing/2014/main" id="{370AEB04-9F59-4C72-906A-5C3FEA6E599A}"/>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88" name="Ovaal 87">
                      <a:extLst>
                        <a:ext uri="{FF2B5EF4-FFF2-40B4-BE49-F238E27FC236}">
                          <a16:creationId xmlns:a16="http://schemas.microsoft.com/office/drawing/2014/main" id="{466C020E-2A8F-4B49-A1DF-DA508708A71E}"/>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pic>
                <p:nvPicPr>
                  <p:cNvPr id="83" name="Afbeelding 82">
                    <a:extLst>
                      <a:ext uri="{FF2B5EF4-FFF2-40B4-BE49-F238E27FC236}">
                        <a16:creationId xmlns:a16="http://schemas.microsoft.com/office/drawing/2014/main" id="{2AE95C1A-3A99-4F12-8AE9-BEAEC3BE8744}"/>
                      </a:ext>
                    </a:extLst>
                  </p:cNvPr>
                  <p:cNvPicPr>
                    <a:picLocks noChangeAspect="1"/>
                  </p:cNvPicPr>
                  <p:nvPr userDrawn="1"/>
                </p:nvPicPr>
                <p:blipFill>
                  <a:blip r:embed="rId2" cstate="email">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85" name="Afbeelding 84">
                    <a:extLst>
                      <a:ext uri="{FF2B5EF4-FFF2-40B4-BE49-F238E27FC236}">
                        <a16:creationId xmlns:a16="http://schemas.microsoft.com/office/drawing/2014/main" id="{15A10ABC-2D5A-428E-AC60-187AF332AFFC}"/>
                      </a:ext>
                    </a:extLst>
                  </p:cNvPr>
                  <p:cNvPicPr>
                    <a:picLocks noChangeAspect="1"/>
                  </p:cNvPicPr>
                  <p:nvPr userDrawn="1"/>
                </p:nvPicPr>
                <p:blipFill>
                  <a:blip r:embed="rId4" cstate="email">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8" y="3454369"/>
                    <a:ext cx="173367" cy="111423"/>
                  </a:xfrm>
                  <a:prstGeom prst="rect">
                    <a:avLst/>
                  </a:prstGeom>
                </p:spPr>
              </p:pic>
            </p:grpSp>
            <p:grpSp>
              <p:nvGrpSpPr>
                <p:cNvPr id="76" name="Groep 75">
                  <a:extLst>
                    <a:ext uri="{FF2B5EF4-FFF2-40B4-BE49-F238E27FC236}">
                      <a16:creationId xmlns:a16="http://schemas.microsoft.com/office/drawing/2014/main" id="{3C9C2EE3-7A4B-41A8-9288-C3C7CE6FC7FE}"/>
                    </a:ext>
                  </a:extLst>
                </p:cNvPr>
                <p:cNvGrpSpPr/>
                <p:nvPr userDrawn="1"/>
              </p:nvGrpSpPr>
              <p:grpSpPr>
                <a:xfrm>
                  <a:off x="13103513" y="3705268"/>
                  <a:ext cx="145820" cy="146462"/>
                  <a:chOff x="13096169" y="3602278"/>
                  <a:chExt cx="145820" cy="146462"/>
                </a:xfrm>
              </p:grpSpPr>
              <p:sp>
                <p:nvSpPr>
                  <p:cNvPr id="80" name="Rechthoek 79">
                    <a:extLst>
                      <a:ext uri="{FF2B5EF4-FFF2-40B4-BE49-F238E27FC236}">
                        <a16:creationId xmlns:a16="http://schemas.microsoft.com/office/drawing/2014/main" id="{772AF37D-93C3-45E3-BB11-25D1DABDF07D}"/>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1" name="Rechthoek 80">
                    <a:extLst>
                      <a:ext uri="{FF2B5EF4-FFF2-40B4-BE49-F238E27FC236}">
                        <a16:creationId xmlns:a16="http://schemas.microsoft.com/office/drawing/2014/main" id="{DEDEFD19-B0B9-44FF-AD73-AEAECCD49AC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77" name="Groep 76">
                  <a:extLst>
                    <a:ext uri="{FF2B5EF4-FFF2-40B4-BE49-F238E27FC236}">
                      <a16:creationId xmlns:a16="http://schemas.microsoft.com/office/drawing/2014/main" id="{B0EBDEF5-6E98-4755-AE0A-30533A6848C5}"/>
                    </a:ext>
                  </a:extLst>
                </p:cNvPr>
                <p:cNvGrpSpPr/>
                <p:nvPr userDrawn="1"/>
              </p:nvGrpSpPr>
              <p:grpSpPr>
                <a:xfrm rot="10800000">
                  <a:off x="13061402" y="3665637"/>
                  <a:ext cx="145820" cy="146462"/>
                  <a:chOff x="13096169" y="3602278"/>
                  <a:chExt cx="145820" cy="146462"/>
                </a:xfrm>
              </p:grpSpPr>
              <p:sp>
                <p:nvSpPr>
                  <p:cNvPr id="78" name="Rechthoek 77">
                    <a:extLst>
                      <a:ext uri="{FF2B5EF4-FFF2-40B4-BE49-F238E27FC236}">
                        <a16:creationId xmlns:a16="http://schemas.microsoft.com/office/drawing/2014/main" id="{F21F02C4-BE8A-4A14-BCFF-D30CDA4AB40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79" name="Rechthoek 78">
                    <a:extLst>
                      <a:ext uri="{FF2B5EF4-FFF2-40B4-BE49-F238E27FC236}">
                        <a16:creationId xmlns:a16="http://schemas.microsoft.com/office/drawing/2014/main" id="{5E94C9F3-F456-46B1-AC91-8964C5D7FDA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73" name="Rechthoek 72">
                <a:extLst>
                  <a:ext uri="{FF2B5EF4-FFF2-40B4-BE49-F238E27FC236}">
                    <a16:creationId xmlns:a16="http://schemas.microsoft.com/office/drawing/2014/main" id="{23826B40-B49C-41D4-9927-835FBDC82CF0}"/>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chemeClr val="tx1"/>
                    </a:solidFill>
                    <a:latin typeface="Arial" panose="020B0604020202020204" pitchFamily="34" charset="0"/>
                    <a:cs typeface="Arial" panose="020B0604020202020204" pitchFamily="34" charset="0"/>
                  </a:rPr>
                  <a:t>Bijsnijden</a:t>
                </a:r>
              </a:p>
            </p:txBody>
          </p:sp>
          <p:sp>
            <p:nvSpPr>
              <p:cNvPr id="74" name="Gelijkbenige driehoek 73">
                <a:extLst>
                  <a:ext uri="{FF2B5EF4-FFF2-40B4-BE49-F238E27FC236}">
                    <a16:creationId xmlns:a16="http://schemas.microsoft.com/office/drawing/2014/main" id="{30303564-CDF3-4ED9-B4A0-AD6151CB224B}"/>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54" name="Tijdelijke aanduiding voor tekst 40">
            <a:extLst>
              <a:ext uri="{FF2B5EF4-FFF2-40B4-BE49-F238E27FC236}">
                <a16:creationId xmlns:a16="http://schemas.microsoft.com/office/drawing/2014/main" id="{E67B25C5-D261-4308-8C7A-BEA10C43721E}"/>
              </a:ext>
            </a:extLst>
          </p:cNvPr>
          <p:cNvSpPr>
            <a:spLocks noGrp="1"/>
          </p:cNvSpPr>
          <p:nvPr>
            <p:ph type="body" sz="quarter" idx="15" hasCustomPrompt="1"/>
          </p:nvPr>
        </p:nvSpPr>
        <p:spPr>
          <a:xfrm>
            <a:off x="10400052" y="288325"/>
            <a:ext cx="1458000" cy="486000"/>
          </a:xfrm>
          <a:blipFill dpi="0" rotWithShape="1">
            <a:blip r:embed="rId6" cstate="email">
              <a:extLst>
                <a:ext uri="{28A0092B-C50C-407E-A947-70E740481C1C}">
                  <a14:useLocalDpi xmlns:a14="http://schemas.microsoft.com/office/drawing/2010/main"/>
                </a:ext>
              </a:extLst>
            </a:blip>
            <a:srcRect/>
            <a:stretch>
              <a:fillRect/>
            </a:stretch>
          </a:blipFill>
        </p:spPr>
        <p:txBody>
          <a:bodyPr anchor="ctr"/>
          <a:lstStyle>
            <a:lvl1pPr marL="0" indent="0" algn="ctr">
              <a:buNone/>
              <a:defRPr sz="1200" i="1"/>
            </a:lvl1pPr>
            <a:lvl2pPr>
              <a:defRPr/>
            </a:lvl2pPr>
          </a:lstStyle>
          <a:p>
            <a:pPr lvl="0"/>
            <a:r>
              <a:rPr lang="nl-NL" dirty="0"/>
              <a:t>(</a:t>
            </a:r>
            <a:r>
              <a:rPr lang="en-US" dirty="0" err="1"/>
              <a:t>Niet</a:t>
            </a:r>
            <a:r>
              <a:rPr lang="en-US" dirty="0"/>
              <a:t> </a:t>
            </a:r>
            <a:r>
              <a:rPr lang="en-US" dirty="0" err="1"/>
              <a:t>verwijderen</a:t>
            </a:r>
            <a:r>
              <a:rPr lang="en-US" dirty="0"/>
              <a:t> </a:t>
            </a:r>
            <a:r>
              <a:rPr lang="en-US" dirty="0" err="1"/>
              <a:t>s.v.p</a:t>
            </a:r>
            <a:r>
              <a:rPr lang="en-US" dirty="0"/>
              <a:t>.)</a:t>
            </a:r>
          </a:p>
        </p:txBody>
      </p:sp>
      <p:sp>
        <p:nvSpPr>
          <p:cNvPr id="101" name="Tijdelijke aanduiding voor tekst 9">
            <a:extLst>
              <a:ext uri="{FF2B5EF4-FFF2-40B4-BE49-F238E27FC236}">
                <a16:creationId xmlns:a16="http://schemas.microsoft.com/office/drawing/2014/main" id="{D368B593-0DE6-4170-BF90-B794F372FA4B}"/>
              </a:ext>
            </a:extLst>
          </p:cNvPr>
          <p:cNvSpPr>
            <a:spLocks noGrp="1"/>
          </p:cNvSpPr>
          <p:nvPr>
            <p:ph type="body" sz="quarter" idx="16" hasCustomPrompt="1"/>
          </p:nvPr>
        </p:nvSpPr>
        <p:spPr>
          <a:xfrm>
            <a:off x="11328000" y="6138000"/>
            <a:ext cx="864000" cy="720000"/>
          </a:xfrm>
          <a:blipFill dpi="0" rotWithShape="1">
            <a:blip r:embed="rId7" cstate="email">
              <a:extLst>
                <a:ext uri="{28A0092B-C50C-407E-A947-70E740481C1C}">
                  <a14:useLocalDpi xmlns:a14="http://schemas.microsoft.com/office/drawing/2010/main"/>
                </a:ext>
              </a:extLst>
            </a:blip>
            <a:srcRect/>
            <a:stretch>
              <a:fillRect/>
            </a:stretch>
          </a:blipFill>
        </p:spPr>
        <p:txBody>
          <a:bodyPr anchor="ctr"/>
          <a:lstStyle>
            <a:lvl1pPr marL="0" indent="0" algn="ctr">
              <a:buNone/>
              <a:defRPr sz="900" i="1">
                <a:solidFill>
                  <a:schemeClr val="tx1">
                    <a:lumMod val="75000"/>
                    <a:lumOff val="25000"/>
                  </a:schemeClr>
                </a:solidFill>
              </a:defRPr>
            </a:lvl1pPr>
            <a:lvl5pPr>
              <a:defRPr/>
            </a:lvl5pPr>
          </a:lstStyle>
          <a:p>
            <a:pPr lvl="0"/>
            <a:r>
              <a:rPr lang="nl-NL" dirty="0"/>
              <a:t>(Niet verwijderen s.v.p.)</a:t>
            </a:r>
            <a:endParaRPr lang="en-US" dirty="0"/>
          </a:p>
        </p:txBody>
      </p:sp>
    </p:spTree>
    <p:extLst>
      <p:ext uri="{BB962C8B-B14F-4D97-AF65-F5344CB8AC3E}">
        <p14:creationId xmlns:p14="http://schemas.microsoft.com/office/powerpoint/2010/main" val="3394394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oofdstuk slide + Foto">
    <p:spTree>
      <p:nvGrpSpPr>
        <p:cNvPr id="1" name=""/>
        <p:cNvGrpSpPr/>
        <p:nvPr/>
      </p:nvGrpSpPr>
      <p:grpSpPr>
        <a:xfrm>
          <a:off x="0" y="0"/>
          <a:ext cx="0" cy="0"/>
          <a:chOff x="0" y="0"/>
          <a:chExt cx="0" cy="0"/>
        </a:xfrm>
      </p:grpSpPr>
      <p:sp>
        <p:nvSpPr>
          <p:cNvPr id="8" name="Tijdelijke aanduiding voor afbeelding 8"/>
          <p:cNvSpPr>
            <a:spLocks noGrp="1"/>
          </p:cNvSpPr>
          <p:nvPr>
            <p:ph type="pic" sz="quarter" idx="13" hasCustomPrompt="1"/>
          </p:nvPr>
        </p:nvSpPr>
        <p:spPr>
          <a:xfrm>
            <a:off x="0" y="0"/>
            <a:ext cx="12192000" cy="6858000"/>
          </a:xfrm>
          <a:prstGeom prst="rect">
            <a:avLst/>
          </a:prstGeom>
          <a:solidFill>
            <a:schemeClr val="bg1">
              <a:lumMod val="95000"/>
            </a:schemeClr>
          </a:solidFill>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dirty="0"/>
              <a:t>Klik op het onderstaande icoon </a:t>
            </a:r>
            <a:br>
              <a:rPr lang="nl-NL" dirty="0"/>
            </a:br>
            <a:r>
              <a:rPr lang="nl-NL" dirty="0"/>
              <a:t>om een foto in te voegen.</a:t>
            </a:r>
            <a:br>
              <a:rPr lang="nl-NL" dirty="0"/>
            </a:br>
            <a:br>
              <a:rPr lang="nl-NL" dirty="0"/>
            </a:br>
            <a:r>
              <a:rPr lang="nl-NL" dirty="0"/>
              <a:t>Meer hulp nodig? </a:t>
            </a:r>
            <a:br>
              <a:rPr lang="nl-NL" dirty="0"/>
            </a:br>
            <a:r>
              <a:rPr lang="nl-NL" dirty="0"/>
              <a:t>Aan de zijkanten van de slides zijn instructies </a:t>
            </a:r>
            <a:br>
              <a:rPr lang="nl-NL" dirty="0"/>
            </a:br>
            <a:r>
              <a:rPr lang="nl-NL" dirty="0"/>
              <a:t>geplaatst voor verdere informatie.</a:t>
            </a:r>
          </a:p>
        </p:txBody>
      </p:sp>
      <p:sp>
        <p:nvSpPr>
          <p:cNvPr id="4" name="Tijdelijke aanduiding voor datum 3"/>
          <p:cNvSpPr>
            <a:spLocks noGrp="1"/>
          </p:cNvSpPr>
          <p:nvPr>
            <p:ph type="dt" sz="half" idx="10"/>
          </p:nvPr>
        </p:nvSpPr>
        <p:spPr/>
        <p:txBody>
          <a:bodyPr/>
          <a:lstStyle/>
          <a:p>
            <a:fld id="{DBC9A0D5-BA7A-4A8F-AC4E-D8498B5FCE42}" type="datetimeFigureOut">
              <a:rPr lang="nl-NL" smtClean="0"/>
              <a:t>12-2-2024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113" name="Tijdelijke aanduiding voor tekst 10"/>
          <p:cNvSpPr>
            <a:spLocks noGrp="1"/>
          </p:cNvSpPr>
          <p:nvPr>
            <p:ph type="body" sz="quarter" idx="16" hasCustomPrompt="1"/>
          </p:nvPr>
        </p:nvSpPr>
        <p:spPr>
          <a:xfrm>
            <a:off x="-11113" y="0"/>
            <a:ext cx="12203113" cy="6858000"/>
          </a:xfrm>
          <a:gradFill>
            <a:gsLst>
              <a:gs pos="0">
                <a:schemeClr val="accent1">
                  <a:alpha val="70000"/>
                </a:schemeClr>
              </a:gs>
              <a:gs pos="79000">
                <a:schemeClr val="bg2">
                  <a:alpha val="50000"/>
                </a:schemeClr>
              </a:gs>
            </a:gsLst>
            <a:lin ang="12600000" scaled="0"/>
          </a:gradFill>
          <a:ln>
            <a:noFill/>
          </a:ln>
        </p:spPr>
        <p:txBody>
          <a:bodyPr vert="horz" lIns="0" tIns="792000" rIns="0" bIns="0" rtlCol="0">
            <a:noAutofit/>
          </a:bodyPr>
          <a:lstStyle>
            <a:lvl1pPr>
              <a:defRPr lang="en-US" i="1" dirty="0">
                <a:solidFill>
                  <a:schemeClr val="bg1"/>
                </a:solidFill>
              </a:defRPr>
            </a:lvl1pPr>
          </a:lstStyle>
          <a:p>
            <a:pPr marL="0" lvl="0" indent="0" algn="ctr">
              <a:buNone/>
            </a:pPr>
            <a:r>
              <a:rPr lang="nl-NL" dirty="0"/>
              <a:t>(Deze laag is een </a:t>
            </a:r>
            <a:r>
              <a:rPr lang="nl-NL" dirty="0" err="1"/>
              <a:t>overlay</a:t>
            </a:r>
            <a:r>
              <a:rPr lang="nl-NL" dirty="0"/>
              <a:t>, niet verwijderen s.v.p.)</a:t>
            </a:r>
            <a:br>
              <a:rPr lang="nl-NL" dirty="0"/>
            </a:br>
            <a:r>
              <a:rPr lang="nl-NL" dirty="0"/>
              <a:t>Sleep je foto op deze slide om een afbeelding in te voegen achter deze </a:t>
            </a:r>
            <a:r>
              <a:rPr lang="nl-NL" dirty="0" err="1"/>
              <a:t>overlay</a:t>
            </a:r>
            <a:r>
              <a:rPr lang="nl-NL" dirty="0"/>
              <a:t>.</a:t>
            </a:r>
            <a:endParaRPr lang="en-US" dirty="0"/>
          </a:p>
        </p:txBody>
      </p:sp>
      <p:sp>
        <p:nvSpPr>
          <p:cNvPr id="7" name="Tekstvak 6"/>
          <p:cNvSpPr txBox="1"/>
          <p:nvPr userDrawn="1"/>
        </p:nvSpPr>
        <p:spPr>
          <a:xfrm>
            <a:off x="-10750" y="-662296"/>
            <a:ext cx="12192000" cy="461665"/>
          </a:xfrm>
          <a:prstGeom prst="rect">
            <a:avLst/>
          </a:prstGeom>
          <a:noFill/>
        </p:spPr>
        <p:txBody>
          <a:bodyPr wrap="square" rtlCol="0">
            <a:spAutoFit/>
          </a:bodyPr>
          <a:lstStyle/>
          <a:p>
            <a:pPr marL="0" algn="ctr" defTabSz="914400" rtl="0" eaLnBrk="1" latinLnBrk="0" hangingPunct="1"/>
            <a:r>
              <a:rPr lang="nl-NL" sz="2400" b="0" i="0" kern="1200" spc="50" baseline="0" dirty="0">
                <a:solidFill>
                  <a:schemeClr val="tx1">
                    <a:lumMod val="50000"/>
                    <a:lumOff val="50000"/>
                  </a:schemeClr>
                </a:solidFill>
                <a:latin typeface="+mn-lt"/>
                <a:ea typeface="+mn-ea"/>
                <a:cs typeface="Calibri" panose="020F0502020204030204" pitchFamily="34" charset="0"/>
              </a:rPr>
              <a:t>HOOFDSTUK MET FOTO</a:t>
            </a:r>
          </a:p>
        </p:txBody>
      </p:sp>
      <p:sp>
        <p:nvSpPr>
          <p:cNvPr id="114" name="Titel 1"/>
          <p:cNvSpPr>
            <a:spLocks noGrp="1"/>
          </p:cNvSpPr>
          <p:nvPr>
            <p:ph type="title" hasCustomPrompt="1"/>
          </p:nvPr>
        </p:nvSpPr>
        <p:spPr>
          <a:xfrm>
            <a:off x="2328984" y="3172846"/>
            <a:ext cx="7514147" cy="881162"/>
          </a:xfrm>
          <a:noFill/>
        </p:spPr>
        <p:txBody>
          <a:bodyPr wrap="none" lIns="360000" tIns="180000" rIns="360000" bIns="144000" anchor="t">
            <a:spAutoFit/>
          </a:bodyPr>
          <a:lstStyle>
            <a:lvl1pPr algn="ctr">
              <a:defRPr sz="4000" b="1">
                <a:solidFill>
                  <a:schemeClr val="bg1"/>
                </a:solidFill>
                <a:latin typeface="+mj-lt"/>
              </a:defRPr>
            </a:lvl1pPr>
          </a:lstStyle>
          <a:p>
            <a:r>
              <a:rPr lang="nl-NL" dirty="0"/>
              <a:t>Plaats hier uw hoofdstuktitel</a:t>
            </a:r>
          </a:p>
        </p:txBody>
      </p:sp>
      <p:sp>
        <p:nvSpPr>
          <p:cNvPr id="11" name="Tijdelijke aanduiding voor tekst 10"/>
          <p:cNvSpPr>
            <a:spLocks noGrp="1"/>
          </p:cNvSpPr>
          <p:nvPr>
            <p:ph type="body" sz="quarter" idx="17" hasCustomPrompt="1"/>
          </p:nvPr>
        </p:nvSpPr>
        <p:spPr>
          <a:xfrm>
            <a:off x="4465785" y="2577132"/>
            <a:ext cx="3260454" cy="598589"/>
          </a:xfrm>
          <a:prstGeom prst="roundRect">
            <a:avLst>
              <a:gd name="adj" fmla="val 0"/>
            </a:avLst>
          </a:prstGeom>
          <a:ln w="9525">
            <a:solidFill>
              <a:schemeClr val="bg1"/>
            </a:solidFill>
          </a:ln>
        </p:spPr>
        <p:txBody>
          <a:bodyPr wrap="none" lIns="216000" tIns="144000" rIns="216000" bIns="144000" anchor="ctr">
            <a:spAutoFit/>
          </a:bodyPr>
          <a:lstStyle>
            <a:lvl1pPr marL="0" indent="0" algn="ctr">
              <a:buNone/>
              <a:defRPr sz="2000" b="0" cap="all" spc="50" baseline="0">
                <a:solidFill>
                  <a:schemeClr val="bg1"/>
                </a:solidFill>
                <a:latin typeface="+mn-lt"/>
              </a:defRPr>
            </a:lvl1pPr>
          </a:lstStyle>
          <a:p>
            <a:pPr lvl="0"/>
            <a:r>
              <a:rPr lang="nl-NL" dirty="0"/>
              <a:t>TITEL VAN HOOFDSTUK</a:t>
            </a:r>
            <a:endParaRPr lang="en-US" dirty="0"/>
          </a:p>
        </p:txBody>
      </p:sp>
      <p:grpSp>
        <p:nvGrpSpPr>
          <p:cNvPr id="3" name="Groep 2">
            <a:extLst>
              <a:ext uri="{FF2B5EF4-FFF2-40B4-BE49-F238E27FC236}">
                <a16:creationId xmlns:a16="http://schemas.microsoft.com/office/drawing/2014/main" id="{AD578D48-EA26-4A67-915D-9A49231459B1}"/>
              </a:ext>
            </a:extLst>
          </p:cNvPr>
          <p:cNvGrpSpPr/>
          <p:nvPr userDrawn="1"/>
        </p:nvGrpSpPr>
        <p:grpSpPr>
          <a:xfrm>
            <a:off x="12391603" y="1434"/>
            <a:ext cx="3183677" cy="2490397"/>
            <a:chOff x="12391603" y="1434"/>
            <a:chExt cx="3183677" cy="2490397"/>
          </a:xfrm>
        </p:grpSpPr>
        <p:grpSp>
          <p:nvGrpSpPr>
            <p:cNvPr id="2" name="Groep 1"/>
            <p:cNvGrpSpPr/>
            <p:nvPr userDrawn="1"/>
          </p:nvGrpSpPr>
          <p:grpSpPr>
            <a:xfrm>
              <a:off x="12391603" y="1434"/>
              <a:ext cx="3183677" cy="1460460"/>
              <a:chOff x="12391603" y="1434"/>
              <a:chExt cx="3183677" cy="1460460"/>
            </a:xfrm>
          </p:grpSpPr>
          <p:sp>
            <p:nvSpPr>
              <p:cNvPr id="118" name="Rechthoek 117"/>
              <p:cNvSpPr/>
              <p:nvPr userDrawn="1"/>
            </p:nvSpPr>
            <p:spPr>
              <a:xfrm>
                <a:off x="12397264" y="143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err="1">
                    <a:ln>
                      <a:noFill/>
                    </a:ln>
                    <a:solidFill>
                      <a:schemeClr val="accent1"/>
                    </a:solidFill>
                    <a:effectLst/>
                    <a:uLnTx/>
                    <a:uFillTx/>
                    <a:latin typeface="+mj-lt"/>
                    <a:cs typeface="Segoe UI Light" panose="020B0502040204020203" pitchFamily="34" charset="0"/>
                  </a:rPr>
                  <a:t>Insert</a:t>
                </a: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 CHAPTER BACKGROUND</a:t>
                </a:r>
              </a:p>
            </p:txBody>
          </p:sp>
          <p:sp>
            <p:nvSpPr>
              <p:cNvPr id="119" name="Ovaal 118"/>
              <p:cNvSpPr/>
              <p:nvPr userDrawn="1"/>
            </p:nvSpPr>
            <p:spPr>
              <a:xfrm>
                <a:off x="12391603" y="36792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20" name="Rechte verbindingslijn 119"/>
              <p:cNvCxnSpPr>
                <a:cxnSpLocks/>
              </p:cNvCxnSpPr>
              <p:nvPr userDrawn="1"/>
            </p:nvCxnSpPr>
            <p:spPr>
              <a:xfrm>
                <a:off x="12397263" y="243069"/>
                <a:ext cx="3178017" cy="0"/>
              </a:xfrm>
              <a:prstGeom prst="line">
                <a:avLst/>
              </a:prstGeom>
              <a:noFill/>
              <a:ln w="3175" cap="flat" cmpd="sng" algn="ctr">
                <a:solidFill>
                  <a:schemeClr val="accent1"/>
                </a:solidFill>
                <a:prstDash val="solid"/>
              </a:ln>
              <a:effectLst/>
            </p:spPr>
          </p:cxnSp>
          <p:sp>
            <p:nvSpPr>
              <p:cNvPr id="122" name="Rechthoek 121"/>
              <p:cNvSpPr/>
              <p:nvPr userDrawn="1"/>
            </p:nvSpPr>
            <p:spPr>
              <a:xfrm>
                <a:off x="12757284" y="433986"/>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en-US"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Sleep de </a:t>
                </a:r>
                <a:r>
                  <a:rPr kumimoji="0" lang="en-US"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foto</a:t>
                </a:r>
                <a:r>
                  <a:rPr kumimoji="0" lang="en-US"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van </a:t>
                </a:r>
                <a:r>
                  <a:rPr kumimoji="0" lang="en-US"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je</a:t>
                </a:r>
                <a:r>
                  <a:rPr kumimoji="0" lang="en-US"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folder </a:t>
                </a:r>
                <a:r>
                  <a:rPr kumimoji="0" lang="en-US"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naar</a:t>
                </a:r>
                <a:r>
                  <a:rPr kumimoji="0" lang="en-US"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slide. </a:t>
                </a:r>
                <a:br>
                  <a:rPr kumimoji="0" lang="en-US"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en-US"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De </a:t>
                </a:r>
                <a:r>
                  <a:rPr kumimoji="0" lang="en-US"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animatie</a:t>
                </a:r>
                <a:r>
                  <a:rPr kumimoji="0" lang="en-US"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a:t>
                </a:r>
                <a:r>
                  <a:rPr kumimoji="0" lang="en-US"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wordt</a:t>
                </a:r>
                <a:r>
                  <a:rPr kumimoji="0" lang="en-US"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a:t>
                </a:r>
                <a:r>
                  <a:rPr kumimoji="0" lang="en-US"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automatisch</a:t>
                </a:r>
                <a:r>
                  <a:rPr kumimoji="0" lang="en-US"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a:t>
                </a:r>
                <a:r>
                  <a:rPr kumimoji="0" lang="en-US"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toegevoegd</a:t>
                </a:r>
                <a:r>
                  <a:rPr kumimoji="0" lang="en-US"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p>
            </p:txBody>
          </p:sp>
          <p:grpSp>
            <p:nvGrpSpPr>
              <p:cNvPr id="127" name="Groep 126"/>
              <p:cNvGrpSpPr/>
              <p:nvPr userDrawn="1"/>
            </p:nvGrpSpPr>
            <p:grpSpPr>
              <a:xfrm>
                <a:off x="12757284" y="1143060"/>
                <a:ext cx="294789" cy="318834"/>
                <a:chOff x="14466489" y="1001522"/>
                <a:chExt cx="290627" cy="314333"/>
              </a:xfrm>
            </p:grpSpPr>
            <p:sp>
              <p:nvSpPr>
                <p:cNvPr id="148" name="Rechthoek 147"/>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49" name="Ovaal 148"/>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50" name="Vrije vorm: vorm 149"/>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51" name="Rechthoek: afgeronde hoeken 150"/>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52" name="Rechte verbindingslijn 151"/>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3" name="Rechte verbindingslijn 152"/>
                <p:cNvCxnSpPr>
                  <a:cxnSpLocks/>
                  <a:stCxn id="151"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0" name="Freeform 101">
              <a:extLst>
                <a:ext uri="{FF2B5EF4-FFF2-40B4-BE49-F238E27FC236}">
                  <a16:creationId xmlns:a16="http://schemas.microsoft.com/office/drawing/2014/main" id="{AAE4DD4F-D994-4BC1-A2E2-B7144B3BE1A7}"/>
                </a:ext>
              </a:extLst>
            </p:cNvPr>
            <p:cNvSpPr>
              <a:spLocks noEditPoints="1"/>
            </p:cNvSpPr>
            <p:nvPr userDrawn="1"/>
          </p:nvSpPr>
          <p:spPr bwMode="auto">
            <a:xfrm>
              <a:off x="12396764" y="170855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31" name="Rechthoek 30">
              <a:extLst>
                <a:ext uri="{FF2B5EF4-FFF2-40B4-BE49-F238E27FC236}">
                  <a16:creationId xmlns:a16="http://schemas.microsoft.com/office/drawing/2014/main" id="{4A632C9B-CCBE-48EA-852A-6E13EAEB04DB}"/>
                </a:ext>
              </a:extLst>
            </p:cNvPr>
            <p:cNvSpPr/>
            <p:nvPr userDrawn="1"/>
          </p:nvSpPr>
          <p:spPr>
            <a:xfrm>
              <a:off x="12757284" y="178058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32" name="Rechte verbindingslijn 31">
              <a:extLst>
                <a:ext uri="{FF2B5EF4-FFF2-40B4-BE49-F238E27FC236}">
                  <a16:creationId xmlns:a16="http://schemas.microsoft.com/office/drawing/2014/main" id="{F4ACE371-FB75-4BF8-8F57-7152F160D6C3}"/>
                </a:ext>
              </a:extLst>
            </p:cNvPr>
            <p:cNvCxnSpPr>
              <a:cxnSpLocks/>
            </p:cNvCxnSpPr>
            <p:nvPr userDrawn="1"/>
          </p:nvCxnSpPr>
          <p:spPr>
            <a:xfrm>
              <a:off x="12397263" y="2491831"/>
              <a:ext cx="3178016" cy="0"/>
            </a:xfrm>
            <a:prstGeom prst="line">
              <a:avLst/>
            </a:prstGeom>
            <a:noFill/>
            <a:ln w="3175" cap="flat" cmpd="sng" algn="ctr">
              <a:solidFill>
                <a:schemeClr val="accent1"/>
              </a:solidFill>
              <a:prstDash val="solid"/>
            </a:ln>
            <a:effectLst/>
          </p:spPr>
        </p:cxnSp>
        <p:cxnSp>
          <p:nvCxnSpPr>
            <p:cNvPr id="33" name="Rechte verbindingslijn 32">
              <a:extLst>
                <a:ext uri="{FF2B5EF4-FFF2-40B4-BE49-F238E27FC236}">
                  <a16:creationId xmlns:a16="http://schemas.microsoft.com/office/drawing/2014/main" id="{EBEC9D2B-67E4-49FE-A811-5A787B361C16}"/>
                </a:ext>
              </a:extLst>
            </p:cNvPr>
            <p:cNvCxnSpPr>
              <a:cxnSpLocks/>
            </p:cNvCxnSpPr>
            <p:nvPr userDrawn="1"/>
          </p:nvCxnSpPr>
          <p:spPr>
            <a:xfrm>
              <a:off x="12397261" y="1590675"/>
              <a:ext cx="3178017" cy="0"/>
            </a:xfrm>
            <a:prstGeom prst="line">
              <a:avLst/>
            </a:prstGeom>
            <a:noFill/>
            <a:ln w="3175" cap="flat" cmpd="sng" algn="ctr">
              <a:solidFill>
                <a:schemeClr val="accent1"/>
              </a:solidFill>
              <a:prstDash val="solid"/>
            </a:ln>
            <a:effectLst/>
          </p:spPr>
        </p:cxnSp>
      </p:grpSp>
      <p:sp>
        <p:nvSpPr>
          <p:cNvPr id="28" name="Tijdelijke aanduiding voor tekst 40">
            <a:extLst>
              <a:ext uri="{FF2B5EF4-FFF2-40B4-BE49-F238E27FC236}">
                <a16:creationId xmlns:a16="http://schemas.microsoft.com/office/drawing/2014/main" id="{B569EE45-AE5F-4BBF-AFC9-C6D307A7AFA9}"/>
              </a:ext>
            </a:extLst>
          </p:cNvPr>
          <p:cNvSpPr>
            <a:spLocks noGrp="1"/>
          </p:cNvSpPr>
          <p:nvPr>
            <p:ph type="body" sz="quarter" idx="18" hasCustomPrompt="1"/>
          </p:nvPr>
        </p:nvSpPr>
        <p:spPr>
          <a:xfrm>
            <a:off x="10400052" y="288325"/>
            <a:ext cx="1458000" cy="486000"/>
          </a:xfrm>
          <a:blipFill dpi="0" rotWithShape="1">
            <a:blip r:embed="rId2" cstate="email">
              <a:extLst>
                <a:ext uri="{28A0092B-C50C-407E-A947-70E740481C1C}">
                  <a14:useLocalDpi xmlns:a14="http://schemas.microsoft.com/office/drawing/2010/main"/>
                </a:ext>
              </a:extLst>
            </a:blip>
            <a:srcRect/>
            <a:stretch>
              <a:fillRect/>
            </a:stretch>
          </a:blipFill>
        </p:spPr>
        <p:txBody>
          <a:bodyPr anchor="ctr"/>
          <a:lstStyle>
            <a:lvl1pPr marL="0" indent="0" algn="ctr">
              <a:buNone/>
              <a:defRPr sz="1200" i="1"/>
            </a:lvl1pPr>
            <a:lvl2pPr>
              <a:defRPr/>
            </a:lvl2pPr>
          </a:lstStyle>
          <a:p>
            <a:pPr lvl="0"/>
            <a:r>
              <a:rPr lang="nl-NL" dirty="0"/>
              <a:t>(</a:t>
            </a:r>
            <a:r>
              <a:rPr lang="en-US" dirty="0" err="1"/>
              <a:t>Niet</a:t>
            </a:r>
            <a:r>
              <a:rPr lang="en-US" dirty="0"/>
              <a:t> </a:t>
            </a:r>
            <a:r>
              <a:rPr lang="en-US" dirty="0" err="1"/>
              <a:t>verwijderen</a:t>
            </a:r>
            <a:r>
              <a:rPr lang="en-US" dirty="0"/>
              <a:t> </a:t>
            </a:r>
            <a:r>
              <a:rPr lang="en-US" dirty="0" err="1"/>
              <a:t>s.v.p</a:t>
            </a:r>
            <a:r>
              <a:rPr lang="en-US" dirty="0"/>
              <a:t>.)</a:t>
            </a:r>
          </a:p>
        </p:txBody>
      </p:sp>
      <p:sp>
        <p:nvSpPr>
          <p:cNvPr id="34" name="Tijdelijke aanduiding voor tekst 9">
            <a:extLst>
              <a:ext uri="{FF2B5EF4-FFF2-40B4-BE49-F238E27FC236}">
                <a16:creationId xmlns:a16="http://schemas.microsoft.com/office/drawing/2014/main" id="{D8E573C6-BFB9-42C0-B6BC-378695AD94E5}"/>
              </a:ext>
            </a:extLst>
          </p:cNvPr>
          <p:cNvSpPr>
            <a:spLocks noGrp="1"/>
          </p:cNvSpPr>
          <p:nvPr>
            <p:ph type="body" sz="quarter" idx="15" hasCustomPrompt="1"/>
          </p:nvPr>
        </p:nvSpPr>
        <p:spPr>
          <a:xfrm>
            <a:off x="11328000" y="6138000"/>
            <a:ext cx="864000" cy="720000"/>
          </a:xfrm>
          <a:blipFill dpi="0" rotWithShape="1">
            <a:blip r:embed="rId3" cstate="email">
              <a:extLst>
                <a:ext uri="{28A0092B-C50C-407E-A947-70E740481C1C}">
                  <a14:useLocalDpi xmlns:a14="http://schemas.microsoft.com/office/drawing/2010/main"/>
                </a:ext>
              </a:extLst>
            </a:blip>
            <a:srcRect/>
            <a:stretch>
              <a:fillRect/>
            </a:stretch>
          </a:blipFill>
        </p:spPr>
        <p:txBody>
          <a:bodyPr anchor="ctr"/>
          <a:lstStyle>
            <a:lvl1pPr marL="0" indent="0" algn="ctr">
              <a:buNone/>
              <a:defRPr sz="900" i="1">
                <a:solidFill>
                  <a:schemeClr val="tx1">
                    <a:lumMod val="75000"/>
                    <a:lumOff val="25000"/>
                  </a:schemeClr>
                </a:solidFill>
              </a:defRPr>
            </a:lvl1pPr>
            <a:lvl5pPr>
              <a:defRPr/>
            </a:lvl5pPr>
          </a:lstStyle>
          <a:p>
            <a:pPr lvl="0"/>
            <a:r>
              <a:rPr lang="nl-NL" dirty="0"/>
              <a:t>(Niet verwijderen s.v.p.)</a:t>
            </a:r>
            <a:endParaRPr lang="en-US" dirty="0"/>
          </a:p>
        </p:txBody>
      </p:sp>
    </p:spTree>
    <p:extLst>
      <p:ext uri="{BB962C8B-B14F-4D97-AF65-F5344CB8AC3E}">
        <p14:creationId xmlns:p14="http://schemas.microsoft.com/office/powerpoint/2010/main" val="4234923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250" fill="hold"/>
                                        <p:tgtEl>
                                          <p:spTgt spid="11"/>
                                        </p:tgtEl>
                                        <p:attrNameLst>
                                          <p:attrName>ppt_x</p:attrName>
                                        </p:attrNameLst>
                                      </p:cBhvr>
                                      <p:tavLst>
                                        <p:tav tm="0">
                                          <p:val>
                                            <p:strVal val="#ppt_x"/>
                                          </p:val>
                                        </p:tav>
                                        <p:tav tm="100000">
                                          <p:val>
                                            <p:strVal val="#ppt_x"/>
                                          </p:val>
                                        </p:tav>
                                      </p:tavLst>
                                    </p:anim>
                                    <p:anim calcmode="lin" valueType="num">
                                      <p:cBhvr additive="base">
                                        <p:cTn id="8" dur="125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500"/>
                                  </p:stCondLst>
                                  <p:childTnLst>
                                    <p:set>
                                      <p:cBhvr>
                                        <p:cTn id="10" dur="1" fill="hold">
                                          <p:stCondLst>
                                            <p:cond delay="0"/>
                                          </p:stCondLst>
                                        </p:cTn>
                                        <p:tgtEl>
                                          <p:spTgt spid="114"/>
                                        </p:tgtEl>
                                        <p:attrNameLst>
                                          <p:attrName>style.visibility</p:attrName>
                                        </p:attrNameLst>
                                      </p:cBhvr>
                                      <p:to>
                                        <p:strVal val="visible"/>
                                      </p:to>
                                    </p:set>
                                    <p:anim calcmode="lin" valueType="num">
                                      <p:cBhvr additive="base">
                                        <p:cTn id="11" dur="1000" fill="hold"/>
                                        <p:tgtEl>
                                          <p:spTgt spid="114"/>
                                        </p:tgtEl>
                                        <p:attrNameLst>
                                          <p:attrName>ppt_x</p:attrName>
                                        </p:attrNameLst>
                                      </p:cBhvr>
                                      <p:tavLst>
                                        <p:tav tm="0">
                                          <p:val>
                                            <p:strVal val="#ppt_x"/>
                                          </p:val>
                                        </p:tav>
                                        <p:tav tm="100000">
                                          <p:val>
                                            <p:strVal val="#ppt_x"/>
                                          </p:val>
                                        </p:tav>
                                      </p:tavLst>
                                    </p:anim>
                                    <p:anim calcmode="lin" valueType="num">
                                      <p:cBhvr additive="base">
                                        <p:cTn id="12" dur="1000" fill="hold"/>
                                        <p:tgtEl>
                                          <p:spTgt spid="114"/>
                                        </p:tgtEl>
                                        <p:attrNameLst>
                                          <p:attrName>ppt_y</p:attrName>
                                        </p:attrNameLst>
                                      </p:cBhvr>
                                      <p:tavLst>
                                        <p:tav tm="0">
                                          <p:val>
                                            <p:strVal val="1+#ppt_h/2"/>
                                          </p:val>
                                        </p:tav>
                                        <p:tav tm="100000">
                                          <p:val>
                                            <p:strVal val="#ppt_y"/>
                                          </p:val>
                                        </p:tav>
                                      </p:tavLst>
                                    </p:anim>
                                  </p:childTnLst>
                                </p:cTn>
                              </p:par>
                              <p:par>
                                <p:cTn id="13" presetID="10" presetClass="entr" presetSubtype="0" fill="hold" grpId="1"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500"/>
                                        <p:tgtEl>
                                          <p:spTgt spid="8"/>
                                        </p:tgtEl>
                                      </p:cBhvr>
                                    </p:animEffect>
                                  </p:childTnLst>
                                </p:cTn>
                              </p:par>
                              <p:par>
                                <p:cTn id="16" presetID="6" presetClass="emph" presetSubtype="0" decel="100000" fill="hold" grpId="0" nodeType="withEffect">
                                  <p:stCondLst>
                                    <p:cond delay="0"/>
                                  </p:stCondLst>
                                  <p:childTnLst>
                                    <p:animScale>
                                      <p:cBhvr>
                                        <p:cTn id="17" dur="3500" fill="hold"/>
                                        <p:tgtEl>
                                          <p:spTgt spid="8"/>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14" grpId="0"/>
      <p:bldP spid="11" grpId="0" animBg="1">
        <p:tmplLst>
          <p:tmpl>
            <p:tnLst>
              <p:par>
                <p:cTn presetID="2" presetClass="entr" presetSubtype="4" decel="100000" fill="hold" nodeType="withEffect">
                  <p:stCondLst>
                    <p:cond delay="25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1250" fill="hold"/>
                        <p:tgtEl>
                          <p:spTgt spid="11"/>
                        </p:tgtEl>
                        <p:attrNameLst>
                          <p:attrName>ppt_x</p:attrName>
                        </p:attrNameLst>
                      </p:cBhvr>
                      <p:tavLst>
                        <p:tav tm="0">
                          <p:val>
                            <p:strVal val="#ppt_x"/>
                          </p:val>
                        </p:tav>
                        <p:tav tm="100000">
                          <p:val>
                            <p:strVal val="#ppt_x"/>
                          </p:val>
                        </p:tav>
                      </p:tavLst>
                    </p:anim>
                    <p:anim calcmode="lin" valueType="num">
                      <p:cBhvr additive="base">
                        <p:cTn dur="1250" fill="hold"/>
                        <p:tgtEl>
                          <p:spTgt spid="11"/>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 Grafiek + Tekst">
    <p:spTree>
      <p:nvGrpSpPr>
        <p:cNvPr id="1" name=""/>
        <p:cNvGrpSpPr/>
        <p:nvPr/>
      </p:nvGrpSpPr>
      <p:grpSpPr>
        <a:xfrm>
          <a:off x="0" y="0"/>
          <a:ext cx="0" cy="0"/>
          <a:chOff x="0" y="0"/>
          <a:chExt cx="0" cy="0"/>
        </a:xfrm>
      </p:grpSpPr>
      <p:sp>
        <p:nvSpPr>
          <p:cNvPr id="13" name="Tijdelijke aanduiding voor grafiek 12"/>
          <p:cNvSpPr>
            <a:spLocks noGrp="1"/>
          </p:cNvSpPr>
          <p:nvPr>
            <p:ph type="chart" sz="quarter" idx="14" hasCustomPrompt="1"/>
          </p:nvPr>
        </p:nvSpPr>
        <p:spPr>
          <a:xfrm>
            <a:off x="6275457" y="1591899"/>
            <a:ext cx="5195818" cy="4545375"/>
          </a:xfrm>
          <a:prstGeom prst="roundRect">
            <a:avLst>
              <a:gd name="adj" fmla="val 2780"/>
            </a:avLst>
          </a:prstGeom>
          <a:noFill/>
          <a:ln>
            <a:noFill/>
          </a:ln>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dirty="0"/>
              <a:t>Klik op het icoon om een grafiek in te voegen.</a:t>
            </a:r>
            <a:br>
              <a:rPr lang="nl-NL" dirty="0"/>
            </a:br>
            <a:r>
              <a:rPr lang="nl-NL" dirty="0"/>
              <a:t>Voor meer informatie kijkt u aan de zijkant van de slide.</a:t>
            </a:r>
          </a:p>
        </p:txBody>
      </p:sp>
      <p:sp>
        <p:nvSpPr>
          <p:cNvPr id="2" name="Titel 1"/>
          <p:cNvSpPr>
            <a:spLocks noGrp="1"/>
          </p:cNvSpPr>
          <p:nvPr>
            <p:ph type="title" hasCustomPrompt="1"/>
          </p:nvPr>
        </p:nvSpPr>
        <p:spPr>
          <a:xfrm>
            <a:off x="698500" y="741500"/>
            <a:ext cx="5215977" cy="490400"/>
          </a:xfrm>
        </p:spPr>
        <p:txBody>
          <a:bodyPr lIns="0" tIns="0" rIns="0" bIns="0"/>
          <a:lstStyle>
            <a:lvl1pPr>
              <a:defRPr/>
            </a:lvl1pPr>
          </a:lstStyle>
          <a:p>
            <a:r>
              <a:rPr lang="nl-NL" dirty="0"/>
              <a:t>Plaats hier uw titel</a:t>
            </a:r>
          </a:p>
        </p:txBody>
      </p:sp>
      <p:sp>
        <p:nvSpPr>
          <p:cNvPr id="3" name="Tijdelijke aanduiding voor verticale tekst 2"/>
          <p:cNvSpPr>
            <a:spLocks noGrp="1"/>
          </p:cNvSpPr>
          <p:nvPr>
            <p:ph type="body" orient="vert" idx="1" hasCustomPrompt="1"/>
          </p:nvPr>
        </p:nvSpPr>
        <p:spPr>
          <a:xfrm>
            <a:off x="698499" y="1591900"/>
            <a:ext cx="5215217" cy="4546100"/>
          </a:xfrm>
        </p:spPr>
        <p:txBody>
          <a:bodyPr vert="horz" lIns="0" tIns="0" rIns="0" bIns="0"/>
          <a:lstStyle>
            <a:lvl1pPr>
              <a:defRPr/>
            </a:lvl1pPr>
            <a:lvl2pPr>
              <a:defRPr/>
            </a:lvl2pPr>
            <a:lvl3pPr>
              <a:defRPr/>
            </a:lvl3pPr>
            <a:lvl4pPr>
              <a:defRPr/>
            </a:lvl4pPr>
            <a:lvl5pPr>
              <a:defRPr/>
            </a:lvl5pPr>
            <a:lvl6pPr>
              <a:defRPr/>
            </a:lvl6pPr>
            <a:lvl7pPr>
              <a:defRPr/>
            </a:lvl7pPr>
          </a:lstStyle>
          <a:p>
            <a:pPr lvl="0"/>
            <a:r>
              <a:rPr lang="nl-NL" dirty="0"/>
              <a:t>Klik hier om uw tekst </a:t>
            </a:r>
            <a:r>
              <a:rPr lang="nl-NL" dirty="0" err="1"/>
              <a:t>to</a:t>
            </a:r>
            <a:r>
              <a:rPr lang="nl-NL" dirty="0"/>
              <a:t> te voegen, voor meer informatie kijkt u naar </a:t>
            </a:r>
            <a:br>
              <a:rPr lang="nl-NL" dirty="0"/>
            </a:br>
            <a:r>
              <a:rPr lang="nl-NL" dirty="0"/>
              <a:t>de instructies naast de slide.</a:t>
            </a:r>
          </a:p>
          <a:p>
            <a:pPr lvl="1"/>
            <a:r>
              <a:rPr lang="nl-NL" dirty="0"/>
              <a:t>Sub-</a:t>
            </a:r>
            <a:r>
              <a:rPr lang="nl-NL" dirty="0" err="1"/>
              <a:t>bullet</a:t>
            </a:r>
            <a:endParaRPr lang="nl-NL" dirty="0"/>
          </a:p>
          <a:p>
            <a:pPr lvl="1"/>
            <a:r>
              <a:rPr lang="nl-NL" dirty="0"/>
              <a:t>Sub-</a:t>
            </a:r>
            <a:r>
              <a:rPr lang="nl-NL" dirty="0" err="1"/>
              <a:t>bullet</a:t>
            </a:r>
            <a:endParaRPr lang="nl-NL" dirty="0"/>
          </a:p>
          <a:p>
            <a:pPr lvl="2"/>
            <a:r>
              <a:rPr lang="nl-NL" dirty="0"/>
              <a:t>Platte tekst</a:t>
            </a:r>
          </a:p>
          <a:p>
            <a:pPr lvl="3"/>
            <a:r>
              <a:rPr lang="nl-NL" dirty="0"/>
              <a:t>Subtitel</a:t>
            </a:r>
          </a:p>
          <a:p>
            <a:pPr lvl="4"/>
            <a:r>
              <a:rPr lang="nl-NL" dirty="0"/>
              <a:t>Nummering </a:t>
            </a:r>
            <a:r>
              <a:rPr lang="nl-NL" dirty="0" err="1"/>
              <a:t>bullet</a:t>
            </a:r>
            <a:endParaRPr lang="nl-NL" dirty="0"/>
          </a:p>
          <a:p>
            <a:pPr lvl="5"/>
            <a:r>
              <a:rPr lang="nl-NL" dirty="0"/>
              <a:t>Source</a:t>
            </a:r>
          </a:p>
          <a:p>
            <a:pPr lvl="6"/>
            <a:r>
              <a:rPr lang="nl-NL" dirty="0"/>
              <a:t>Introductie</a:t>
            </a:r>
          </a:p>
        </p:txBody>
      </p:sp>
      <p:sp>
        <p:nvSpPr>
          <p:cNvPr id="4" name="Tijdelijke aanduiding voor datum 3"/>
          <p:cNvSpPr>
            <a:spLocks noGrp="1"/>
          </p:cNvSpPr>
          <p:nvPr>
            <p:ph type="dt" sz="half" idx="10"/>
          </p:nvPr>
        </p:nvSpPr>
        <p:spPr/>
        <p:txBody>
          <a:bodyPr/>
          <a:lstStyle/>
          <a:p>
            <a:fld id="{DBC9A0D5-BA7A-4A8F-AC4E-D8498B5FCE42}" type="datetimeFigureOut">
              <a:rPr lang="nl-NL" smtClean="0"/>
              <a:t>12-2-2024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7" name="Tekstvak 6"/>
          <p:cNvSpPr txBox="1"/>
          <p:nvPr userDrawn="1"/>
        </p:nvSpPr>
        <p:spPr>
          <a:xfrm>
            <a:off x="-10750" y="-662296"/>
            <a:ext cx="12192000" cy="461665"/>
          </a:xfrm>
          <a:prstGeom prst="rect">
            <a:avLst/>
          </a:prstGeom>
          <a:noFill/>
        </p:spPr>
        <p:txBody>
          <a:bodyPr wrap="square" rtlCol="0">
            <a:spAutoFit/>
          </a:bodyPr>
          <a:lstStyle/>
          <a:p>
            <a:pPr marL="0" algn="ctr" defTabSz="914400" rtl="0" eaLnBrk="1" latinLnBrk="0" hangingPunct="1"/>
            <a:r>
              <a:rPr lang="nl-NL" sz="2400" b="0" i="0" kern="1200" spc="50" baseline="0" dirty="0">
                <a:solidFill>
                  <a:schemeClr val="tx1">
                    <a:lumMod val="50000"/>
                    <a:lumOff val="50000"/>
                  </a:schemeClr>
                </a:solidFill>
                <a:latin typeface="+mn-lt"/>
                <a:ea typeface="+mn-ea"/>
                <a:cs typeface="Calibri" panose="020F0502020204030204" pitchFamily="34" charset="0"/>
              </a:rPr>
              <a:t>(1) GRAFIEK + TEKST</a:t>
            </a:r>
          </a:p>
        </p:txBody>
      </p:sp>
      <p:grpSp>
        <p:nvGrpSpPr>
          <p:cNvPr id="68" name="Instructie">
            <a:extLst>
              <a:ext uri="{FF2B5EF4-FFF2-40B4-BE49-F238E27FC236}">
                <a16:creationId xmlns:a16="http://schemas.microsoft.com/office/drawing/2014/main" id="{0827FEED-6D95-468F-AABF-A13CEE2DF182}"/>
              </a:ext>
            </a:extLst>
          </p:cNvPr>
          <p:cNvGrpSpPr/>
          <p:nvPr userDrawn="1"/>
        </p:nvGrpSpPr>
        <p:grpSpPr>
          <a:xfrm>
            <a:off x="12389714" y="4327164"/>
            <a:ext cx="3183677" cy="2546619"/>
            <a:chOff x="12389714" y="4327164"/>
            <a:chExt cx="3183677" cy="2546619"/>
          </a:xfrm>
        </p:grpSpPr>
        <p:grpSp>
          <p:nvGrpSpPr>
            <p:cNvPr id="69" name="Meer informatie">
              <a:extLst>
                <a:ext uri="{FF2B5EF4-FFF2-40B4-BE49-F238E27FC236}">
                  <a16:creationId xmlns:a16="http://schemas.microsoft.com/office/drawing/2014/main" id="{8620AC55-2A03-4A48-B387-076F221937C0}"/>
                </a:ext>
              </a:extLst>
            </p:cNvPr>
            <p:cNvGrpSpPr/>
            <p:nvPr userDrawn="1"/>
          </p:nvGrpSpPr>
          <p:grpSpPr>
            <a:xfrm>
              <a:off x="12394875" y="6090510"/>
              <a:ext cx="3178515" cy="783273"/>
              <a:chOff x="-3741486" y="3359148"/>
              <a:chExt cx="3178515" cy="783273"/>
            </a:xfrm>
          </p:grpSpPr>
          <p:sp>
            <p:nvSpPr>
              <p:cNvPr id="165" name="Freeform 101">
                <a:extLst>
                  <a:ext uri="{FF2B5EF4-FFF2-40B4-BE49-F238E27FC236}">
                    <a16:creationId xmlns:a16="http://schemas.microsoft.com/office/drawing/2014/main" id="{182B026B-CE76-42B7-B56B-46F74D48011F}"/>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66" name="Rechthoek 165">
                <a:extLst>
                  <a:ext uri="{FF2B5EF4-FFF2-40B4-BE49-F238E27FC236}">
                    <a16:creationId xmlns:a16="http://schemas.microsoft.com/office/drawing/2014/main" id="{F3BFD436-BF50-4DE3-B905-AD7665075B54}"/>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67" name="Rechte verbindingslijn 166">
                <a:extLst>
                  <a:ext uri="{FF2B5EF4-FFF2-40B4-BE49-F238E27FC236}">
                    <a16:creationId xmlns:a16="http://schemas.microsoft.com/office/drawing/2014/main" id="{F92B49F6-3B20-4122-84AC-6D23B0630DE0}"/>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cxnSp>
          <p:nvCxnSpPr>
            <p:cNvPr id="70" name="Rechte verbindingslijn 69">
              <a:extLst>
                <a:ext uri="{FF2B5EF4-FFF2-40B4-BE49-F238E27FC236}">
                  <a16:creationId xmlns:a16="http://schemas.microsoft.com/office/drawing/2014/main" id="{CEA24845-469A-4366-861E-22937C8DADB2}"/>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71" name="Rechthoek 70">
              <a:extLst>
                <a:ext uri="{FF2B5EF4-FFF2-40B4-BE49-F238E27FC236}">
                  <a16:creationId xmlns:a16="http://schemas.microsoft.com/office/drawing/2014/main" id="{CA8A593E-F1CF-4581-949D-5A2145B85244}"/>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Data van de Grafiek Bewerken</a:t>
              </a:r>
            </a:p>
          </p:txBody>
        </p:sp>
        <p:sp>
          <p:nvSpPr>
            <p:cNvPr id="72" name="Ovaal 71">
              <a:extLst>
                <a:ext uri="{FF2B5EF4-FFF2-40B4-BE49-F238E27FC236}">
                  <a16:creationId xmlns:a16="http://schemas.microsoft.com/office/drawing/2014/main" id="{BE3B9224-A51F-4916-B8C1-6736ED7C377B}"/>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73" name="Rechte verbindingslijn 72">
              <a:extLst>
                <a:ext uri="{FF2B5EF4-FFF2-40B4-BE49-F238E27FC236}">
                  <a16:creationId xmlns:a16="http://schemas.microsoft.com/office/drawing/2014/main" id="{952ED38D-8172-41AE-894A-2526261C2301}"/>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74" name="Rechthoek 73">
              <a:extLst>
                <a:ext uri="{FF2B5EF4-FFF2-40B4-BE49-F238E27FC236}">
                  <a16:creationId xmlns:a16="http://schemas.microsoft.com/office/drawing/2014/main" id="{59DADC5F-A272-47B2-B5F2-A7707758EB59}"/>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dirty="0">
                  <a:solidFill>
                    <a:schemeClr val="tx1"/>
                  </a:solidFill>
                  <a:latin typeface="+mn-lt"/>
                  <a:cs typeface="Segoe UI Light" panose="020B0502040204020203" pitchFamily="34" charset="0"/>
                </a:rPr>
                <a:t>Selecteer de grafiek, klik met de rechter muisknop en kies </a:t>
              </a:r>
              <a:r>
                <a:rPr lang="nl-NL" sz="1100" b="1" kern="0" noProof="0" dirty="0">
                  <a:solidFill>
                    <a:schemeClr val="tx1"/>
                  </a:solidFill>
                  <a:latin typeface="+mn-lt"/>
                  <a:cs typeface="Segoe UI Light" panose="020B0502040204020203" pitchFamily="34" charset="0"/>
                </a:rPr>
                <a:t>‘Gegevens bewerken’</a:t>
              </a:r>
            </a:p>
          </p:txBody>
        </p:sp>
        <p:grpSp>
          <p:nvGrpSpPr>
            <p:cNvPr id="75" name="Groep 74">
              <a:extLst>
                <a:ext uri="{FF2B5EF4-FFF2-40B4-BE49-F238E27FC236}">
                  <a16:creationId xmlns:a16="http://schemas.microsoft.com/office/drawing/2014/main" id="{7D6A73FB-AC92-4F23-904D-B101FCEF19F9}"/>
                </a:ext>
              </a:extLst>
            </p:cNvPr>
            <p:cNvGrpSpPr/>
            <p:nvPr userDrawn="1"/>
          </p:nvGrpSpPr>
          <p:grpSpPr>
            <a:xfrm>
              <a:off x="12755394" y="5222855"/>
              <a:ext cx="1714530" cy="639425"/>
              <a:chOff x="12757283" y="4365594"/>
              <a:chExt cx="1714530" cy="639425"/>
            </a:xfrm>
          </p:grpSpPr>
          <p:sp>
            <p:nvSpPr>
              <p:cNvPr id="76" name="Rechthoek 75">
                <a:extLst>
                  <a:ext uri="{FF2B5EF4-FFF2-40B4-BE49-F238E27FC236}">
                    <a16:creationId xmlns:a16="http://schemas.microsoft.com/office/drawing/2014/main" id="{593A4BFF-899D-49EA-A413-49EE0231824E}"/>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77" name="Rechthoek 76">
                <a:extLst>
                  <a:ext uri="{FF2B5EF4-FFF2-40B4-BE49-F238E27FC236}">
                    <a16:creationId xmlns:a16="http://schemas.microsoft.com/office/drawing/2014/main" id="{FDF81793-BBF2-4400-921F-1B5EDCAA5200}"/>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78" name="Tekstvak 77">
                <a:extLst>
                  <a:ext uri="{FF2B5EF4-FFF2-40B4-BE49-F238E27FC236}">
                    <a16:creationId xmlns:a16="http://schemas.microsoft.com/office/drawing/2014/main" id="{B8FF97AE-4434-4E6A-8594-D67184C4D0FD}"/>
                  </a:ext>
                </a:extLst>
              </p:cNvPr>
              <p:cNvSpPr txBox="1"/>
              <p:nvPr userDrawn="1"/>
            </p:nvSpPr>
            <p:spPr>
              <a:xfrm>
                <a:off x="12997648" y="4404704"/>
                <a:ext cx="1248154"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dirty="0">
                    <a:solidFill>
                      <a:schemeClr val="tx1"/>
                    </a:solidFill>
                    <a:latin typeface="Arial" panose="020B0604020202020204" pitchFamily="34" charset="0"/>
                    <a:ea typeface="+mn-ea"/>
                    <a:cs typeface="Arial" panose="020B0604020202020204" pitchFamily="34" charset="0"/>
                  </a:rPr>
                  <a:t>Grafiektype wijzigen</a:t>
                </a:r>
              </a:p>
            </p:txBody>
          </p:sp>
          <p:sp>
            <p:nvSpPr>
              <p:cNvPr id="79" name="Tekstvak 78">
                <a:extLst>
                  <a:ext uri="{FF2B5EF4-FFF2-40B4-BE49-F238E27FC236}">
                    <a16:creationId xmlns:a16="http://schemas.microsoft.com/office/drawing/2014/main" id="{6EE858C5-6CA3-41B9-A7AF-0C7DDDA5BFBE}"/>
                  </a:ext>
                </a:extLst>
              </p:cNvPr>
              <p:cNvSpPr txBox="1"/>
              <p:nvPr userDrawn="1"/>
            </p:nvSpPr>
            <p:spPr>
              <a:xfrm>
                <a:off x="12984219" y="4725830"/>
                <a:ext cx="1274711"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dirty="0">
                    <a:solidFill>
                      <a:schemeClr val="tx1"/>
                    </a:solidFill>
                    <a:latin typeface="Arial" panose="020B0604020202020204" pitchFamily="34" charset="0"/>
                    <a:ea typeface="+mn-ea"/>
                    <a:cs typeface="Arial" panose="020B0604020202020204" pitchFamily="34" charset="0"/>
                  </a:rPr>
                  <a:t>Gegevens bewerken</a:t>
                </a:r>
              </a:p>
            </p:txBody>
          </p:sp>
          <p:pic>
            <p:nvPicPr>
              <p:cNvPr id="80" name="Picture 3">
                <a:extLst>
                  <a:ext uri="{FF2B5EF4-FFF2-40B4-BE49-F238E27FC236}">
                    <a16:creationId xmlns:a16="http://schemas.microsoft.com/office/drawing/2014/main" id="{5B9FE8DE-A5E5-453E-9C69-9247E041ECD9}"/>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1" name="Groep 80">
                <a:extLst>
                  <a:ext uri="{FF2B5EF4-FFF2-40B4-BE49-F238E27FC236}">
                    <a16:creationId xmlns:a16="http://schemas.microsoft.com/office/drawing/2014/main" id="{D375AA58-7539-4958-9F23-3D1BE6240F7B}"/>
                  </a:ext>
                </a:extLst>
              </p:cNvPr>
              <p:cNvGrpSpPr/>
              <p:nvPr userDrawn="1"/>
            </p:nvGrpSpPr>
            <p:grpSpPr>
              <a:xfrm>
                <a:off x="12831198" y="4432250"/>
                <a:ext cx="139861" cy="152244"/>
                <a:chOff x="12574450" y="6053892"/>
                <a:chExt cx="169232" cy="184215"/>
              </a:xfrm>
            </p:grpSpPr>
            <p:sp>
              <p:nvSpPr>
                <p:cNvPr id="162" name="Rechthoek 161">
                  <a:extLst>
                    <a:ext uri="{FF2B5EF4-FFF2-40B4-BE49-F238E27FC236}">
                      <a16:creationId xmlns:a16="http://schemas.microsoft.com/office/drawing/2014/main" id="{4F80414C-1B45-414A-A3F6-D08BCA09D4DA}"/>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163" name="Rechthoek 162">
                  <a:extLst>
                    <a:ext uri="{FF2B5EF4-FFF2-40B4-BE49-F238E27FC236}">
                      <a16:creationId xmlns:a16="http://schemas.microsoft.com/office/drawing/2014/main" id="{D73FA6BD-F4D6-420F-935D-BA08E52FA140}"/>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164" name="Rechthoek 163">
                  <a:extLst>
                    <a:ext uri="{FF2B5EF4-FFF2-40B4-BE49-F238E27FC236}">
                      <a16:creationId xmlns:a16="http://schemas.microsoft.com/office/drawing/2014/main" id="{7F01B3D2-89EC-461F-ACC8-D5FA3A7D8986}"/>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grpSp>
          <p:grpSp>
            <p:nvGrpSpPr>
              <p:cNvPr id="140" name="Groep 139">
                <a:extLst>
                  <a:ext uri="{FF2B5EF4-FFF2-40B4-BE49-F238E27FC236}">
                    <a16:creationId xmlns:a16="http://schemas.microsoft.com/office/drawing/2014/main" id="{12ED0275-0BA4-4E09-860C-D2046CFA8D14}"/>
                  </a:ext>
                </a:extLst>
              </p:cNvPr>
              <p:cNvGrpSpPr/>
              <p:nvPr userDrawn="1"/>
            </p:nvGrpSpPr>
            <p:grpSpPr>
              <a:xfrm>
                <a:off x="12831198" y="4748585"/>
                <a:ext cx="184916" cy="120210"/>
                <a:chOff x="8815516" y="1076284"/>
                <a:chExt cx="503174" cy="327105"/>
              </a:xfrm>
            </p:grpSpPr>
            <p:sp>
              <p:nvSpPr>
                <p:cNvPr id="141" name="Rechthoek 140">
                  <a:extLst>
                    <a:ext uri="{FF2B5EF4-FFF2-40B4-BE49-F238E27FC236}">
                      <a16:creationId xmlns:a16="http://schemas.microsoft.com/office/drawing/2014/main" id="{DD5F1C32-C280-4BA1-A766-90EE5473FBFB}"/>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142" name="Groep 141">
                  <a:extLst>
                    <a:ext uri="{FF2B5EF4-FFF2-40B4-BE49-F238E27FC236}">
                      <a16:creationId xmlns:a16="http://schemas.microsoft.com/office/drawing/2014/main" id="{B880A174-894C-49A5-B6D3-C9912E224C5D}"/>
                    </a:ext>
                  </a:extLst>
                </p:cNvPr>
                <p:cNvGrpSpPr/>
                <p:nvPr userDrawn="1"/>
              </p:nvGrpSpPr>
              <p:grpSpPr>
                <a:xfrm>
                  <a:off x="8815517" y="1076284"/>
                  <a:ext cx="503173" cy="327105"/>
                  <a:chOff x="1351248" y="-683635"/>
                  <a:chExt cx="503173" cy="327105"/>
                </a:xfrm>
              </p:grpSpPr>
              <p:grpSp>
                <p:nvGrpSpPr>
                  <p:cNvPr id="143" name="Groep 142">
                    <a:extLst>
                      <a:ext uri="{FF2B5EF4-FFF2-40B4-BE49-F238E27FC236}">
                        <a16:creationId xmlns:a16="http://schemas.microsoft.com/office/drawing/2014/main" id="{914AB4F2-ECA4-4659-B2EA-C01CC2C0E24B}"/>
                      </a:ext>
                    </a:extLst>
                  </p:cNvPr>
                  <p:cNvGrpSpPr/>
                  <p:nvPr userDrawn="1"/>
                </p:nvGrpSpPr>
                <p:grpSpPr>
                  <a:xfrm>
                    <a:off x="1351248" y="-683635"/>
                    <a:ext cx="375186" cy="293652"/>
                    <a:chOff x="1094874" y="-884923"/>
                    <a:chExt cx="884668" cy="692417"/>
                  </a:xfrm>
                </p:grpSpPr>
                <p:sp>
                  <p:nvSpPr>
                    <p:cNvPr id="148" name="Rechthoek 147">
                      <a:extLst>
                        <a:ext uri="{FF2B5EF4-FFF2-40B4-BE49-F238E27FC236}">
                          <a16:creationId xmlns:a16="http://schemas.microsoft.com/office/drawing/2014/main" id="{0B2133DC-CEA1-4318-BA34-D607EE7E100A}"/>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149" name="Groep 148">
                      <a:extLst>
                        <a:ext uri="{FF2B5EF4-FFF2-40B4-BE49-F238E27FC236}">
                          <a16:creationId xmlns:a16="http://schemas.microsoft.com/office/drawing/2014/main" id="{887DB7CC-365B-438E-BC40-E2E2604749B6}"/>
                        </a:ext>
                      </a:extLst>
                    </p:cNvPr>
                    <p:cNvGrpSpPr/>
                    <p:nvPr userDrawn="1"/>
                  </p:nvGrpSpPr>
                  <p:grpSpPr>
                    <a:xfrm>
                      <a:off x="1094874" y="-878306"/>
                      <a:ext cx="867364" cy="685800"/>
                      <a:chOff x="1094874" y="-878306"/>
                      <a:chExt cx="867364" cy="613611"/>
                    </a:xfrm>
                  </p:grpSpPr>
                  <p:cxnSp>
                    <p:nvCxnSpPr>
                      <p:cNvPr id="155" name="Rechte verbindingslijn 154">
                        <a:extLst>
                          <a:ext uri="{FF2B5EF4-FFF2-40B4-BE49-F238E27FC236}">
                            <a16:creationId xmlns:a16="http://schemas.microsoft.com/office/drawing/2014/main" id="{85DF35B0-375F-4CD0-BC96-19E10CD3A349}"/>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56" name="Rechte verbindingslijn 155">
                        <a:extLst>
                          <a:ext uri="{FF2B5EF4-FFF2-40B4-BE49-F238E27FC236}">
                            <a16:creationId xmlns:a16="http://schemas.microsoft.com/office/drawing/2014/main" id="{9A0AB90A-0D35-4B63-BCB0-BB434FC9C99C}"/>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57" name="Groep 156">
                        <a:extLst>
                          <a:ext uri="{FF2B5EF4-FFF2-40B4-BE49-F238E27FC236}">
                            <a16:creationId xmlns:a16="http://schemas.microsoft.com/office/drawing/2014/main" id="{EA15DC35-863C-42FF-908D-BEC7E6157A15}"/>
                          </a:ext>
                        </a:extLst>
                      </p:cNvPr>
                      <p:cNvGrpSpPr/>
                      <p:nvPr userDrawn="1"/>
                    </p:nvGrpSpPr>
                    <p:grpSpPr>
                      <a:xfrm>
                        <a:off x="1270535" y="-878306"/>
                        <a:ext cx="526983" cy="613611"/>
                        <a:chOff x="1270535" y="-745959"/>
                        <a:chExt cx="526983" cy="481264"/>
                      </a:xfrm>
                    </p:grpSpPr>
                    <p:cxnSp>
                      <p:nvCxnSpPr>
                        <p:cNvPr id="158" name="Rechte verbindingslijn 157">
                          <a:extLst>
                            <a:ext uri="{FF2B5EF4-FFF2-40B4-BE49-F238E27FC236}">
                              <a16:creationId xmlns:a16="http://schemas.microsoft.com/office/drawing/2014/main" id="{9BF7997E-DBD4-4EBB-8334-64940B4A1E64}"/>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59" name="Rechte verbindingslijn 158">
                          <a:extLst>
                            <a:ext uri="{FF2B5EF4-FFF2-40B4-BE49-F238E27FC236}">
                              <a16:creationId xmlns:a16="http://schemas.microsoft.com/office/drawing/2014/main" id="{6AC3FF57-5C3F-4F96-80FC-455E2CA9103D}"/>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60" name="Rechte verbindingslijn 159">
                          <a:extLst>
                            <a:ext uri="{FF2B5EF4-FFF2-40B4-BE49-F238E27FC236}">
                              <a16:creationId xmlns:a16="http://schemas.microsoft.com/office/drawing/2014/main" id="{2744AF92-2F4C-4547-8EEC-DD0E7B0E77C6}"/>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61" name="Rechte verbindingslijn 160">
                          <a:extLst>
                            <a:ext uri="{FF2B5EF4-FFF2-40B4-BE49-F238E27FC236}">
                              <a16:creationId xmlns:a16="http://schemas.microsoft.com/office/drawing/2014/main" id="{A38EA495-F0FD-4C67-AC7B-8B41529B9876}"/>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150" name="Rechte verbindingslijn 149">
                      <a:extLst>
                        <a:ext uri="{FF2B5EF4-FFF2-40B4-BE49-F238E27FC236}">
                          <a16:creationId xmlns:a16="http://schemas.microsoft.com/office/drawing/2014/main" id="{7FFBCD07-7336-499D-9F83-4124B98F4E49}"/>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51" name="Groep 150">
                      <a:extLst>
                        <a:ext uri="{FF2B5EF4-FFF2-40B4-BE49-F238E27FC236}">
                          <a16:creationId xmlns:a16="http://schemas.microsoft.com/office/drawing/2014/main" id="{1F8F2315-F236-47A3-8F67-12994A39D2A6}"/>
                        </a:ext>
                      </a:extLst>
                    </p:cNvPr>
                    <p:cNvGrpSpPr/>
                    <p:nvPr userDrawn="1"/>
                  </p:nvGrpSpPr>
                  <p:grpSpPr>
                    <a:xfrm>
                      <a:off x="1094874" y="-607596"/>
                      <a:ext cx="878306" cy="276726"/>
                      <a:chOff x="1106905" y="-607596"/>
                      <a:chExt cx="878307" cy="276726"/>
                    </a:xfrm>
                  </p:grpSpPr>
                  <p:cxnSp>
                    <p:nvCxnSpPr>
                      <p:cNvPr id="152" name="Rechte verbindingslijn 151">
                        <a:extLst>
                          <a:ext uri="{FF2B5EF4-FFF2-40B4-BE49-F238E27FC236}">
                            <a16:creationId xmlns:a16="http://schemas.microsoft.com/office/drawing/2014/main" id="{77D92F66-C5DC-4549-AFA0-070042B2C486}"/>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53" name="Rechte verbindingslijn 152">
                        <a:extLst>
                          <a:ext uri="{FF2B5EF4-FFF2-40B4-BE49-F238E27FC236}">
                            <a16:creationId xmlns:a16="http://schemas.microsoft.com/office/drawing/2014/main" id="{D5F5F3E1-FCC9-4CDC-B7CA-C99991E6B68B}"/>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54" name="Rechte verbindingslijn 153">
                        <a:extLst>
                          <a:ext uri="{FF2B5EF4-FFF2-40B4-BE49-F238E27FC236}">
                            <a16:creationId xmlns:a16="http://schemas.microsoft.com/office/drawing/2014/main" id="{476CE182-FB12-4517-A47F-F9BE248DCFE1}"/>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144" name="Groep 143">
                    <a:extLst>
                      <a:ext uri="{FF2B5EF4-FFF2-40B4-BE49-F238E27FC236}">
                        <a16:creationId xmlns:a16="http://schemas.microsoft.com/office/drawing/2014/main" id="{EA17331F-0A04-4D26-B3CF-7A19878D6FEE}"/>
                      </a:ext>
                    </a:extLst>
                  </p:cNvPr>
                  <p:cNvGrpSpPr/>
                  <p:nvPr userDrawn="1"/>
                </p:nvGrpSpPr>
                <p:grpSpPr>
                  <a:xfrm rot="2700000">
                    <a:off x="1605871" y="-605080"/>
                    <a:ext cx="90079" cy="407021"/>
                    <a:chOff x="3130062" y="-817193"/>
                    <a:chExt cx="131884" cy="595920"/>
                  </a:xfrm>
                  <a:solidFill>
                    <a:srgbClr val="3399FF"/>
                  </a:solidFill>
                </p:grpSpPr>
                <p:sp>
                  <p:nvSpPr>
                    <p:cNvPr id="145" name="Rechthoek 144">
                      <a:extLst>
                        <a:ext uri="{FF2B5EF4-FFF2-40B4-BE49-F238E27FC236}">
                          <a16:creationId xmlns:a16="http://schemas.microsoft.com/office/drawing/2014/main" id="{0627409C-B6D1-47C3-BCE5-1818C5314141}"/>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6" name="Rechthoek: afgeronde bovenhoeken 145">
                      <a:extLst>
                        <a:ext uri="{FF2B5EF4-FFF2-40B4-BE49-F238E27FC236}">
                          <a16:creationId xmlns:a16="http://schemas.microsoft.com/office/drawing/2014/main" id="{964F9769-1B50-48D9-9C9B-1CE53AA62376}"/>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7" name="Gelijkbenige driehoek 146">
                      <a:extLst>
                        <a:ext uri="{FF2B5EF4-FFF2-40B4-BE49-F238E27FC236}">
                          <a16:creationId xmlns:a16="http://schemas.microsoft.com/office/drawing/2014/main" id="{437F7DB2-2EE8-4199-AC9A-49D1F2874B7C}"/>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grpSp>
      </p:grpSp>
      <p:grpSp>
        <p:nvGrpSpPr>
          <p:cNvPr id="168" name="Instructie">
            <a:extLst>
              <a:ext uri="{FF2B5EF4-FFF2-40B4-BE49-F238E27FC236}">
                <a16:creationId xmlns:a16="http://schemas.microsoft.com/office/drawing/2014/main" id="{9281C661-3C92-441F-8D5F-87A2E9B62A8B}"/>
              </a:ext>
            </a:extLst>
          </p:cNvPr>
          <p:cNvGrpSpPr/>
          <p:nvPr userDrawn="1"/>
        </p:nvGrpSpPr>
        <p:grpSpPr>
          <a:xfrm>
            <a:off x="12391601" y="0"/>
            <a:ext cx="3183677" cy="2499789"/>
            <a:chOff x="12391601" y="0"/>
            <a:chExt cx="3183677" cy="2499789"/>
          </a:xfrm>
        </p:grpSpPr>
        <p:sp>
          <p:nvSpPr>
            <p:cNvPr id="169" name="Rechthoek 168">
              <a:extLst>
                <a:ext uri="{FF2B5EF4-FFF2-40B4-BE49-F238E27FC236}">
                  <a16:creationId xmlns:a16="http://schemas.microsoft.com/office/drawing/2014/main" id="{68D8A145-EAEA-4BF2-9979-3FA107100902}"/>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Grafiek invoegen/veranderen</a:t>
              </a:r>
            </a:p>
          </p:txBody>
        </p:sp>
        <p:sp>
          <p:nvSpPr>
            <p:cNvPr id="170" name="Ovaal 169">
              <a:extLst>
                <a:ext uri="{FF2B5EF4-FFF2-40B4-BE49-F238E27FC236}">
                  <a16:creationId xmlns:a16="http://schemas.microsoft.com/office/drawing/2014/main" id="{30A65678-7E0D-4529-B241-1C0F332F7ED6}"/>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71" name="Rechte verbindingslijn 170">
              <a:extLst>
                <a:ext uri="{FF2B5EF4-FFF2-40B4-BE49-F238E27FC236}">
                  <a16:creationId xmlns:a16="http://schemas.microsoft.com/office/drawing/2014/main" id="{F4C97040-9B0A-44B1-85B8-3DDB4838626E}"/>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72" name="Rechte verbindingslijn 171">
              <a:extLst>
                <a:ext uri="{FF2B5EF4-FFF2-40B4-BE49-F238E27FC236}">
                  <a16:creationId xmlns:a16="http://schemas.microsoft.com/office/drawing/2014/main" id="{6B3DDE2E-1447-40C2-8809-2C751FB4FF66}"/>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173" name="Rechthoek 172">
              <a:extLst>
                <a:ext uri="{FF2B5EF4-FFF2-40B4-BE49-F238E27FC236}">
                  <a16:creationId xmlns:a16="http://schemas.microsoft.com/office/drawing/2014/main" id="{A76F654B-C477-425E-A666-77F0B24C875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grafiek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74" name="Ovaal 173">
              <a:extLst>
                <a:ext uri="{FF2B5EF4-FFF2-40B4-BE49-F238E27FC236}">
                  <a16:creationId xmlns:a16="http://schemas.microsoft.com/office/drawing/2014/main" id="{91205401-D850-49D6-9B76-0C39B6804A97}"/>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75" name="Rechthoek 174">
              <a:extLst>
                <a:ext uri="{FF2B5EF4-FFF2-40B4-BE49-F238E27FC236}">
                  <a16:creationId xmlns:a16="http://schemas.microsoft.com/office/drawing/2014/main" id="{855221EB-305C-48CF-A90E-3D8A84A2BCDF}"/>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76" name="Groep 175">
              <a:extLst>
                <a:ext uri="{FF2B5EF4-FFF2-40B4-BE49-F238E27FC236}">
                  <a16:creationId xmlns:a16="http://schemas.microsoft.com/office/drawing/2014/main" id="{F1171153-65C8-4E2A-8324-3EF1FDA1283C}"/>
                </a:ext>
              </a:extLst>
            </p:cNvPr>
            <p:cNvGrpSpPr/>
            <p:nvPr userDrawn="1"/>
          </p:nvGrpSpPr>
          <p:grpSpPr>
            <a:xfrm>
              <a:off x="12757282" y="2184550"/>
              <a:ext cx="825500" cy="209550"/>
              <a:chOff x="13504624" y="2482850"/>
              <a:chExt cx="825500" cy="209550"/>
            </a:xfrm>
          </p:grpSpPr>
          <p:sp>
            <p:nvSpPr>
              <p:cNvPr id="182" name="Rechthoek 181">
                <a:extLst>
                  <a:ext uri="{FF2B5EF4-FFF2-40B4-BE49-F238E27FC236}">
                    <a16:creationId xmlns:a16="http://schemas.microsoft.com/office/drawing/2014/main" id="{0AAC748C-E5AE-4178-829D-5F28E8278CC2}"/>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83" name="Rechte verbindingslijn 182">
                <a:extLst>
                  <a:ext uri="{FF2B5EF4-FFF2-40B4-BE49-F238E27FC236}">
                    <a16:creationId xmlns:a16="http://schemas.microsoft.com/office/drawing/2014/main" id="{50E1A1F0-B8F9-4495-8098-21FD38C9994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85" name="Gelijkbenige driehoek 184">
                <a:extLst>
                  <a:ext uri="{FF2B5EF4-FFF2-40B4-BE49-F238E27FC236}">
                    <a16:creationId xmlns:a16="http://schemas.microsoft.com/office/drawing/2014/main" id="{CE775BFD-E26E-4F9D-94B3-B7F6176FADA9}"/>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177" name="Rechte verbindingslijn 176">
              <a:extLst>
                <a:ext uri="{FF2B5EF4-FFF2-40B4-BE49-F238E27FC236}">
                  <a16:creationId xmlns:a16="http://schemas.microsoft.com/office/drawing/2014/main" id="{A3AE9A0E-C7A8-49FA-BE6D-B857F70FA81A}"/>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178" name="Groep 177">
              <a:extLst>
                <a:ext uri="{FF2B5EF4-FFF2-40B4-BE49-F238E27FC236}">
                  <a16:creationId xmlns:a16="http://schemas.microsoft.com/office/drawing/2014/main" id="{CA2C4AEB-BF4F-45AE-A7DC-9C5F764E9569}"/>
                </a:ext>
              </a:extLst>
            </p:cNvPr>
            <p:cNvGrpSpPr/>
            <p:nvPr userDrawn="1"/>
          </p:nvGrpSpPr>
          <p:grpSpPr>
            <a:xfrm>
              <a:off x="12751697" y="1147804"/>
              <a:ext cx="289372" cy="314992"/>
              <a:chOff x="7322769" y="-310267"/>
              <a:chExt cx="289372" cy="314992"/>
            </a:xfrm>
          </p:grpSpPr>
          <p:sp>
            <p:nvSpPr>
              <p:cNvPr id="179" name="Rechthoek 178">
                <a:extLst>
                  <a:ext uri="{FF2B5EF4-FFF2-40B4-BE49-F238E27FC236}">
                    <a16:creationId xmlns:a16="http://schemas.microsoft.com/office/drawing/2014/main" id="{8CC84986-E5AD-47FF-BF4D-944FED1F681B}"/>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80" name="Rechthoek 179">
                <a:extLst>
                  <a:ext uri="{FF2B5EF4-FFF2-40B4-BE49-F238E27FC236}">
                    <a16:creationId xmlns:a16="http://schemas.microsoft.com/office/drawing/2014/main" id="{D154BBBD-3764-453D-B448-EB1814118DAD}"/>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81" name="Rechthoek 180">
                <a:extLst>
                  <a:ext uri="{FF2B5EF4-FFF2-40B4-BE49-F238E27FC236}">
                    <a16:creationId xmlns:a16="http://schemas.microsoft.com/office/drawing/2014/main" id="{9EC69A03-025E-4409-A7C5-CA40A2AB5789}"/>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Tree>
    <p:extLst>
      <p:ext uri="{BB962C8B-B14F-4D97-AF65-F5344CB8AC3E}">
        <p14:creationId xmlns:p14="http://schemas.microsoft.com/office/powerpoint/2010/main" val="217754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Grafiek + Tekst">
    <p:spTree>
      <p:nvGrpSpPr>
        <p:cNvPr id="1" name=""/>
        <p:cNvGrpSpPr/>
        <p:nvPr/>
      </p:nvGrpSpPr>
      <p:grpSpPr>
        <a:xfrm>
          <a:off x="0" y="0"/>
          <a:ext cx="0" cy="0"/>
          <a:chOff x="0" y="0"/>
          <a:chExt cx="0" cy="0"/>
        </a:xfrm>
      </p:grpSpPr>
      <p:sp>
        <p:nvSpPr>
          <p:cNvPr id="13" name="Tijdelijke aanduiding voor grafiek 12"/>
          <p:cNvSpPr>
            <a:spLocks noGrp="1"/>
          </p:cNvSpPr>
          <p:nvPr>
            <p:ph type="chart" sz="quarter" idx="14" hasCustomPrompt="1"/>
          </p:nvPr>
        </p:nvSpPr>
        <p:spPr>
          <a:xfrm>
            <a:off x="6275999" y="1591900"/>
            <a:ext cx="5195275" cy="2012754"/>
          </a:xfrm>
          <a:prstGeom prst="roundRect">
            <a:avLst>
              <a:gd name="adj" fmla="val 2780"/>
            </a:avLst>
          </a:prstGeom>
          <a:noFill/>
          <a:ln>
            <a:noFill/>
          </a:ln>
        </p:spPr>
        <p:txBody>
          <a:bodyPr bIns="108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dirty="0"/>
              <a:t>Klik op het icoon om een grafiek in te voegen.</a:t>
            </a:r>
            <a:br>
              <a:rPr lang="nl-NL" dirty="0"/>
            </a:br>
            <a:r>
              <a:rPr lang="nl-NL" dirty="0"/>
              <a:t>Voor meer informatie kijkt u aan de zijkant van de slide.</a:t>
            </a:r>
          </a:p>
        </p:txBody>
      </p:sp>
      <p:sp>
        <p:nvSpPr>
          <p:cNvPr id="2" name="Titel 1"/>
          <p:cNvSpPr>
            <a:spLocks noGrp="1"/>
          </p:cNvSpPr>
          <p:nvPr>
            <p:ph type="title" hasCustomPrompt="1"/>
          </p:nvPr>
        </p:nvSpPr>
        <p:spPr>
          <a:xfrm>
            <a:off x="698501" y="741500"/>
            <a:ext cx="5216738" cy="490400"/>
          </a:xfrm>
        </p:spPr>
        <p:txBody>
          <a:bodyPr lIns="0" tIns="0" rIns="0" bIns="0"/>
          <a:lstStyle>
            <a:lvl1pPr>
              <a:defRPr/>
            </a:lvl1pPr>
          </a:lstStyle>
          <a:p>
            <a:r>
              <a:rPr lang="nl-NL" dirty="0"/>
              <a:t>Plaats hier uw titel</a:t>
            </a:r>
          </a:p>
        </p:txBody>
      </p:sp>
      <p:sp>
        <p:nvSpPr>
          <p:cNvPr id="3" name="Tijdelijke aanduiding voor verticale tekst 2"/>
          <p:cNvSpPr>
            <a:spLocks noGrp="1"/>
          </p:cNvSpPr>
          <p:nvPr>
            <p:ph type="body" orient="vert" idx="1" hasCustomPrompt="1"/>
          </p:nvPr>
        </p:nvSpPr>
        <p:spPr>
          <a:xfrm>
            <a:off x="698500" y="1591900"/>
            <a:ext cx="5215978" cy="4546100"/>
          </a:xfrm>
        </p:spPr>
        <p:txBody>
          <a:bodyPr vert="horz" lIns="0" tIns="0" rIns="0" bIns="0"/>
          <a:lstStyle>
            <a:lvl1pPr>
              <a:defRPr/>
            </a:lvl1pPr>
            <a:lvl2pPr>
              <a:defRPr/>
            </a:lvl2pPr>
            <a:lvl3pPr>
              <a:defRPr/>
            </a:lvl3pPr>
            <a:lvl4pPr>
              <a:defRPr/>
            </a:lvl4pPr>
            <a:lvl5pPr>
              <a:defRPr/>
            </a:lvl5pPr>
            <a:lvl6pPr>
              <a:defRPr/>
            </a:lvl6pPr>
            <a:lvl7pPr>
              <a:defRPr/>
            </a:lvl7pPr>
          </a:lstStyle>
          <a:p>
            <a:pPr lvl="0"/>
            <a:r>
              <a:rPr lang="nl-NL" dirty="0"/>
              <a:t>Klik hier om uw tekst </a:t>
            </a:r>
            <a:r>
              <a:rPr lang="nl-NL" dirty="0" err="1"/>
              <a:t>to</a:t>
            </a:r>
            <a:r>
              <a:rPr lang="nl-NL" dirty="0"/>
              <a:t> te voegen, voor meer informatie kijkt u naar </a:t>
            </a:r>
            <a:br>
              <a:rPr lang="nl-NL" dirty="0"/>
            </a:br>
            <a:r>
              <a:rPr lang="nl-NL" dirty="0"/>
              <a:t>de instructies naast de slide.</a:t>
            </a:r>
          </a:p>
          <a:p>
            <a:pPr lvl="1"/>
            <a:r>
              <a:rPr lang="nl-NL" dirty="0"/>
              <a:t>Sub-</a:t>
            </a:r>
            <a:r>
              <a:rPr lang="nl-NL" dirty="0" err="1"/>
              <a:t>bullet</a:t>
            </a:r>
            <a:endParaRPr lang="nl-NL" dirty="0"/>
          </a:p>
          <a:p>
            <a:pPr lvl="1"/>
            <a:r>
              <a:rPr lang="nl-NL" dirty="0"/>
              <a:t>Sub-</a:t>
            </a:r>
            <a:r>
              <a:rPr lang="nl-NL" dirty="0" err="1"/>
              <a:t>bullet</a:t>
            </a:r>
            <a:endParaRPr lang="nl-NL" dirty="0"/>
          </a:p>
          <a:p>
            <a:pPr lvl="2"/>
            <a:r>
              <a:rPr lang="nl-NL" dirty="0"/>
              <a:t>Platte tekst</a:t>
            </a:r>
          </a:p>
          <a:p>
            <a:pPr lvl="3"/>
            <a:r>
              <a:rPr lang="nl-NL" dirty="0"/>
              <a:t>Subtitel</a:t>
            </a:r>
          </a:p>
          <a:p>
            <a:pPr lvl="4"/>
            <a:r>
              <a:rPr lang="nl-NL" dirty="0"/>
              <a:t>Nummering </a:t>
            </a:r>
            <a:r>
              <a:rPr lang="nl-NL" dirty="0" err="1"/>
              <a:t>bullet</a:t>
            </a:r>
            <a:endParaRPr lang="nl-NL" dirty="0"/>
          </a:p>
          <a:p>
            <a:pPr lvl="5"/>
            <a:r>
              <a:rPr lang="nl-NL" dirty="0"/>
              <a:t>Source</a:t>
            </a:r>
          </a:p>
          <a:p>
            <a:pPr lvl="6"/>
            <a:r>
              <a:rPr lang="nl-NL" dirty="0"/>
              <a:t>Introductie</a:t>
            </a:r>
          </a:p>
        </p:txBody>
      </p:sp>
      <p:sp>
        <p:nvSpPr>
          <p:cNvPr id="4" name="Tijdelijke aanduiding voor datum 3"/>
          <p:cNvSpPr>
            <a:spLocks noGrp="1"/>
          </p:cNvSpPr>
          <p:nvPr>
            <p:ph type="dt" sz="half" idx="10"/>
          </p:nvPr>
        </p:nvSpPr>
        <p:spPr/>
        <p:txBody>
          <a:bodyPr/>
          <a:lstStyle/>
          <a:p>
            <a:fld id="{DBC9A0D5-BA7A-4A8F-AC4E-D8498B5FCE42}" type="datetimeFigureOut">
              <a:rPr lang="nl-NL" smtClean="0"/>
              <a:t>12-2-2024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7" name="Tekstvak 6"/>
          <p:cNvSpPr txBox="1"/>
          <p:nvPr userDrawn="1"/>
        </p:nvSpPr>
        <p:spPr>
          <a:xfrm>
            <a:off x="-10750" y="-662296"/>
            <a:ext cx="12192000" cy="461665"/>
          </a:xfrm>
          <a:prstGeom prst="rect">
            <a:avLst/>
          </a:prstGeom>
          <a:noFill/>
        </p:spPr>
        <p:txBody>
          <a:bodyPr wrap="square" rtlCol="0">
            <a:spAutoFit/>
          </a:bodyPr>
          <a:lstStyle/>
          <a:p>
            <a:pPr marL="0" algn="ctr" defTabSz="914400" rtl="0" eaLnBrk="1" latinLnBrk="0" hangingPunct="1"/>
            <a:r>
              <a:rPr lang="nl-NL" sz="2400" b="0" i="0" kern="1200" spc="50" baseline="0" dirty="0">
                <a:solidFill>
                  <a:schemeClr val="tx1">
                    <a:lumMod val="50000"/>
                    <a:lumOff val="50000"/>
                  </a:schemeClr>
                </a:solidFill>
                <a:latin typeface="+mn-lt"/>
                <a:ea typeface="+mn-ea"/>
                <a:cs typeface="Calibri" panose="020F0502020204030204" pitchFamily="34" charset="0"/>
              </a:rPr>
              <a:t>(2) GRAFIEK + TEKST</a:t>
            </a:r>
          </a:p>
        </p:txBody>
      </p:sp>
      <p:sp>
        <p:nvSpPr>
          <p:cNvPr id="9" name="Tijdelijke aanduiding voor grafiek 12"/>
          <p:cNvSpPr>
            <a:spLocks noGrp="1"/>
          </p:cNvSpPr>
          <p:nvPr>
            <p:ph type="chart" sz="quarter" idx="15" hasCustomPrompt="1"/>
          </p:nvPr>
        </p:nvSpPr>
        <p:spPr>
          <a:xfrm>
            <a:off x="6275999" y="4125246"/>
            <a:ext cx="5195275" cy="2012754"/>
          </a:xfrm>
          <a:prstGeom prst="roundRect">
            <a:avLst>
              <a:gd name="adj" fmla="val 2780"/>
            </a:avLst>
          </a:prstGeom>
          <a:noFill/>
          <a:ln>
            <a:noFill/>
          </a:ln>
        </p:spPr>
        <p:txBody>
          <a:bodyPr bIns="108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dirty="0"/>
              <a:t>Klik op het icoon om een grafiek in te voegen.</a:t>
            </a:r>
            <a:br>
              <a:rPr lang="nl-NL" dirty="0"/>
            </a:br>
            <a:r>
              <a:rPr lang="nl-NL" dirty="0"/>
              <a:t>Voor meer informatie kijkt u aan de zijkant van de slide.</a:t>
            </a:r>
          </a:p>
        </p:txBody>
      </p:sp>
      <p:grpSp>
        <p:nvGrpSpPr>
          <p:cNvPr id="69" name="Instructie">
            <a:extLst>
              <a:ext uri="{FF2B5EF4-FFF2-40B4-BE49-F238E27FC236}">
                <a16:creationId xmlns:a16="http://schemas.microsoft.com/office/drawing/2014/main" id="{6FC193BA-0D5C-4C22-A4F3-F44614379DAE}"/>
              </a:ext>
            </a:extLst>
          </p:cNvPr>
          <p:cNvGrpSpPr/>
          <p:nvPr userDrawn="1"/>
        </p:nvGrpSpPr>
        <p:grpSpPr>
          <a:xfrm>
            <a:off x="12389714" y="4327164"/>
            <a:ext cx="3183677" cy="2546619"/>
            <a:chOff x="12389714" y="4327164"/>
            <a:chExt cx="3183677" cy="2546619"/>
          </a:xfrm>
        </p:grpSpPr>
        <p:grpSp>
          <p:nvGrpSpPr>
            <p:cNvPr id="129" name="Meer informatie">
              <a:extLst>
                <a:ext uri="{FF2B5EF4-FFF2-40B4-BE49-F238E27FC236}">
                  <a16:creationId xmlns:a16="http://schemas.microsoft.com/office/drawing/2014/main" id="{8296BD54-E465-4FED-8221-90A29D6BA5A0}"/>
                </a:ext>
              </a:extLst>
            </p:cNvPr>
            <p:cNvGrpSpPr/>
            <p:nvPr userDrawn="1"/>
          </p:nvGrpSpPr>
          <p:grpSpPr>
            <a:xfrm>
              <a:off x="12394875" y="6090510"/>
              <a:ext cx="3178515" cy="783273"/>
              <a:chOff x="-3741486" y="3359148"/>
              <a:chExt cx="3178515" cy="783273"/>
            </a:xfrm>
          </p:grpSpPr>
          <p:sp>
            <p:nvSpPr>
              <p:cNvPr id="167" name="Freeform 101">
                <a:extLst>
                  <a:ext uri="{FF2B5EF4-FFF2-40B4-BE49-F238E27FC236}">
                    <a16:creationId xmlns:a16="http://schemas.microsoft.com/office/drawing/2014/main" id="{9080DEE3-33AF-4C11-AAE3-DF37FB0AD0C4}"/>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68" name="Rechthoek 167">
                <a:extLst>
                  <a:ext uri="{FF2B5EF4-FFF2-40B4-BE49-F238E27FC236}">
                    <a16:creationId xmlns:a16="http://schemas.microsoft.com/office/drawing/2014/main" id="{7F773FFD-4E4D-49F1-A7BD-C1A0E97940E1}"/>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69" name="Rechte verbindingslijn 168">
                <a:extLst>
                  <a:ext uri="{FF2B5EF4-FFF2-40B4-BE49-F238E27FC236}">
                    <a16:creationId xmlns:a16="http://schemas.microsoft.com/office/drawing/2014/main" id="{8AF7A144-45E4-413B-A09F-8BC93ABBCAC8}"/>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cxnSp>
          <p:nvCxnSpPr>
            <p:cNvPr id="130" name="Rechte verbindingslijn 129">
              <a:extLst>
                <a:ext uri="{FF2B5EF4-FFF2-40B4-BE49-F238E27FC236}">
                  <a16:creationId xmlns:a16="http://schemas.microsoft.com/office/drawing/2014/main" id="{1931C306-3B23-47CF-8387-9CD020AD6BD4}"/>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131" name="Rechthoek 130">
              <a:extLst>
                <a:ext uri="{FF2B5EF4-FFF2-40B4-BE49-F238E27FC236}">
                  <a16:creationId xmlns:a16="http://schemas.microsoft.com/office/drawing/2014/main" id="{80CB3EE2-7CF1-416E-BFC9-A26581D45428}"/>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Data van de Grafiek Bewerken</a:t>
              </a:r>
            </a:p>
          </p:txBody>
        </p:sp>
        <p:sp>
          <p:nvSpPr>
            <p:cNvPr id="132" name="Ovaal 131">
              <a:extLst>
                <a:ext uri="{FF2B5EF4-FFF2-40B4-BE49-F238E27FC236}">
                  <a16:creationId xmlns:a16="http://schemas.microsoft.com/office/drawing/2014/main" id="{D12C9A90-F972-4514-8C24-55F8328B99E6}"/>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33" name="Rechte verbindingslijn 132">
              <a:extLst>
                <a:ext uri="{FF2B5EF4-FFF2-40B4-BE49-F238E27FC236}">
                  <a16:creationId xmlns:a16="http://schemas.microsoft.com/office/drawing/2014/main" id="{32642BA2-236C-4100-94D5-9CB0B2DAB8F8}"/>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134" name="Rechthoek 133">
              <a:extLst>
                <a:ext uri="{FF2B5EF4-FFF2-40B4-BE49-F238E27FC236}">
                  <a16:creationId xmlns:a16="http://schemas.microsoft.com/office/drawing/2014/main" id="{9E94CE6E-2283-4847-B136-AFC1A01AE76F}"/>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dirty="0">
                  <a:solidFill>
                    <a:schemeClr val="tx1"/>
                  </a:solidFill>
                  <a:latin typeface="+mn-lt"/>
                  <a:cs typeface="Segoe UI Light" panose="020B0502040204020203" pitchFamily="34" charset="0"/>
                </a:rPr>
                <a:t>Selecteer de grafiek, klik met de rechter muisknop en kies </a:t>
              </a:r>
              <a:r>
                <a:rPr lang="nl-NL" sz="1100" b="1" kern="0" noProof="0" dirty="0">
                  <a:solidFill>
                    <a:schemeClr val="tx1"/>
                  </a:solidFill>
                  <a:latin typeface="+mn-lt"/>
                  <a:cs typeface="Segoe UI Light" panose="020B0502040204020203" pitchFamily="34" charset="0"/>
                </a:rPr>
                <a:t>‘Gegevens bewerken’</a:t>
              </a:r>
            </a:p>
          </p:txBody>
        </p:sp>
        <p:grpSp>
          <p:nvGrpSpPr>
            <p:cNvPr id="135" name="Groep 134">
              <a:extLst>
                <a:ext uri="{FF2B5EF4-FFF2-40B4-BE49-F238E27FC236}">
                  <a16:creationId xmlns:a16="http://schemas.microsoft.com/office/drawing/2014/main" id="{0AAAD1A4-31FC-48C2-B1B3-88257A0E5B83}"/>
                </a:ext>
              </a:extLst>
            </p:cNvPr>
            <p:cNvGrpSpPr/>
            <p:nvPr userDrawn="1"/>
          </p:nvGrpSpPr>
          <p:grpSpPr>
            <a:xfrm>
              <a:off x="12755394" y="5222855"/>
              <a:ext cx="1714530" cy="639425"/>
              <a:chOff x="12757283" y="4365594"/>
              <a:chExt cx="1714530" cy="639425"/>
            </a:xfrm>
          </p:grpSpPr>
          <p:sp>
            <p:nvSpPr>
              <p:cNvPr id="136" name="Rechthoek 135">
                <a:extLst>
                  <a:ext uri="{FF2B5EF4-FFF2-40B4-BE49-F238E27FC236}">
                    <a16:creationId xmlns:a16="http://schemas.microsoft.com/office/drawing/2014/main" id="{69EF13F9-09DA-4F6E-B02B-5AB56C638D0C}"/>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7" name="Rechthoek 136">
                <a:extLst>
                  <a:ext uri="{FF2B5EF4-FFF2-40B4-BE49-F238E27FC236}">
                    <a16:creationId xmlns:a16="http://schemas.microsoft.com/office/drawing/2014/main" id="{BB53247F-357E-4DE8-A752-2931BFEA16BF}"/>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8" name="Tekstvak 137">
                <a:extLst>
                  <a:ext uri="{FF2B5EF4-FFF2-40B4-BE49-F238E27FC236}">
                    <a16:creationId xmlns:a16="http://schemas.microsoft.com/office/drawing/2014/main" id="{1933B39E-0122-4434-8908-37C689179999}"/>
                  </a:ext>
                </a:extLst>
              </p:cNvPr>
              <p:cNvSpPr txBox="1"/>
              <p:nvPr userDrawn="1"/>
            </p:nvSpPr>
            <p:spPr>
              <a:xfrm>
                <a:off x="12997648" y="4404704"/>
                <a:ext cx="1248154"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dirty="0">
                    <a:solidFill>
                      <a:schemeClr val="tx1"/>
                    </a:solidFill>
                    <a:latin typeface="Arial" panose="020B0604020202020204" pitchFamily="34" charset="0"/>
                    <a:ea typeface="+mn-ea"/>
                    <a:cs typeface="Arial" panose="020B0604020202020204" pitchFamily="34" charset="0"/>
                  </a:rPr>
                  <a:t>Grafiektype wijzigen</a:t>
                </a:r>
              </a:p>
            </p:txBody>
          </p:sp>
          <p:sp>
            <p:nvSpPr>
              <p:cNvPr id="139" name="Tekstvak 138">
                <a:extLst>
                  <a:ext uri="{FF2B5EF4-FFF2-40B4-BE49-F238E27FC236}">
                    <a16:creationId xmlns:a16="http://schemas.microsoft.com/office/drawing/2014/main" id="{CC4DAD43-6AD9-40E0-9F6A-98E8AA419890}"/>
                  </a:ext>
                </a:extLst>
              </p:cNvPr>
              <p:cNvSpPr txBox="1"/>
              <p:nvPr userDrawn="1"/>
            </p:nvSpPr>
            <p:spPr>
              <a:xfrm>
                <a:off x="12984219" y="4725830"/>
                <a:ext cx="1274711"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dirty="0">
                    <a:solidFill>
                      <a:schemeClr val="tx1"/>
                    </a:solidFill>
                    <a:latin typeface="Arial" panose="020B0604020202020204" pitchFamily="34" charset="0"/>
                    <a:ea typeface="+mn-ea"/>
                    <a:cs typeface="Arial" panose="020B0604020202020204" pitchFamily="34" charset="0"/>
                  </a:rPr>
                  <a:t>Gegevens bewerken</a:t>
                </a:r>
              </a:p>
            </p:txBody>
          </p:sp>
          <p:pic>
            <p:nvPicPr>
              <p:cNvPr id="140" name="Picture 3">
                <a:extLst>
                  <a:ext uri="{FF2B5EF4-FFF2-40B4-BE49-F238E27FC236}">
                    <a16:creationId xmlns:a16="http://schemas.microsoft.com/office/drawing/2014/main" id="{53898494-B8BA-4564-86CC-D91BADD55955}"/>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1" name="Groep 140">
                <a:extLst>
                  <a:ext uri="{FF2B5EF4-FFF2-40B4-BE49-F238E27FC236}">
                    <a16:creationId xmlns:a16="http://schemas.microsoft.com/office/drawing/2014/main" id="{58A4E563-8934-4C62-831F-5FD36DA93218}"/>
                  </a:ext>
                </a:extLst>
              </p:cNvPr>
              <p:cNvGrpSpPr/>
              <p:nvPr userDrawn="1"/>
            </p:nvGrpSpPr>
            <p:grpSpPr>
              <a:xfrm>
                <a:off x="12831198" y="4432250"/>
                <a:ext cx="139861" cy="152244"/>
                <a:chOff x="12574450" y="6053892"/>
                <a:chExt cx="169232" cy="184215"/>
              </a:xfrm>
            </p:grpSpPr>
            <p:sp>
              <p:nvSpPr>
                <p:cNvPr id="164" name="Rechthoek 163">
                  <a:extLst>
                    <a:ext uri="{FF2B5EF4-FFF2-40B4-BE49-F238E27FC236}">
                      <a16:creationId xmlns:a16="http://schemas.microsoft.com/office/drawing/2014/main" id="{94135114-1C61-402F-9175-98BD2B7A5BD7}"/>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165" name="Rechthoek 164">
                  <a:extLst>
                    <a:ext uri="{FF2B5EF4-FFF2-40B4-BE49-F238E27FC236}">
                      <a16:creationId xmlns:a16="http://schemas.microsoft.com/office/drawing/2014/main" id="{4187FB71-3829-4CEA-B76C-F2DEC1E89BF3}"/>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166" name="Rechthoek 165">
                  <a:extLst>
                    <a:ext uri="{FF2B5EF4-FFF2-40B4-BE49-F238E27FC236}">
                      <a16:creationId xmlns:a16="http://schemas.microsoft.com/office/drawing/2014/main" id="{AC5BB32F-E382-4103-BB40-61C6B24D65E9}"/>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grpSp>
          <p:grpSp>
            <p:nvGrpSpPr>
              <p:cNvPr id="142" name="Groep 141">
                <a:extLst>
                  <a:ext uri="{FF2B5EF4-FFF2-40B4-BE49-F238E27FC236}">
                    <a16:creationId xmlns:a16="http://schemas.microsoft.com/office/drawing/2014/main" id="{1DD625F8-66AF-4930-80E8-EC548A15E1FC}"/>
                  </a:ext>
                </a:extLst>
              </p:cNvPr>
              <p:cNvGrpSpPr/>
              <p:nvPr userDrawn="1"/>
            </p:nvGrpSpPr>
            <p:grpSpPr>
              <a:xfrm>
                <a:off x="12831198" y="4748585"/>
                <a:ext cx="184916" cy="120210"/>
                <a:chOff x="8815516" y="1076284"/>
                <a:chExt cx="503174" cy="327105"/>
              </a:xfrm>
            </p:grpSpPr>
            <p:sp>
              <p:nvSpPr>
                <p:cNvPr id="143" name="Rechthoek 142">
                  <a:extLst>
                    <a:ext uri="{FF2B5EF4-FFF2-40B4-BE49-F238E27FC236}">
                      <a16:creationId xmlns:a16="http://schemas.microsoft.com/office/drawing/2014/main" id="{245E8E82-49DF-4ABC-8452-692A74BDB106}"/>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144" name="Groep 143">
                  <a:extLst>
                    <a:ext uri="{FF2B5EF4-FFF2-40B4-BE49-F238E27FC236}">
                      <a16:creationId xmlns:a16="http://schemas.microsoft.com/office/drawing/2014/main" id="{2A20B014-6CCC-4CCD-A2C9-BC13AA763FDB}"/>
                    </a:ext>
                  </a:extLst>
                </p:cNvPr>
                <p:cNvGrpSpPr/>
                <p:nvPr userDrawn="1"/>
              </p:nvGrpSpPr>
              <p:grpSpPr>
                <a:xfrm>
                  <a:off x="8815517" y="1076284"/>
                  <a:ext cx="503173" cy="327105"/>
                  <a:chOff x="1351248" y="-683635"/>
                  <a:chExt cx="503173" cy="327105"/>
                </a:xfrm>
              </p:grpSpPr>
              <p:grpSp>
                <p:nvGrpSpPr>
                  <p:cNvPr id="145" name="Groep 144">
                    <a:extLst>
                      <a:ext uri="{FF2B5EF4-FFF2-40B4-BE49-F238E27FC236}">
                        <a16:creationId xmlns:a16="http://schemas.microsoft.com/office/drawing/2014/main" id="{5FC7302A-9E27-4372-AEE9-5F53E630E2C7}"/>
                      </a:ext>
                    </a:extLst>
                  </p:cNvPr>
                  <p:cNvGrpSpPr/>
                  <p:nvPr userDrawn="1"/>
                </p:nvGrpSpPr>
                <p:grpSpPr>
                  <a:xfrm>
                    <a:off x="1351248" y="-683635"/>
                    <a:ext cx="375186" cy="293652"/>
                    <a:chOff x="1094874" y="-884923"/>
                    <a:chExt cx="884668" cy="692417"/>
                  </a:xfrm>
                </p:grpSpPr>
                <p:sp>
                  <p:nvSpPr>
                    <p:cNvPr id="150" name="Rechthoek 149">
                      <a:extLst>
                        <a:ext uri="{FF2B5EF4-FFF2-40B4-BE49-F238E27FC236}">
                          <a16:creationId xmlns:a16="http://schemas.microsoft.com/office/drawing/2014/main" id="{BE9454F0-1D90-4871-BAF6-9F953CFC9959}"/>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151" name="Groep 150">
                      <a:extLst>
                        <a:ext uri="{FF2B5EF4-FFF2-40B4-BE49-F238E27FC236}">
                          <a16:creationId xmlns:a16="http://schemas.microsoft.com/office/drawing/2014/main" id="{DDBA392F-2104-4B1A-B01C-F851875FB41D}"/>
                        </a:ext>
                      </a:extLst>
                    </p:cNvPr>
                    <p:cNvGrpSpPr/>
                    <p:nvPr userDrawn="1"/>
                  </p:nvGrpSpPr>
                  <p:grpSpPr>
                    <a:xfrm>
                      <a:off x="1094874" y="-878306"/>
                      <a:ext cx="867364" cy="685800"/>
                      <a:chOff x="1094874" y="-878306"/>
                      <a:chExt cx="867364" cy="613611"/>
                    </a:xfrm>
                  </p:grpSpPr>
                  <p:cxnSp>
                    <p:nvCxnSpPr>
                      <p:cNvPr id="157" name="Rechte verbindingslijn 156">
                        <a:extLst>
                          <a:ext uri="{FF2B5EF4-FFF2-40B4-BE49-F238E27FC236}">
                            <a16:creationId xmlns:a16="http://schemas.microsoft.com/office/drawing/2014/main" id="{35662063-B5C0-4374-86C8-EBF7B77AA55F}"/>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58" name="Rechte verbindingslijn 157">
                        <a:extLst>
                          <a:ext uri="{FF2B5EF4-FFF2-40B4-BE49-F238E27FC236}">
                            <a16:creationId xmlns:a16="http://schemas.microsoft.com/office/drawing/2014/main" id="{3C3FEED2-AB1D-4269-AE5B-76FDD8880C2F}"/>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59" name="Groep 158">
                        <a:extLst>
                          <a:ext uri="{FF2B5EF4-FFF2-40B4-BE49-F238E27FC236}">
                            <a16:creationId xmlns:a16="http://schemas.microsoft.com/office/drawing/2014/main" id="{16EEC51E-28DE-49EC-9861-2C598FD1C07A}"/>
                          </a:ext>
                        </a:extLst>
                      </p:cNvPr>
                      <p:cNvGrpSpPr/>
                      <p:nvPr userDrawn="1"/>
                    </p:nvGrpSpPr>
                    <p:grpSpPr>
                      <a:xfrm>
                        <a:off x="1270535" y="-878306"/>
                        <a:ext cx="526983" cy="613611"/>
                        <a:chOff x="1270535" y="-745959"/>
                        <a:chExt cx="526983" cy="481264"/>
                      </a:xfrm>
                    </p:grpSpPr>
                    <p:cxnSp>
                      <p:nvCxnSpPr>
                        <p:cNvPr id="160" name="Rechte verbindingslijn 159">
                          <a:extLst>
                            <a:ext uri="{FF2B5EF4-FFF2-40B4-BE49-F238E27FC236}">
                              <a16:creationId xmlns:a16="http://schemas.microsoft.com/office/drawing/2014/main" id="{200D6507-1BAC-4EA6-9502-59C04FAC7515}"/>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61" name="Rechte verbindingslijn 160">
                          <a:extLst>
                            <a:ext uri="{FF2B5EF4-FFF2-40B4-BE49-F238E27FC236}">
                              <a16:creationId xmlns:a16="http://schemas.microsoft.com/office/drawing/2014/main" id="{0601EDDB-C0C8-47FB-AEC4-8EE066451936}"/>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62" name="Rechte verbindingslijn 161">
                          <a:extLst>
                            <a:ext uri="{FF2B5EF4-FFF2-40B4-BE49-F238E27FC236}">
                              <a16:creationId xmlns:a16="http://schemas.microsoft.com/office/drawing/2014/main" id="{5E5B3C6C-E684-471C-9958-9A242D3A557D}"/>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63" name="Rechte verbindingslijn 162">
                          <a:extLst>
                            <a:ext uri="{FF2B5EF4-FFF2-40B4-BE49-F238E27FC236}">
                              <a16:creationId xmlns:a16="http://schemas.microsoft.com/office/drawing/2014/main" id="{D5A1161A-B3EE-433B-AAE6-22DD1E8FF668}"/>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152" name="Rechte verbindingslijn 151">
                      <a:extLst>
                        <a:ext uri="{FF2B5EF4-FFF2-40B4-BE49-F238E27FC236}">
                          <a16:creationId xmlns:a16="http://schemas.microsoft.com/office/drawing/2014/main" id="{B9F2BBEB-8832-442F-91D2-9478E1053112}"/>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53" name="Groep 152">
                      <a:extLst>
                        <a:ext uri="{FF2B5EF4-FFF2-40B4-BE49-F238E27FC236}">
                          <a16:creationId xmlns:a16="http://schemas.microsoft.com/office/drawing/2014/main" id="{FBF933ED-8F9E-4339-9BCE-C78E04470D28}"/>
                        </a:ext>
                      </a:extLst>
                    </p:cNvPr>
                    <p:cNvGrpSpPr/>
                    <p:nvPr userDrawn="1"/>
                  </p:nvGrpSpPr>
                  <p:grpSpPr>
                    <a:xfrm>
                      <a:off x="1094874" y="-607596"/>
                      <a:ext cx="878306" cy="276726"/>
                      <a:chOff x="1106905" y="-607596"/>
                      <a:chExt cx="878307" cy="276726"/>
                    </a:xfrm>
                  </p:grpSpPr>
                  <p:cxnSp>
                    <p:nvCxnSpPr>
                      <p:cNvPr id="154" name="Rechte verbindingslijn 153">
                        <a:extLst>
                          <a:ext uri="{FF2B5EF4-FFF2-40B4-BE49-F238E27FC236}">
                            <a16:creationId xmlns:a16="http://schemas.microsoft.com/office/drawing/2014/main" id="{FA7ED05E-47A0-4E8B-89E0-1DDF1EE50182}"/>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55" name="Rechte verbindingslijn 154">
                        <a:extLst>
                          <a:ext uri="{FF2B5EF4-FFF2-40B4-BE49-F238E27FC236}">
                            <a16:creationId xmlns:a16="http://schemas.microsoft.com/office/drawing/2014/main" id="{FDD141E6-D2F5-40C0-9466-1F614CA1E034}"/>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56" name="Rechte verbindingslijn 155">
                        <a:extLst>
                          <a:ext uri="{FF2B5EF4-FFF2-40B4-BE49-F238E27FC236}">
                            <a16:creationId xmlns:a16="http://schemas.microsoft.com/office/drawing/2014/main" id="{ABB56DEA-1831-43A0-91FB-D76052F7F413}"/>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146" name="Groep 145">
                    <a:extLst>
                      <a:ext uri="{FF2B5EF4-FFF2-40B4-BE49-F238E27FC236}">
                        <a16:creationId xmlns:a16="http://schemas.microsoft.com/office/drawing/2014/main" id="{969F5B16-24A8-4769-B2E2-C578EDB6BB51}"/>
                      </a:ext>
                    </a:extLst>
                  </p:cNvPr>
                  <p:cNvGrpSpPr/>
                  <p:nvPr userDrawn="1"/>
                </p:nvGrpSpPr>
                <p:grpSpPr>
                  <a:xfrm rot="2700000">
                    <a:off x="1605871" y="-605080"/>
                    <a:ext cx="90079" cy="407021"/>
                    <a:chOff x="3130062" y="-817193"/>
                    <a:chExt cx="131884" cy="595920"/>
                  </a:xfrm>
                  <a:solidFill>
                    <a:srgbClr val="3399FF"/>
                  </a:solidFill>
                </p:grpSpPr>
                <p:sp>
                  <p:nvSpPr>
                    <p:cNvPr id="147" name="Rechthoek 146">
                      <a:extLst>
                        <a:ext uri="{FF2B5EF4-FFF2-40B4-BE49-F238E27FC236}">
                          <a16:creationId xmlns:a16="http://schemas.microsoft.com/office/drawing/2014/main" id="{8957C3F9-5638-421A-80BA-00F45A811387}"/>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8" name="Rechthoek: afgeronde bovenhoeken 147">
                      <a:extLst>
                        <a:ext uri="{FF2B5EF4-FFF2-40B4-BE49-F238E27FC236}">
                          <a16:creationId xmlns:a16="http://schemas.microsoft.com/office/drawing/2014/main" id="{CA1EDF70-6545-49C2-BC8F-90E015085869}"/>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9" name="Gelijkbenige driehoek 148">
                      <a:extLst>
                        <a:ext uri="{FF2B5EF4-FFF2-40B4-BE49-F238E27FC236}">
                          <a16:creationId xmlns:a16="http://schemas.microsoft.com/office/drawing/2014/main" id="{1510F77F-379A-4113-93A3-28EFEAE77616}"/>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grpSp>
      </p:grpSp>
      <p:grpSp>
        <p:nvGrpSpPr>
          <p:cNvPr id="170" name="Instructie">
            <a:extLst>
              <a:ext uri="{FF2B5EF4-FFF2-40B4-BE49-F238E27FC236}">
                <a16:creationId xmlns:a16="http://schemas.microsoft.com/office/drawing/2014/main" id="{B83F048D-68B9-425C-9A85-0E9D5053295F}"/>
              </a:ext>
            </a:extLst>
          </p:cNvPr>
          <p:cNvGrpSpPr/>
          <p:nvPr userDrawn="1"/>
        </p:nvGrpSpPr>
        <p:grpSpPr>
          <a:xfrm>
            <a:off x="12391601" y="0"/>
            <a:ext cx="3183677" cy="2499789"/>
            <a:chOff x="12391601" y="0"/>
            <a:chExt cx="3183677" cy="2499789"/>
          </a:xfrm>
        </p:grpSpPr>
        <p:sp>
          <p:nvSpPr>
            <p:cNvPr id="171" name="Rechthoek 170">
              <a:extLst>
                <a:ext uri="{FF2B5EF4-FFF2-40B4-BE49-F238E27FC236}">
                  <a16:creationId xmlns:a16="http://schemas.microsoft.com/office/drawing/2014/main" id="{131ADF73-9B45-4382-8D17-192C40E77D3B}"/>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Grafiek invoegen/veranderen</a:t>
              </a:r>
            </a:p>
          </p:txBody>
        </p:sp>
        <p:sp>
          <p:nvSpPr>
            <p:cNvPr id="172" name="Ovaal 171">
              <a:extLst>
                <a:ext uri="{FF2B5EF4-FFF2-40B4-BE49-F238E27FC236}">
                  <a16:creationId xmlns:a16="http://schemas.microsoft.com/office/drawing/2014/main" id="{EA2CCCF4-A391-44C8-B325-9B3B86E41FCC}"/>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73" name="Rechte verbindingslijn 172">
              <a:extLst>
                <a:ext uri="{FF2B5EF4-FFF2-40B4-BE49-F238E27FC236}">
                  <a16:creationId xmlns:a16="http://schemas.microsoft.com/office/drawing/2014/main" id="{DF146F8D-1974-4B0E-9C80-28E9D8AC9DE5}"/>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74" name="Rechte verbindingslijn 173">
              <a:extLst>
                <a:ext uri="{FF2B5EF4-FFF2-40B4-BE49-F238E27FC236}">
                  <a16:creationId xmlns:a16="http://schemas.microsoft.com/office/drawing/2014/main" id="{6F67E0C4-3321-4B51-8A43-3B776CA5E07D}"/>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175" name="Rechthoek 174">
              <a:extLst>
                <a:ext uri="{FF2B5EF4-FFF2-40B4-BE49-F238E27FC236}">
                  <a16:creationId xmlns:a16="http://schemas.microsoft.com/office/drawing/2014/main" id="{36AE8A06-9640-4B1B-9664-F67086C15600}"/>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grafiek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76" name="Ovaal 175">
              <a:extLst>
                <a:ext uri="{FF2B5EF4-FFF2-40B4-BE49-F238E27FC236}">
                  <a16:creationId xmlns:a16="http://schemas.microsoft.com/office/drawing/2014/main" id="{23EA4064-7B80-4102-90C5-B3857BE2BD18}"/>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77" name="Rechthoek 176">
              <a:extLst>
                <a:ext uri="{FF2B5EF4-FFF2-40B4-BE49-F238E27FC236}">
                  <a16:creationId xmlns:a16="http://schemas.microsoft.com/office/drawing/2014/main" id="{06379747-10A6-4335-BE91-54E11D858941}"/>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78" name="Groep 177">
              <a:extLst>
                <a:ext uri="{FF2B5EF4-FFF2-40B4-BE49-F238E27FC236}">
                  <a16:creationId xmlns:a16="http://schemas.microsoft.com/office/drawing/2014/main" id="{358FCF20-1F3B-45EA-8CC3-46A7D54315B5}"/>
                </a:ext>
              </a:extLst>
            </p:cNvPr>
            <p:cNvGrpSpPr/>
            <p:nvPr userDrawn="1"/>
          </p:nvGrpSpPr>
          <p:grpSpPr>
            <a:xfrm>
              <a:off x="12757282" y="2184550"/>
              <a:ext cx="825500" cy="209550"/>
              <a:chOff x="13504624" y="2482850"/>
              <a:chExt cx="825500" cy="209550"/>
            </a:xfrm>
          </p:grpSpPr>
          <p:sp>
            <p:nvSpPr>
              <p:cNvPr id="184" name="Rechthoek 183">
                <a:extLst>
                  <a:ext uri="{FF2B5EF4-FFF2-40B4-BE49-F238E27FC236}">
                    <a16:creationId xmlns:a16="http://schemas.microsoft.com/office/drawing/2014/main" id="{8EFDEADC-6347-44A9-AEE4-F24C25B0D2DD}"/>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85" name="Rechte verbindingslijn 184">
                <a:extLst>
                  <a:ext uri="{FF2B5EF4-FFF2-40B4-BE49-F238E27FC236}">
                    <a16:creationId xmlns:a16="http://schemas.microsoft.com/office/drawing/2014/main" id="{EFD625F4-3C8F-4148-9782-4DFF5872EFA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86" name="Gelijkbenige driehoek 185">
                <a:extLst>
                  <a:ext uri="{FF2B5EF4-FFF2-40B4-BE49-F238E27FC236}">
                    <a16:creationId xmlns:a16="http://schemas.microsoft.com/office/drawing/2014/main" id="{064BCA24-0616-4D12-85DF-355D72C227B9}"/>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179" name="Rechte verbindingslijn 178">
              <a:extLst>
                <a:ext uri="{FF2B5EF4-FFF2-40B4-BE49-F238E27FC236}">
                  <a16:creationId xmlns:a16="http://schemas.microsoft.com/office/drawing/2014/main" id="{8234F7C8-FE6D-4688-B321-83B0C056205A}"/>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180" name="Groep 179">
              <a:extLst>
                <a:ext uri="{FF2B5EF4-FFF2-40B4-BE49-F238E27FC236}">
                  <a16:creationId xmlns:a16="http://schemas.microsoft.com/office/drawing/2014/main" id="{4C37321F-2ABA-4D2A-9E95-33FB91C581FC}"/>
                </a:ext>
              </a:extLst>
            </p:cNvPr>
            <p:cNvGrpSpPr/>
            <p:nvPr userDrawn="1"/>
          </p:nvGrpSpPr>
          <p:grpSpPr>
            <a:xfrm>
              <a:off x="12751697" y="1147804"/>
              <a:ext cx="289372" cy="314992"/>
              <a:chOff x="7322769" y="-310267"/>
              <a:chExt cx="289372" cy="314992"/>
            </a:xfrm>
          </p:grpSpPr>
          <p:sp>
            <p:nvSpPr>
              <p:cNvPr id="181" name="Rechthoek 180">
                <a:extLst>
                  <a:ext uri="{FF2B5EF4-FFF2-40B4-BE49-F238E27FC236}">
                    <a16:creationId xmlns:a16="http://schemas.microsoft.com/office/drawing/2014/main" id="{05CC5E73-CE36-4D44-9E44-C51C827ACE5C}"/>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82" name="Rechthoek 181">
                <a:extLst>
                  <a:ext uri="{FF2B5EF4-FFF2-40B4-BE49-F238E27FC236}">
                    <a16:creationId xmlns:a16="http://schemas.microsoft.com/office/drawing/2014/main" id="{7813B7AE-5753-435E-88F2-39D03B90F05C}"/>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83" name="Rechthoek 182">
                <a:extLst>
                  <a:ext uri="{FF2B5EF4-FFF2-40B4-BE49-F238E27FC236}">
                    <a16:creationId xmlns:a16="http://schemas.microsoft.com/office/drawing/2014/main" id="{56A1568F-1B62-46FC-A8B5-D72B4EF30281}"/>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Tree>
    <p:extLst>
      <p:ext uri="{BB962C8B-B14F-4D97-AF65-F5344CB8AC3E}">
        <p14:creationId xmlns:p14="http://schemas.microsoft.com/office/powerpoint/2010/main" val="588881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0% Grafiek">
    <p:spTree>
      <p:nvGrpSpPr>
        <p:cNvPr id="1" name=""/>
        <p:cNvGrpSpPr/>
        <p:nvPr/>
      </p:nvGrpSpPr>
      <p:grpSpPr>
        <a:xfrm>
          <a:off x="0" y="0"/>
          <a:ext cx="0" cy="0"/>
          <a:chOff x="0" y="0"/>
          <a:chExt cx="0" cy="0"/>
        </a:xfrm>
      </p:grpSpPr>
      <p:sp>
        <p:nvSpPr>
          <p:cNvPr id="13" name="Tijdelijke aanduiding voor grafiek 12"/>
          <p:cNvSpPr>
            <a:spLocks noGrp="1"/>
          </p:cNvSpPr>
          <p:nvPr>
            <p:ph type="chart" sz="quarter" idx="14" hasCustomPrompt="1"/>
          </p:nvPr>
        </p:nvSpPr>
        <p:spPr>
          <a:xfrm>
            <a:off x="698500" y="1591899"/>
            <a:ext cx="10772775" cy="4545375"/>
          </a:xfrm>
          <a:prstGeom prst="roundRect">
            <a:avLst>
              <a:gd name="adj" fmla="val 2545"/>
            </a:avLst>
          </a:prstGeom>
          <a:noFill/>
          <a:ln>
            <a:noFill/>
          </a:ln>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dirty="0"/>
              <a:t>Klik op het icoon om een grafiek in te voegen.</a:t>
            </a:r>
            <a:br>
              <a:rPr lang="nl-NL" dirty="0"/>
            </a:br>
            <a:r>
              <a:rPr lang="nl-NL" dirty="0"/>
              <a:t>Voor meer informatie kijkt u aan de zijkant van de slide.</a:t>
            </a:r>
          </a:p>
        </p:txBody>
      </p:sp>
      <p:sp>
        <p:nvSpPr>
          <p:cNvPr id="4" name="Tijdelijke aanduiding voor datum 3"/>
          <p:cNvSpPr>
            <a:spLocks noGrp="1"/>
          </p:cNvSpPr>
          <p:nvPr>
            <p:ph type="dt" sz="half" idx="10"/>
          </p:nvPr>
        </p:nvSpPr>
        <p:spPr/>
        <p:txBody>
          <a:bodyPr/>
          <a:lstStyle/>
          <a:p>
            <a:fld id="{DBC9A0D5-BA7A-4A8F-AC4E-D8498B5FCE42}" type="datetimeFigureOut">
              <a:rPr lang="nl-NL" smtClean="0"/>
              <a:t>12-2-2024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7" name="Tekstvak 6"/>
          <p:cNvSpPr txBox="1"/>
          <p:nvPr userDrawn="1"/>
        </p:nvSpPr>
        <p:spPr>
          <a:xfrm>
            <a:off x="-10750" y="-662296"/>
            <a:ext cx="12192000" cy="461665"/>
          </a:xfrm>
          <a:prstGeom prst="rect">
            <a:avLst/>
          </a:prstGeom>
          <a:noFill/>
        </p:spPr>
        <p:txBody>
          <a:bodyPr wrap="square" rtlCol="0">
            <a:spAutoFit/>
          </a:bodyPr>
          <a:lstStyle/>
          <a:p>
            <a:pPr marL="0" algn="ctr" defTabSz="914400" rtl="0" eaLnBrk="1" latinLnBrk="0" hangingPunct="1"/>
            <a:r>
              <a:rPr lang="nl-NL" sz="2400" b="0" i="0" kern="1200" spc="50" baseline="0" dirty="0">
                <a:solidFill>
                  <a:schemeClr val="tx1">
                    <a:lumMod val="50000"/>
                    <a:lumOff val="50000"/>
                  </a:schemeClr>
                </a:solidFill>
                <a:latin typeface="+mn-lt"/>
                <a:ea typeface="+mn-ea"/>
                <a:cs typeface="Calibri" panose="020F0502020204030204" pitchFamily="34" charset="0"/>
              </a:rPr>
              <a:t>100% GRAFIEK</a:t>
            </a:r>
          </a:p>
        </p:txBody>
      </p:sp>
      <p:sp>
        <p:nvSpPr>
          <p:cNvPr id="8" name="Titel 7"/>
          <p:cNvSpPr>
            <a:spLocks noGrp="1"/>
          </p:cNvSpPr>
          <p:nvPr>
            <p:ph type="title" hasCustomPrompt="1"/>
          </p:nvPr>
        </p:nvSpPr>
        <p:spPr/>
        <p:txBody>
          <a:bodyPr/>
          <a:lstStyle>
            <a:lvl1pPr>
              <a:defRPr/>
            </a:lvl1pPr>
          </a:lstStyle>
          <a:p>
            <a:r>
              <a:rPr lang="nl-NL" dirty="0"/>
              <a:t>Plaats hier uw titel</a:t>
            </a:r>
          </a:p>
        </p:txBody>
      </p:sp>
      <p:grpSp>
        <p:nvGrpSpPr>
          <p:cNvPr id="67" name="Instructie">
            <a:extLst>
              <a:ext uri="{FF2B5EF4-FFF2-40B4-BE49-F238E27FC236}">
                <a16:creationId xmlns:a16="http://schemas.microsoft.com/office/drawing/2014/main" id="{0149ABBC-BCF0-4339-8C9D-BBDAD88D6FD3}"/>
              </a:ext>
            </a:extLst>
          </p:cNvPr>
          <p:cNvGrpSpPr/>
          <p:nvPr userDrawn="1"/>
        </p:nvGrpSpPr>
        <p:grpSpPr>
          <a:xfrm>
            <a:off x="12389714" y="4327164"/>
            <a:ext cx="3183677" cy="2546619"/>
            <a:chOff x="12389714" y="4327164"/>
            <a:chExt cx="3183677" cy="2546619"/>
          </a:xfrm>
        </p:grpSpPr>
        <p:grpSp>
          <p:nvGrpSpPr>
            <p:cNvPr id="127" name="Meer informatie">
              <a:extLst>
                <a:ext uri="{FF2B5EF4-FFF2-40B4-BE49-F238E27FC236}">
                  <a16:creationId xmlns:a16="http://schemas.microsoft.com/office/drawing/2014/main" id="{E80AEE5B-6191-460C-910D-73DA2923C68E}"/>
                </a:ext>
              </a:extLst>
            </p:cNvPr>
            <p:cNvGrpSpPr/>
            <p:nvPr userDrawn="1"/>
          </p:nvGrpSpPr>
          <p:grpSpPr>
            <a:xfrm>
              <a:off x="12394875" y="6090510"/>
              <a:ext cx="3178515" cy="783273"/>
              <a:chOff x="-3741486" y="3359148"/>
              <a:chExt cx="3178515" cy="783273"/>
            </a:xfrm>
          </p:grpSpPr>
          <p:sp>
            <p:nvSpPr>
              <p:cNvPr id="165" name="Freeform 101">
                <a:extLst>
                  <a:ext uri="{FF2B5EF4-FFF2-40B4-BE49-F238E27FC236}">
                    <a16:creationId xmlns:a16="http://schemas.microsoft.com/office/drawing/2014/main" id="{570DBA8A-A6EA-4D08-AFEB-7158112EE212}"/>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66" name="Rechthoek 165">
                <a:extLst>
                  <a:ext uri="{FF2B5EF4-FFF2-40B4-BE49-F238E27FC236}">
                    <a16:creationId xmlns:a16="http://schemas.microsoft.com/office/drawing/2014/main" id="{BBB2676B-48AC-4144-ADC6-1973697102AC}"/>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67" name="Rechte verbindingslijn 166">
                <a:extLst>
                  <a:ext uri="{FF2B5EF4-FFF2-40B4-BE49-F238E27FC236}">
                    <a16:creationId xmlns:a16="http://schemas.microsoft.com/office/drawing/2014/main" id="{34349B95-0F09-4E18-8E1C-D1C19D4A8A63}"/>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cxnSp>
          <p:nvCxnSpPr>
            <p:cNvPr id="128" name="Rechte verbindingslijn 127">
              <a:extLst>
                <a:ext uri="{FF2B5EF4-FFF2-40B4-BE49-F238E27FC236}">
                  <a16:creationId xmlns:a16="http://schemas.microsoft.com/office/drawing/2014/main" id="{23D35F94-8854-43CA-9726-09740A645E46}"/>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129" name="Rechthoek 128">
              <a:extLst>
                <a:ext uri="{FF2B5EF4-FFF2-40B4-BE49-F238E27FC236}">
                  <a16:creationId xmlns:a16="http://schemas.microsoft.com/office/drawing/2014/main" id="{ED59E307-FAF5-4DF7-A7DA-B542EB1F59B5}"/>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Data van de Grafiek Bewerken</a:t>
              </a:r>
            </a:p>
          </p:txBody>
        </p:sp>
        <p:sp>
          <p:nvSpPr>
            <p:cNvPr id="130" name="Ovaal 129">
              <a:extLst>
                <a:ext uri="{FF2B5EF4-FFF2-40B4-BE49-F238E27FC236}">
                  <a16:creationId xmlns:a16="http://schemas.microsoft.com/office/drawing/2014/main" id="{B920E1F7-F327-4DB0-B6F8-6C322E446781}"/>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31" name="Rechte verbindingslijn 130">
              <a:extLst>
                <a:ext uri="{FF2B5EF4-FFF2-40B4-BE49-F238E27FC236}">
                  <a16:creationId xmlns:a16="http://schemas.microsoft.com/office/drawing/2014/main" id="{CF81F5D4-9436-4199-A799-8FAE4BAD1B14}"/>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132" name="Rechthoek 131">
              <a:extLst>
                <a:ext uri="{FF2B5EF4-FFF2-40B4-BE49-F238E27FC236}">
                  <a16:creationId xmlns:a16="http://schemas.microsoft.com/office/drawing/2014/main" id="{B1F197FA-E7C9-4BF3-AD59-4F829C30698B}"/>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dirty="0">
                  <a:solidFill>
                    <a:schemeClr val="tx1"/>
                  </a:solidFill>
                  <a:latin typeface="+mn-lt"/>
                  <a:cs typeface="Segoe UI Light" panose="020B0502040204020203" pitchFamily="34" charset="0"/>
                </a:rPr>
                <a:t>Selecteer de grafiek, klik met de rechter muisknop en kies </a:t>
              </a:r>
              <a:r>
                <a:rPr lang="nl-NL" sz="1100" b="1" kern="0" noProof="0" dirty="0">
                  <a:solidFill>
                    <a:schemeClr val="tx1"/>
                  </a:solidFill>
                  <a:latin typeface="+mn-lt"/>
                  <a:cs typeface="Segoe UI Light" panose="020B0502040204020203" pitchFamily="34" charset="0"/>
                </a:rPr>
                <a:t>‘Gegevens bewerken’</a:t>
              </a:r>
            </a:p>
          </p:txBody>
        </p:sp>
        <p:grpSp>
          <p:nvGrpSpPr>
            <p:cNvPr id="133" name="Groep 132">
              <a:extLst>
                <a:ext uri="{FF2B5EF4-FFF2-40B4-BE49-F238E27FC236}">
                  <a16:creationId xmlns:a16="http://schemas.microsoft.com/office/drawing/2014/main" id="{AA352F0B-F9F9-40E3-826B-D9EF7BB12830}"/>
                </a:ext>
              </a:extLst>
            </p:cNvPr>
            <p:cNvGrpSpPr/>
            <p:nvPr userDrawn="1"/>
          </p:nvGrpSpPr>
          <p:grpSpPr>
            <a:xfrm>
              <a:off x="12755394" y="5222855"/>
              <a:ext cx="1714530" cy="639425"/>
              <a:chOff x="12757283" y="4365594"/>
              <a:chExt cx="1714530" cy="639425"/>
            </a:xfrm>
          </p:grpSpPr>
          <p:sp>
            <p:nvSpPr>
              <p:cNvPr id="134" name="Rechthoek 133">
                <a:extLst>
                  <a:ext uri="{FF2B5EF4-FFF2-40B4-BE49-F238E27FC236}">
                    <a16:creationId xmlns:a16="http://schemas.microsoft.com/office/drawing/2014/main" id="{B181BB05-1434-46E8-9769-BDBACC841C53}"/>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5" name="Rechthoek 134">
                <a:extLst>
                  <a:ext uri="{FF2B5EF4-FFF2-40B4-BE49-F238E27FC236}">
                    <a16:creationId xmlns:a16="http://schemas.microsoft.com/office/drawing/2014/main" id="{FA91D0F3-6BC7-4E22-9B39-13F57A75CE48}"/>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6" name="Tekstvak 135">
                <a:extLst>
                  <a:ext uri="{FF2B5EF4-FFF2-40B4-BE49-F238E27FC236}">
                    <a16:creationId xmlns:a16="http://schemas.microsoft.com/office/drawing/2014/main" id="{9467A51F-A190-4C02-926C-A69AEADD5F46}"/>
                  </a:ext>
                </a:extLst>
              </p:cNvPr>
              <p:cNvSpPr txBox="1"/>
              <p:nvPr userDrawn="1"/>
            </p:nvSpPr>
            <p:spPr>
              <a:xfrm>
                <a:off x="12997648" y="4404704"/>
                <a:ext cx="1248154"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dirty="0">
                    <a:solidFill>
                      <a:schemeClr val="tx1"/>
                    </a:solidFill>
                    <a:latin typeface="Arial" panose="020B0604020202020204" pitchFamily="34" charset="0"/>
                    <a:ea typeface="+mn-ea"/>
                    <a:cs typeface="Arial" panose="020B0604020202020204" pitchFamily="34" charset="0"/>
                  </a:rPr>
                  <a:t>Grafiektype wijzigen</a:t>
                </a:r>
              </a:p>
            </p:txBody>
          </p:sp>
          <p:sp>
            <p:nvSpPr>
              <p:cNvPr id="137" name="Tekstvak 136">
                <a:extLst>
                  <a:ext uri="{FF2B5EF4-FFF2-40B4-BE49-F238E27FC236}">
                    <a16:creationId xmlns:a16="http://schemas.microsoft.com/office/drawing/2014/main" id="{A590FAB7-FDF6-4B2C-B8A3-B81E21E2468C}"/>
                  </a:ext>
                </a:extLst>
              </p:cNvPr>
              <p:cNvSpPr txBox="1"/>
              <p:nvPr userDrawn="1"/>
            </p:nvSpPr>
            <p:spPr>
              <a:xfrm>
                <a:off x="12984219" y="4725830"/>
                <a:ext cx="1274711"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dirty="0">
                    <a:solidFill>
                      <a:schemeClr val="tx1"/>
                    </a:solidFill>
                    <a:latin typeface="Arial" panose="020B0604020202020204" pitchFamily="34" charset="0"/>
                    <a:ea typeface="+mn-ea"/>
                    <a:cs typeface="Arial" panose="020B0604020202020204" pitchFamily="34" charset="0"/>
                  </a:rPr>
                  <a:t>Gegevens bewerken</a:t>
                </a:r>
              </a:p>
            </p:txBody>
          </p:sp>
          <p:pic>
            <p:nvPicPr>
              <p:cNvPr id="138" name="Picture 3">
                <a:extLst>
                  <a:ext uri="{FF2B5EF4-FFF2-40B4-BE49-F238E27FC236}">
                    <a16:creationId xmlns:a16="http://schemas.microsoft.com/office/drawing/2014/main" id="{53FA3CA8-982A-4599-A22F-35CD4BE9FFFE}"/>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9" name="Groep 138">
                <a:extLst>
                  <a:ext uri="{FF2B5EF4-FFF2-40B4-BE49-F238E27FC236}">
                    <a16:creationId xmlns:a16="http://schemas.microsoft.com/office/drawing/2014/main" id="{97A41255-53FA-40B4-9514-9ACADC877FE2}"/>
                  </a:ext>
                </a:extLst>
              </p:cNvPr>
              <p:cNvGrpSpPr/>
              <p:nvPr userDrawn="1"/>
            </p:nvGrpSpPr>
            <p:grpSpPr>
              <a:xfrm>
                <a:off x="12831198" y="4432250"/>
                <a:ext cx="139861" cy="152244"/>
                <a:chOff x="12574450" y="6053892"/>
                <a:chExt cx="169232" cy="184215"/>
              </a:xfrm>
            </p:grpSpPr>
            <p:sp>
              <p:nvSpPr>
                <p:cNvPr id="162" name="Rechthoek 161">
                  <a:extLst>
                    <a:ext uri="{FF2B5EF4-FFF2-40B4-BE49-F238E27FC236}">
                      <a16:creationId xmlns:a16="http://schemas.microsoft.com/office/drawing/2014/main" id="{12B0AB56-C48D-425E-9807-E417EAEDCA13}"/>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163" name="Rechthoek 162">
                  <a:extLst>
                    <a:ext uri="{FF2B5EF4-FFF2-40B4-BE49-F238E27FC236}">
                      <a16:creationId xmlns:a16="http://schemas.microsoft.com/office/drawing/2014/main" id="{54F2FFD7-33C7-4ADC-A550-9BAAB12AAA90}"/>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164" name="Rechthoek 163">
                  <a:extLst>
                    <a:ext uri="{FF2B5EF4-FFF2-40B4-BE49-F238E27FC236}">
                      <a16:creationId xmlns:a16="http://schemas.microsoft.com/office/drawing/2014/main" id="{ACF37029-17D7-4809-8C08-78C935AF22D5}"/>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grpSp>
          <p:grpSp>
            <p:nvGrpSpPr>
              <p:cNvPr id="140" name="Groep 139">
                <a:extLst>
                  <a:ext uri="{FF2B5EF4-FFF2-40B4-BE49-F238E27FC236}">
                    <a16:creationId xmlns:a16="http://schemas.microsoft.com/office/drawing/2014/main" id="{FD208D98-1CAC-4D14-8CC7-7B06F5FDF10B}"/>
                  </a:ext>
                </a:extLst>
              </p:cNvPr>
              <p:cNvGrpSpPr/>
              <p:nvPr userDrawn="1"/>
            </p:nvGrpSpPr>
            <p:grpSpPr>
              <a:xfrm>
                <a:off x="12831198" y="4748585"/>
                <a:ext cx="184916" cy="120210"/>
                <a:chOff x="8815516" y="1076284"/>
                <a:chExt cx="503174" cy="327105"/>
              </a:xfrm>
            </p:grpSpPr>
            <p:sp>
              <p:nvSpPr>
                <p:cNvPr id="141" name="Rechthoek 140">
                  <a:extLst>
                    <a:ext uri="{FF2B5EF4-FFF2-40B4-BE49-F238E27FC236}">
                      <a16:creationId xmlns:a16="http://schemas.microsoft.com/office/drawing/2014/main" id="{8AA03A9A-99E9-4583-BDD8-0180770ABDBF}"/>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142" name="Groep 141">
                  <a:extLst>
                    <a:ext uri="{FF2B5EF4-FFF2-40B4-BE49-F238E27FC236}">
                      <a16:creationId xmlns:a16="http://schemas.microsoft.com/office/drawing/2014/main" id="{C83F9324-6C6B-4BC2-BCF5-FDB860DA7634}"/>
                    </a:ext>
                  </a:extLst>
                </p:cNvPr>
                <p:cNvGrpSpPr/>
                <p:nvPr userDrawn="1"/>
              </p:nvGrpSpPr>
              <p:grpSpPr>
                <a:xfrm>
                  <a:off x="8815517" y="1076284"/>
                  <a:ext cx="503173" cy="327105"/>
                  <a:chOff x="1351248" y="-683635"/>
                  <a:chExt cx="503173" cy="327105"/>
                </a:xfrm>
              </p:grpSpPr>
              <p:grpSp>
                <p:nvGrpSpPr>
                  <p:cNvPr id="143" name="Groep 142">
                    <a:extLst>
                      <a:ext uri="{FF2B5EF4-FFF2-40B4-BE49-F238E27FC236}">
                        <a16:creationId xmlns:a16="http://schemas.microsoft.com/office/drawing/2014/main" id="{AFAEA02A-3D09-4BEA-AF30-4AB3811C9C02}"/>
                      </a:ext>
                    </a:extLst>
                  </p:cNvPr>
                  <p:cNvGrpSpPr/>
                  <p:nvPr userDrawn="1"/>
                </p:nvGrpSpPr>
                <p:grpSpPr>
                  <a:xfrm>
                    <a:off x="1351248" y="-683635"/>
                    <a:ext cx="375186" cy="293652"/>
                    <a:chOff x="1094874" y="-884923"/>
                    <a:chExt cx="884668" cy="692417"/>
                  </a:xfrm>
                </p:grpSpPr>
                <p:sp>
                  <p:nvSpPr>
                    <p:cNvPr id="148" name="Rechthoek 147">
                      <a:extLst>
                        <a:ext uri="{FF2B5EF4-FFF2-40B4-BE49-F238E27FC236}">
                          <a16:creationId xmlns:a16="http://schemas.microsoft.com/office/drawing/2014/main" id="{70404659-10A2-44DD-9A71-46B74466AC56}"/>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149" name="Groep 148">
                      <a:extLst>
                        <a:ext uri="{FF2B5EF4-FFF2-40B4-BE49-F238E27FC236}">
                          <a16:creationId xmlns:a16="http://schemas.microsoft.com/office/drawing/2014/main" id="{89D12B9B-2021-4717-A563-4F3371D39C9C}"/>
                        </a:ext>
                      </a:extLst>
                    </p:cNvPr>
                    <p:cNvGrpSpPr/>
                    <p:nvPr userDrawn="1"/>
                  </p:nvGrpSpPr>
                  <p:grpSpPr>
                    <a:xfrm>
                      <a:off x="1094874" y="-878306"/>
                      <a:ext cx="867364" cy="685800"/>
                      <a:chOff x="1094874" y="-878306"/>
                      <a:chExt cx="867364" cy="613611"/>
                    </a:xfrm>
                  </p:grpSpPr>
                  <p:cxnSp>
                    <p:nvCxnSpPr>
                      <p:cNvPr id="155" name="Rechte verbindingslijn 154">
                        <a:extLst>
                          <a:ext uri="{FF2B5EF4-FFF2-40B4-BE49-F238E27FC236}">
                            <a16:creationId xmlns:a16="http://schemas.microsoft.com/office/drawing/2014/main" id="{C43FAFEE-FA58-47C5-8DDB-7CADB26A6DB2}"/>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56" name="Rechte verbindingslijn 155">
                        <a:extLst>
                          <a:ext uri="{FF2B5EF4-FFF2-40B4-BE49-F238E27FC236}">
                            <a16:creationId xmlns:a16="http://schemas.microsoft.com/office/drawing/2014/main" id="{CE6D4228-4890-40E6-A254-91CB5C6F038E}"/>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57" name="Groep 156">
                        <a:extLst>
                          <a:ext uri="{FF2B5EF4-FFF2-40B4-BE49-F238E27FC236}">
                            <a16:creationId xmlns:a16="http://schemas.microsoft.com/office/drawing/2014/main" id="{59400C19-504B-45D6-A5ED-FF48A580B733}"/>
                          </a:ext>
                        </a:extLst>
                      </p:cNvPr>
                      <p:cNvGrpSpPr/>
                      <p:nvPr userDrawn="1"/>
                    </p:nvGrpSpPr>
                    <p:grpSpPr>
                      <a:xfrm>
                        <a:off x="1270535" y="-878306"/>
                        <a:ext cx="526983" cy="613611"/>
                        <a:chOff x="1270535" y="-745959"/>
                        <a:chExt cx="526983" cy="481264"/>
                      </a:xfrm>
                    </p:grpSpPr>
                    <p:cxnSp>
                      <p:nvCxnSpPr>
                        <p:cNvPr id="158" name="Rechte verbindingslijn 157">
                          <a:extLst>
                            <a:ext uri="{FF2B5EF4-FFF2-40B4-BE49-F238E27FC236}">
                              <a16:creationId xmlns:a16="http://schemas.microsoft.com/office/drawing/2014/main" id="{D3C70DAB-4DBC-4AF2-8C89-562B61107C6C}"/>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59" name="Rechte verbindingslijn 158">
                          <a:extLst>
                            <a:ext uri="{FF2B5EF4-FFF2-40B4-BE49-F238E27FC236}">
                              <a16:creationId xmlns:a16="http://schemas.microsoft.com/office/drawing/2014/main" id="{AE0B9F89-E8BF-438D-9552-52FAAC6F6426}"/>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60" name="Rechte verbindingslijn 159">
                          <a:extLst>
                            <a:ext uri="{FF2B5EF4-FFF2-40B4-BE49-F238E27FC236}">
                              <a16:creationId xmlns:a16="http://schemas.microsoft.com/office/drawing/2014/main" id="{1B6E067E-7E91-4458-A087-C4ABE6EA3043}"/>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61" name="Rechte verbindingslijn 160">
                          <a:extLst>
                            <a:ext uri="{FF2B5EF4-FFF2-40B4-BE49-F238E27FC236}">
                              <a16:creationId xmlns:a16="http://schemas.microsoft.com/office/drawing/2014/main" id="{D17D723B-A5C5-4B83-8CEC-2385711347A9}"/>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150" name="Rechte verbindingslijn 149">
                      <a:extLst>
                        <a:ext uri="{FF2B5EF4-FFF2-40B4-BE49-F238E27FC236}">
                          <a16:creationId xmlns:a16="http://schemas.microsoft.com/office/drawing/2014/main" id="{EE7B00BE-B144-49F7-88D0-3B4395E16508}"/>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51" name="Groep 150">
                      <a:extLst>
                        <a:ext uri="{FF2B5EF4-FFF2-40B4-BE49-F238E27FC236}">
                          <a16:creationId xmlns:a16="http://schemas.microsoft.com/office/drawing/2014/main" id="{0FA46D95-B076-4200-B64F-83908D3600D4}"/>
                        </a:ext>
                      </a:extLst>
                    </p:cNvPr>
                    <p:cNvGrpSpPr/>
                    <p:nvPr userDrawn="1"/>
                  </p:nvGrpSpPr>
                  <p:grpSpPr>
                    <a:xfrm>
                      <a:off x="1094874" y="-607596"/>
                      <a:ext cx="878306" cy="276726"/>
                      <a:chOff x="1106905" y="-607596"/>
                      <a:chExt cx="878307" cy="276726"/>
                    </a:xfrm>
                  </p:grpSpPr>
                  <p:cxnSp>
                    <p:nvCxnSpPr>
                      <p:cNvPr id="152" name="Rechte verbindingslijn 151">
                        <a:extLst>
                          <a:ext uri="{FF2B5EF4-FFF2-40B4-BE49-F238E27FC236}">
                            <a16:creationId xmlns:a16="http://schemas.microsoft.com/office/drawing/2014/main" id="{A2FF95F5-E31B-4B92-8245-47B5BAAC43FA}"/>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53" name="Rechte verbindingslijn 152">
                        <a:extLst>
                          <a:ext uri="{FF2B5EF4-FFF2-40B4-BE49-F238E27FC236}">
                            <a16:creationId xmlns:a16="http://schemas.microsoft.com/office/drawing/2014/main" id="{AC655BA4-A26D-4B7B-8AB5-254169348321}"/>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54" name="Rechte verbindingslijn 153">
                        <a:extLst>
                          <a:ext uri="{FF2B5EF4-FFF2-40B4-BE49-F238E27FC236}">
                            <a16:creationId xmlns:a16="http://schemas.microsoft.com/office/drawing/2014/main" id="{88AD489D-D4E9-4FBA-9933-61688A29575D}"/>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144" name="Groep 143">
                    <a:extLst>
                      <a:ext uri="{FF2B5EF4-FFF2-40B4-BE49-F238E27FC236}">
                        <a16:creationId xmlns:a16="http://schemas.microsoft.com/office/drawing/2014/main" id="{96C02001-1ED8-4057-92F3-00F10F9AEA97}"/>
                      </a:ext>
                    </a:extLst>
                  </p:cNvPr>
                  <p:cNvGrpSpPr/>
                  <p:nvPr userDrawn="1"/>
                </p:nvGrpSpPr>
                <p:grpSpPr>
                  <a:xfrm rot="2700000">
                    <a:off x="1605871" y="-605080"/>
                    <a:ext cx="90079" cy="407021"/>
                    <a:chOff x="3130062" y="-817193"/>
                    <a:chExt cx="131884" cy="595920"/>
                  </a:xfrm>
                  <a:solidFill>
                    <a:srgbClr val="3399FF"/>
                  </a:solidFill>
                </p:grpSpPr>
                <p:sp>
                  <p:nvSpPr>
                    <p:cNvPr id="145" name="Rechthoek 144">
                      <a:extLst>
                        <a:ext uri="{FF2B5EF4-FFF2-40B4-BE49-F238E27FC236}">
                          <a16:creationId xmlns:a16="http://schemas.microsoft.com/office/drawing/2014/main" id="{CBEA3B4A-50AC-4337-8E1A-CC172F662983}"/>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6" name="Rechthoek: afgeronde bovenhoeken 145">
                      <a:extLst>
                        <a:ext uri="{FF2B5EF4-FFF2-40B4-BE49-F238E27FC236}">
                          <a16:creationId xmlns:a16="http://schemas.microsoft.com/office/drawing/2014/main" id="{92C448F1-6D62-4DCC-84DE-189F08FE0FB9}"/>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7" name="Gelijkbenige driehoek 146">
                      <a:extLst>
                        <a:ext uri="{FF2B5EF4-FFF2-40B4-BE49-F238E27FC236}">
                          <a16:creationId xmlns:a16="http://schemas.microsoft.com/office/drawing/2014/main" id="{DB1ED232-46EC-4974-95AB-55CE684CF301}"/>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grpSp>
      </p:grpSp>
      <p:grpSp>
        <p:nvGrpSpPr>
          <p:cNvPr id="168" name="Instructie">
            <a:extLst>
              <a:ext uri="{FF2B5EF4-FFF2-40B4-BE49-F238E27FC236}">
                <a16:creationId xmlns:a16="http://schemas.microsoft.com/office/drawing/2014/main" id="{4B0EA9AF-8F8F-466E-A8DF-E321B9691786}"/>
              </a:ext>
            </a:extLst>
          </p:cNvPr>
          <p:cNvGrpSpPr/>
          <p:nvPr userDrawn="1"/>
        </p:nvGrpSpPr>
        <p:grpSpPr>
          <a:xfrm>
            <a:off x="12391601" y="0"/>
            <a:ext cx="3183677" cy="2499789"/>
            <a:chOff x="12391601" y="0"/>
            <a:chExt cx="3183677" cy="2499789"/>
          </a:xfrm>
        </p:grpSpPr>
        <p:sp>
          <p:nvSpPr>
            <p:cNvPr id="169" name="Rechthoek 168">
              <a:extLst>
                <a:ext uri="{FF2B5EF4-FFF2-40B4-BE49-F238E27FC236}">
                  <a16:creationId xmlns:a16="http://schemas.microsoft.com/office/drawing/2014/main" id="{406C811E-8F2D-4576-9AC8-BCA6395C1E23}"/>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Grafiek invoegen/veranderen</a:t>
              </a:r>
            </a:p>
          </p:txBody>
        </p:sp>
        <p:sp>
          <p:nvSpPr>
            <p:cNvPr id="170" name="Ovaal 169">
              <a:extLst>
                <a:ext uri="{FF2B5EF4-FFF2-40B4-BE49-F238E27FC236}">
                  <a16:creationId xmlns:a16="http://schemas.microsoft.com/office/drawing/2014/main" id="{7C040ECD-A631-4A15-AF51-EC306B75414B}"/>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71" name="Rechte verbindingslijn 170">
              <a:extLst>
                <a:ext uri="{FF2B5EF4-FFF2-40B4-BE49-F238E27FC236}">
                  <a16:creationId xmlns:a16="http://schemas.microsoft.com/office/drawing/2014/main" id="{0E050269-A2B8-4E82-BD54-F4940CC0B3A4}"/>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72" name="Rechte verbindingslijn 171">
              <a:extLst>
                <a:ext uri="{FF2B5EF4-FFF2-40B4-BE49-F238E27FC236}">
                  <a16:creationId xmlns:a16="http://schemas.microsoft.com/office/drawing/2014/main" id="{65D59A0E-CFC8-4447-9BE8-76765E5A9D58}"/>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173" name="Rechthoek 172">
              <a:extLst>
                <a:ext uri="{FF2B5EF4-FFF2-40B4-BE49-F238E27FC236}">
                  <a16:creationId xmlns:a16="http://schemas.microsoft.com/office/drawing/2014/main" id="{29547ABD-4DEE-4D80-8C3B-1613C41519E6}"/>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grafiek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74" name="Ovaal 173">
              <a:extLst>
                <a:ext uri="{FF2B5EF4-FFF2-40B4-BE49-F238E27FC236}">
                  <a16:creationId xmlns:a16="http://schemas.microsoft.com/office/drawing/2014/main" id="{AE727CD2-083B-49EB-A899-AC9F37619C54}"/>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75" name="Rechthoek 174">
              <a:extLst>
                <a:ext uri="{FF2B5EF4-FFF2-40B4-BE49-F238E27FC236}">
                  <a16:creationId xmlns:a16="http://schemas.microsoft.com/office/drawing/2014/main" id="{FC2DB75D-544A-4788-9EFA-E0C21924FDA6}"/>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76" name="Groep 175">
              <a:extLst>
                <a:ext uri="{FF2B5EF4-FFF2-40B4-BE49-F238E27FC236}">
                  <a16:creationId xmlns:a16="http://schemas.microsoft.com/office/drawing/2014/main" id="{9895927F-AECC-455B-B28B-2DED16B7595E}"/>
                </a:ext>
              </a:extLst>
            </p:cNvPr>
            <p:cNvGrpSpPr/>
            <p:nvPr userDrawn="1"/>
          </p:nvGrpSpPr>
          <p:grpSpPr>
            <a:xfrm>
              <a:off x="12757282" y="2184550"/>
              <a:ext cx="825500" cy="209550"/>
              <a:chOff x="13504624" y="2482850"/>
              <a:chExt cx="825500" cy="209550"/>
            </a:xfrm>
          </p:grpSpPr>
          <p:sp>
            <p:nvSpPr>
              <p:cNvPr id="182" name="Rechthoek 181">
                <a:extLst>
                  <a:ext uri="{FF2B5EF4-FFF2-40B4-BE49-F238E27FC236}">
                    <a16:creationId xmlns:a16="http://schemas.microsoft.com/office/drawing/2014/main" id="{E19B0A51-0C5F-4989-91B6-E71EBDAEA699}"/>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83" name="Rechte verbindingslijn 182">
                <a:extLst>
                  <a:ext uri="{FF2B5EF4-FFF2-40B4-BE49-F238E27FC236}">
                    <a16:creationId xmlns:a16="http://schemas.microsoft.com/office/drawing/2014/main" id="{7C6945A5-D967-4F55-A85D-354ED1FF6EC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84" name="Gelijkbenige driehoek 183">
                <a:extLst>
                  <a:ext uri="{FF2B5EF4-FFF2-40B4-BE49-F238E27FC236}">
                    <a16:creationId xmlns:a16="http://schemas.microsoft.com/office/drawing/2014/main" id="{D3AE786E-AAB4-40E1-B7EA-86A57A4EDA0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177" name="Rechte verbindingslijn 176">
              <a:extLst>
                <a:ext uri="{FF2B5EF4-FFF2-40B4-BE49-F238E27FC236}">
                  <a16:creationId xmlns:a16="http://schemas.microsoft.com/office/drawing/2014/main" id="{EB1F2D49-8CB3-4EDD-B2D1-8AA66DBCAEC0}"/>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178" name="Groep 177">
              <a:extLst>
                <a:ext uri="{FF2B5EF4-FFF2-40B4-BE49-F238E27FC236}">
                  <a16:creationId xmlns:a16="http://schemas.microsoft.com/office/drawing/2014/main" id="{61D6C8AB-CAF1-4E27-B4C7-876430143B4D}"/>
                </a:ext>
              </a:extLst>
            </p:cNvPr>
            <p:cNvGrpSpPr/>
            <p:nvPr userDrawn="1"/>
          </p:nvGrpSpPr>
          <p:grpSpPr>
            <a:xfrm>
              <a:off x="12751697" y="1147804"/>
              <a:ext cx="289372" cy="314992"/>
              <a:chOff x="7322769" y="-310267"/>
              <a:chExt cx="289372" cy="314992"/>
            </a:xfrm>
          </p:grpSpPr>
          <p:sp>
            <p:nvSpPr>
              <p:cNvPr id="179" name="Rechthoek 178">
                <a:extLst>
                  <a:ext uri="{FF2B5EF4-FFF2-40B4-BE49-F238E27FC236}">
                    <a16:creationId xmlns:a16="http://schemas.microsoft.com/office/drawing/2014/main" id="{B35EDEA8-29F4-48A2-AF8B-82790DB02A39}"/>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80" name="Rechthoek 179">
                <a:extLst>
                  <a:ext uri="{FF2B5EF4-FFF2-40B4-BE49-F238E27FC236}">
                    <a16:creationId xmlns:a16="http://schemas.microsoft.com/office/drawing/2014/main" id="{71496C86-0019-4376-8EA9-0395DFF908ED}"/>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81" name="Rechthoek 180">
                <a:extLst>
                  <a:ext uri="{FF2B5EF4-FFF2-40B4-BE49-F238E27FC236}">
                    <a16:creationId xmlns:a16="http://schemas.microsoft.com/office/drawing/2014/main" id="{514CB3D8-B291-476C-88BF-5BDD9872B67E}"/>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Tree>
    <p:extLst>
      <p:ext uri="{BB962C8B-B14F-4D97-AF65-F5344CB8AC3E}">
        <p14:creationId xmlns:p14="http://schemas.microsoft.com/office/powerpoint/2010/main" val="4065829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0% Smart-Art, 50% Teks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98501" y="741500"/>
            <a:ext cx="5216738" cy="490400"/>
          </a:xfrm>
        </p:spPr>
        <p:txBody>
          <a:bodyPr lIns="0" tIns="0" rIns="0" bIns="0"/>
          <a:lstStyle>
            <a:lvl1pPr>
              <a:defRPr/>
            </a:lvl1pPr>
          </a:lstStyle>
          <a:p>
            <a:r>
              <a:rPr lang="nl-NL" dirty="0"/>
              <a:t>Plaats hier uw titel</a:t>
            </a:r>
          </a:p>
        </p:txBody>
      </p:sp>
      <p:sp>
        <p:nvSpPr>
          <p:cNvPr id="3" name="Tijdelijke aanduiding voor verticale tekst 2"/>
          <p:cNvSpPr>
            <a:spLocks noGrp="1"/>
          </p:cNvSpPr>
          <p:nvPr>
            <p:ph type="body" orient="vert" idx="1" hasCustomPrompt="1"/>
          </p:nvPr>
        </p:nvSpPr>
        <p:spPr>
          <a:xfrm>
            <a:off x="698500" y="1591900"/>
            <a:ext cx="5215978" cy="4546100"/>
          </a:xfrm>
        </p:spPr>
        <p:txBody>
          <a:bodyPr vert="horz" lIns="0" tIns="0" rIns="0" bIns="0"/>
          <a:lstStyle>
            <a:lvl1pPr>
              <a:defRPr/>
            </a:lvl1pPr>
            <a:lvl2pPr>
              <a:defRPr/>
            </a:lvl2pPr>
            <a:lvl3pPr>
              <a:defRPr/>
            </a:lvl3pPr>
            <a:lvl4pPr>
              <a:defRPr/>
            </a:lvl4pPr>
            <a:lvl5pPr>
              <a:defRPr/>
            </a:lvl5pPr>
            <a:lvl6pPr>
              <a:defRPr/>
            </a:lvl6pPr>
            <a:lvl7pPr>
              <a:defRPr/>
            </a:lvl7pPr>
          </a:lstStyle>
          <a:p>
            <a:pPr lvl="0"/>
            <a:r>
              <a:rPr lang="nl-NL" dirty="0"/>
              <a:t>Klik hier om uw tekst </a:t>
            </a:r>
            <a:r>
              <a:rPr lang="nl-NL" dirty="0" err="1"/>
              <a:t>to</a:t>
            </a:r>
            <a:r>
              <a:rPr lang="nl-NL" dirty="0"/>
              <a:t> te voegen, voor meer informatie kijkt u naar </a:t>
            </a:r>
            <a:br>
              <a:rPr lang="nl-NL" dirty="0"/>
            </a:br>
            <a:r>
              <a:rPr lang="nl-NL" dirty="0"/>
              <a:t>de instructies naast de slide.</a:t>
            </a:r>
          </a:p>
          <a:p>
            <a:pPr lvl="1"/>
            <a:r>
              <a:rPr lang="nl-NL" dirty="0"/>
              <a:t>Sub-</a:t>
            </a:r>
            <a:r>
              <a:rPr lang="nl-NL" dirty="0" err="1"/>
              <a:t>bullet</a:t>
            </a:r>
            <a:endParaRPr lang="nl-NL" dirty="0"/>
          </a:p>
          <a:p>
            <a:pPr lvl="1"/>
            <a:r>
              <a:rPr lang="nl-NL" dirty="0"/>
              <a:t>Sub-</a:t>
            </a:r>
            <a:r>
              <a:rPr lang="nl-NL" dirty="0" err="1"/>
              <a:t>bullet</a:t>
            </a:r>
            <a:endParaRPr lang="nl-NL" dirty="0"/>
          </a:p>
          <a:p>
            <a:pPr lvl="2"/>
            <a:r>
              <a:rPr lang="nl-NL" dirty="0"/>
              <a:t>Platte tekst</a:t>
            </a:r>
          </a:p>
          <a:p>
            <a:pPr lvl="3"/>
            <a:r>
              <a:rPr lang="nl-NL" dirty="0"/>
              <a:t>Subtitel</a:t>
            </a:r>
          </a:p>
          <a:p>
            <a:pPr lvl="4"/>
            <a:r>
              <a:rPr lang="nl-NL" dirty="0"/>
              <a:t>Nummering </a:t>
            </a:r>
            <a:r>
              <a:rPr lang="nl-NL" dirty="0" err="1"/>
              <a:t>bullet</a:t>
            </a:r>
            <a:endParaRPr lang="nl-NL" dirty="0"/>
          </a:p>
          <a:p>
            <a:pPr lvl="5"/>
            <a:r>
              <a:rPr lang="nl-NL" dirty="0"/>
              <a:t>Source</a:t>
            </a:r>
          </a:p>
          <a:p>
            <a:pPr lvl="6"/>
            <a:r>
              <a:rPr lang="nl-NL" dirty="0"/>
              <a:t>Introductie</a:t>
            </a:r>
          </a:p>
        </p:txBody>
      </p:sp>
      <p:sp>
        <p:nvSpPr>
          <p:cNvPr id="4" name="Tijdelijke aanduiding voor datum 3"/>
          <p:cNvSpPr>
            <a:spLocks noGrp="1"/>
          </p:cNvSpPr>
          <p:nvPr>
            <p:ph type="dt" sz="half" idx="10"/>
          </p:nvPr>
        </p:nvSpPr>
        <p:spPr/>
        <p:txBody>
          <a:bodyPr/>
          <a:lstStyle/>
          <a:p>
            <a:fld id="{DBC9A0D5-BA7A-4A8F-AC4E-D8498B5FCE42}" type="datetimeFigureOut">
              <a:rPr lang="nl-NL" smtClean="0"/>
              <a:t>12-2-2024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7" name="Tekstvak 6"/>
          <p:cNvSpPr txBox="1"/>
          <p:nvPr userDrawn="1"/>
        </p:nvSpPr>
        <p:spPr>
          <a:xfrm>
            <a:off x="-10750" y="-662296"/>
            <a:ext cx="12192000" cy="461665"/>
          </a:xfrm>
          <a:prstGeom prst="rect">
            <a:avLst/>
          </a:prstGeom>
          <a:noFill/>
        </p:spPr>
        <p:txBody>
          <a:bodyPr wrap="square" rtlCol="0">
            <a:spAutoFit/>
          </a:bodyPr>
          <a:lstStyle/>
          <a:p>
            <a:pPr marL="0" algn="ctr" defTabSz="914400" rtl="0" eaLnBrk="1" latinLnBrk="0" hangingPunct="1"/>
            <a:r>
              <a:rPr lang="nl-NL" sz="2400" b="0" i="0" kern="1200" spc="50" baseline="0" dirty="0">
                <a:solidFill>
                  <a:schemeClr val="tx1">
                    <a:lumMod val="50000"/>
                    <a:lumOff val="50000"/>
                  </a:schemeClr>
                </a:solidFill>
                <a:latin typeface="+mn-lt"/>
                <a:ea typeface="+mn-ea"/>
                <a:cs typeface="Calibri" panose="020F0502020204030204" pitchFamily="34" charset="0"/>
              </a:rPr>
              <a:t>50% SMART-ART, 50% TEKST</a:t>
            </a:r>
          </a:p>
        </p:txBody>
      </p:sp>
      <p:sp>
        <p:nvSpPr>
          <p:cNvPr id="9" name="Tijdelijke aanduiding voor SmartArt 8"/>
          <p:cNvSpPr>
            <a:spLocks noGrp="1"/>
          </p:cNvSpPr>
          <p:nvPr>
            <p:ph type="dgm" sz="quarter" idx="16" hasCustomPrompt="1"/>
          </p:nvPr>
        </p:nvSpPr>
        <p:spPr>
          <a:xfrm>
            <a:off x="6275388" y="1591900"/>
            <a:ext cx="5195887" cy="4545375"/>
          </a:xfrm>
        </p:spPr>
        <p:txBody>
          <a:bodyPr bIns="900000" anchor="ctr"/>
          <a:lstStyle>
            <a:lvl1pPr marL="0" indent="0" algn="ctr">
              <a:lnSpc>
                <a:spcPct val="90000"/>
              </a:lnSpc>
              <a:spcBef>
                <a:spcPts val="0"/>
              </a:spcBef>
              <a:spcAft>
                <a:spcPts val="0"/>
              </a:spcAft>
              <a:buNone/>
              <a:defRPr sz="1500"/>
            </a:lvl1pPr>
          </a:lstStyle>
          <a:p>
            <a:r>
              <a:rPr lang="nl-NL" dirty="0"/>
              <a:t>Klik op het icoon om smart-art toe te voegen.</a:t>
            </a:r>
          </a:p>
        </p:txBody>
      </p:sp>
      <p:grpSp>
        <p:nvGrpSpPr>
          <p:cNvPr id="10" name="Instructie">
            <a:extLst>
              <a:ext uri="{FF2B5EF4-FFF2-40B4-BE49-F238E27FC236}">
                <a16:creationId xmlns:a16="http://schemas.microsoft.com/office/drawing/2014/main" id="{C5C4A77A-D684-4003-A1D1-26C843CC15FB}"/>
              </a:ext>
            </a:extLst>
          </p:cNvPr>
          <p:cNvGrpSpPr/>
          <p:nvPr userDrawn="1"/>
        </p:nvGrpSpPr>
        <p:grpSpPr>
          <a:xfrm>
            <a:off x="12391601" y="0"/>
            <a:ext cx="3183678" cy="3947846"/>
            <a:chOff x="12391601" y="0"/>
            <a:chExt cx="3183678" cy="3947846"/>
          </a:xfrm>
        </p:grpSpPr>
        <p:sp>
          <p:nvSpPr>
            <p:cNvPr id="11" name="Rechthoek 10">
              <a:extLst>
                <a:ext uri="{FF2B5EF4-FFF2-40B4-BE49-F238E27FC236}">
                  <a16:creationId xmlns:a16="http://schemas.microsoft.com/office/drawing/2014/main" id="{78EFB464-649A-4087-81B3-85BA9A77C64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err="1">
                  <a:ln>
                    <a:noFill/>
                  </a:ln>
                  <a:solidFill>
                    <a:schemeClr val="accent1"/>
                  </a:solidFill>
                  <a:effectLst/>
                  <a:uLnTx/>
                  <a:uFillTx/>
                  <a:latin typeface="+mj-lt"/>
                  <a:cs typeface="Segoe UI Light" panose="020B0502040204020203" pitchFamily="34" charset="0"/>
                </a:rPr>
                <a:t>SmartArt</a:t>
              </a: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 invoegen/veranderen</a:t>
              </a:r>
            </a:p>
          </p:txBody>
        </p:sp>
        <p:sp>
          <p:nvSpPr>
            <p:cNvPr id="12" name="Ovaal 11">
              <a:extLst>
                <a:ext uri="{FF2B5EF4-FFF2-40B4-BE49-F238E27FC236}">
                  <a16:creationId xmlns:a16="http://schemas.microsoft.com/office/drawing/2014/main" id="{CEA4B949-576A-48A8-8458-1AB1F990325D}"/>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3" name="Rechte verbindingslijn 12">
              <a:extLst>
                <a:ext uri="{FF2B5EF4-FFF2-40B4-BE49-F238E27FC236}">
                  <a16:creationId xmlns:a16="http://schemas.microsoft.com/office/drawing/2014/main" id="{0342797A-2F21-40B7-9B73-EA9F47E14D69}"/>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4" name="Rechte verbindingslijn 13">
              <a:extLst>
                <a:ext uri="{FF2B5EF4-FFF2-40B4-BE49-F238E27FC236}">
                  <a16:creationId xmlns:a16="http://schemas.microsoft.com/office/drawing/2014/main" id="{17D67682-F42E-489F-91E7-867BC04A9B3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15" name="Rechthoek 14">
              <a:extLst>
                <a:ext uri="{FF2B5EF4-FFF2-40B4-BE49-F238E27FC236}">
                  <a16:creationId xmlns:a16="http://schemas.microsoft.com/office/drawing/2014/main" id="{ECDE99CF-3ADA-45A1-ACD9-6363B26345E5}"/>
                </a:ext>
              </a:extLst>
            </p:cNvPr>
            <p:cNvSpPr/>
            <p:nvPr userDrawn="1"/>
          </p:nvSpPr>
          <p:spPr>
            <a:xfrm>
              <a:off x="12757283" y="432552"/>
              <a:ext cx="2812028"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het bestaande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SmartArt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object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 object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6" name="Rechte verbindingslijn 15">
              <a:extLst>
                <a:ext uri="{FF2B5EF4-FFF2-40B4-BE49-F238E27FC236}">
                  <a16:creationId xmlns:a16="http://schemas.microsoft.com/office/drawing/2014/main" id="{D53F0826-6492-4E6A-B45B-7009B8C9E7E4}"/>
                </a:ext>
              </a:extLst>
            </p:cNvPr>
            <p:cNvCxnSpPr>
              <a:cxnSpLocks/>
            </p:cNvCxnSpPr>
            <p:nvPr userDrawn="1"/>
          </p:nvCxnSpPr>
          <p:spPr>
            <a:xfrm>
              <a:off x="12397261" y="3947846"/>
              <a:ext cx="3178017" cy="0"/>
            </a:xfrm>
            <a:prstGeom prst="line">
              <a:avLst/>
            </a:prstGeom>
            <a:noFill/>
            <a:ln w="3175" cap="flat" cmpd="sng" algn="ctr">
              <a:solidFill>
                <a:schemeClr val="accent1"/>
              </a:solidFill>
              <a:prstDash val="solid"/>
            </a:ln>
            <a:effectLst/>
          </p:spPr>
        </p:cxnSp>
        <p:sp>
          <p:nvSpPr>
            <p:cNvPr id="17" name="Ovaal 16">
              <a:extLst>
                <a:ext uri="{FF2B5EF4-FFF2-40B4-BE49-F238E27FC236}">
                  <a16:creationId xmlns:a16="http://schemas.microsoft.com/office/drawing/2014/main" id="{B00E31E2-8450-42DE-B225-6D9129DB925B}"/>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8" name="Rechthoek 17">
              <a:extLst>
                <a:ext uri="{FF2B5EF4-FFF2-40B4-BE49-F238E27FC236}">
                  <a16:creationId xmlns:a16="http://schemas.microsoft.com/office/drawing/2014/main" id="{6B3A138C-032D-40C6-A6BF-2B99501B1D8E}"/>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aan de linker kant van het venster het gewenste type en vervolgens het gewenste objecten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‘OK’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9" name="Groep 18">
              <a:extLst>
                <a:ext uri="{FF2B5EF4-FFF2-40B4-BE49-F238E27FC236}">
                  <a16:creationId xmlns:a16="http://schemas.microsoft.com/office/drawing/2014/main" id="{49063155-4645-4B4F-B17C-26A62B274A2F}"/>
                </a:ext>
              </a:extLst>
            </p:cNvPr>
            <p:cNvGrpSpPr/>
            <p:nvPr userDrawn="1"/>
          </p:nvGrpSpPr>
          <p:grpSpPr>
            <a:xfrm>
              <a:off x="12757282" y="2335175"/>
              <a:ext cx="825500" cy="209550"/>
              <a:chOff x="13504624" y="2482850"/>
              <a:chExt cx="825500" cy="209550"/>
            </a:xfrm>
          </p:grpSpPr>
          <p:sp>
            <p:nvSpPr>
              <p:cNvPr id="35" name="Rechthoek 34">
                <a:extLst>
                  <a:ext uri="{FF2B5EF4-FFF2-40B4-BE49-F238E27FC236}">
                    <a16:creationId xmlns:a16="http://schemas.microsoft.com/office/drawing/2014/main" id="{ED50E8E7-239C-4FAD-BC55-D5D7700D601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OK</a:t>
                </a:r>
              </a:p>
            </p:txBody>
          </p:sp>
          <p:cxnSp>
            <p:nvCxnSpPr>
              <p:cNvPr id="36" name="Rechte verbindingslijn 35">
                <a:extLst>
                  <a:ext uri="{FF2B5EF4-FFF2-40B4-BE49-F238E27FC236}">
                    <a16:creationId xmlns:a16="http://schemas.microsoft.com/office/drawing/2014/main" id="{0106A95A-8202-4C84-96D7-80973AB7E043}"/>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37" name="Gelijkbenige driehoek 36">
                <a:extLst>
                  <a:ext uri="{FF2B5EF4-FFF2-40B4-BE49-F238E27FC236}">
                    <a16:creationId xmlns:a16="http://schemas.microsoft.com/office/drawing/2014/main" id="{5A37CD19-785A-4E54-8798-EECBCDF1A072}"/>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20" name="Ovaal 19">
              <a:extLst>
                <a:ext uri="{FF2B5EF4-FFF2-40B4-BE49-F238E27FC236}">
                  <a16:creationId xmlns:a16="http://schemas.microsoft.com/office/drawing/2014/main" id="{51B86655-922B-4AA7-BC53-825F3271C26B}"/>
                </a:ext>
              </a:extLst>
            </p:cNvPr>
            <p:cNvSpPr/>
            <p:nvPr userDrawn="1"/>
          </p:nvSpPr>
          <p:spPr>
            <a:xfrm>
              <a:off x="12391601" y="285262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1" name="Rechthoek 20">
              <a:extLst>
                <a:ext uri="{FF2B5EF4-FFF2-40B4-BE49-F238E27FC236}">
                  <a16:creationId xmlns:a16="http://schemas.microsoft.com/office/drawing/2014/main" id="{5B52FE88-5522-4382-B7B1-41A0CFAD0A54}"/>
                </a:ext>
              </a:extLst>
            </p:cNvPr>
            <p:cNvSpPr/>
            <p:nvPr userDrawn="1"/>
          </p:nvSpPr>
          <p:spPr>
            <a:xfrm>
              <a:off x="12757283" y="2918684"/>
              <a:ext cx="2817996" cy="91633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SmartArt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 - Opmaak’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kunnen opvulkleuren en lijnkleuren aangepast worden.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kan o.a. de tekstopmaak worden gewijzigd.</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22" name="Rechte verbindingslijn 21">
              <a:extLst>
                <a:ext uri="{FF2B5EF4-FFF2-40B4-BE49-F238E27FC236}">
                  <a16:creationId xmlns:a16="http://schemas.microsoft.com/office/drawing/2014/main" id="{BDEADCDC-C0E5-4726-93CF-8A8EEE40CA5D}"/>
                </a:ext>
              </a:extLst>
            </p:cNvPr>
            <p:cNvCxnSpPr>
              <a:cxnSpLocks/>
            </p:cNvCxnSpPr>
            <p:nvPr userDrawn="1"/>
          </p:nvCxnSpPr>
          <p:spPr>
            <a:xfrm>
              <a:off x="12397261" y="2664942"/>
              <a:ext cx="3178017" cy="0"/>
            </a:xfrm>
            <a:prstGeom prst="line">
              <a:avLst/>
            </a:prstGeom>
            <a:noFill/>
            <a:ln w="3175" cap="flat" cmpd="sng" algn="ctr">
              <a:solidFill>
                <a:schemeClr val="accent1"/>
              </a:solidFill>
              <a:prstDash val="solid"/>
            </a:ln>
            <a:effectLst/>
          </p:spPr>
        </p:cxnSp>
        <p:grpSp>
          <p:nvGrpSpPr>
            <p:cNvPr id="23" name="Groep 22">
              <a:extLst>
                <a:ext uri="{FF2B5EF4-FFF2-40B4-BE49-F238E27FC236}">
                  <a16:creationId xmlns:a16="http://schemas.microsoft.com/office/drawing/2014/main" id="{1A694D84-42E0-4F0F-BD63-FD12A279B40A}"/>
                </a:ext>
              </a:extLst>
            </p:cNvPr>
            <p:cNvGrpSpPr/>
            <p:nvPr userDrawn="1"/>
          </p:nvGrpSpPr>
          <p:grpSpPr>
            <a:xfrm>
              <a:off x="12762292" y="1147286"/>
              <a:ext cx="390792" cy="312040"/>
              <a:chOff x="7741071" y="1082154"/>
              <a:chExt cx="589013" cy="470317"/>
            </a:xfrm>
          </p:grpSpPr>
          <p:sp>
            <p:nvSpPr>
              <p:cNvPr id="24" name="Pijl: punthaak 23">
                <a:extLst>
                  <a:ext uri="{FF2B5EF4-FFF2-40B4-BE49-F238E27FC236}">
                    <a16:creationId xmlns:a16="http://schemas.microsoft.com/office/drawing/2014/main" id="{5DB1A711-1ABB-4AE4-A097-BDC71AAE5765}"/>
                  </a:ext>
                </a:extLst>
              </p:cNvPr>
              <p:cNvSpPr/>
              <p:nvPr userDrawn="1"/>
            </p:nvSpPr>
            <p:spPr>
              <a:xfrm>
                <a:off x="7741071" y="1082154"/>
                <a:ext cx="504056" cy="336748"/>
              </a:xfrm>
              <a:prstGeom prst="chevron">
                <a:avLst>
                  <a:gd name="adj" fmla="val 33421"/>
                </a:avLst>
              </a:prstGeom>
              <a:solidFill>
                <a:srgbClr val="BA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dirty="0">
                  <a:solidFill>
                    <a:schemeClr val="tx1"/>
                  </a:solidFill>
                </a:endParaRPr>
              </a:p>
            </p:txBody>
          </p:sp>
          <p:sp>
            <p:nvSpPr>
              <p:cNvPr id="25" name="Rechthoek 24">
                <a:extLst>
                  <a:ext uri="{FF2B5EF4-FFF2-40B4-BE49-F238E27FC236}">
                    <a16:creationId xmlns:a16="http://schemas.microsoft.com/office/drawing/2014/main" id="{6290E9D1-E394-48AB-946D-14D650E9A99D}"/>
                  </a:ext>
                </a:extLst>
              </p:cNvPr>
              <p:cNvSpPr/>
              <p:nvPr userDrawn="1"/>
            </p:nvSpPr>
            <p:spPr>
              <a:xfrm>
                <a:off x="7896789" y="1235205"/>
                <a:ext cx="433295" cy="317266"/>
              </a:xfrm>
              <a:prstGeom prst="rect">
                <a:avLst/>
              </a:prstGeom>
              <a:solidFill>
                <a:schemeClr val="bg1"/>
              </a:solidFill>
              <a:ln w="6350">
                <a:solidFill>
                  <a:srgbClr val="A3A3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dirty="0">
                  <a:solidFill>
                    <a:schemeClr val="tx1"/>
                  </a:solidFill>
                </a:endParaRPr>
              </a:p>
            </p:txBody>
          </p:sp>
          <p:grpSp>
            <p:nvGrpSpPr>
              <p:cNvPr id="26" name="Groep 25">
                <a:extLst>
                  <a:ext uri="{FF2B5EF4-FFF2-40B4-BE49-F238E27FC236}">
                    <a16:creationId xmlns:a16="http://schemas.microsoft.com/office/drawing/2014/main" id="{57C726C7-E202-4CF4-9A37-7F576DE3B81F}"/>
                  </a:ext>
                </a:extLst>
              </p:cNvPr>
              <p:cNvGrpSpPr/>
              <p:nvPr userDrawn="1"/>
            </p:nvGrpSpPr>
            <p:grpSpPr>
              <a:xfrm>
                <a:off x="7966294" y="1306401"/>
                <a:ext cx="308524" cy="31227"/>
                <a:chOff x="7966294" y="1306401"/>
                <a:chExt cx="308524" cy="31227"/>
              </a:xfrm>
            </p:grpSpPr>
            <p:sp>
              <p:nvSpPr>
                <p:cNvPr id="33" name="Ovaal 32">
                  <a:extLst>
                    <a:ext uri="{FF2B5EF4-FFF2-40B4-BE49-F238E27FC236}">
                      <a16:creationId xmlns:a16="http://schemas.microsoft.com/office/drawing/2014/main" id="{C3ED8204-EF7A-4210-AEE2-B441F856F577}"/>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dirty="0">
                    <a:solidFill>
                      <a:schemeClr val="tx1"/>
                    </a:solidFill>
                  </a:endParaRPr>
                </a:p>
              </p:txBody>
            </p:sp>
            <p:cxnSp>
              <p:nvCxnSpPr>
                <p:cNvPr id="34" name="Rechte verbindingslijn 33">
                  <a:extLst>
                    <a:ext uri="{FF2B5EF4-FFF2-40B4-BE49-F238E27FC236}">
                      <a16:creationId xmlns:a16="http://schemas.microsoft.com/office/drawing/2014/main" id="{BBD4DC68-A0C6-4AD6-8408-F01752386815}"/>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27" name="Groep 26">
                <a:extLst>
                  <a:ext uri="{FF2B5EF4-FFF2-40B4-BE49-F238E27FC236}">
                    <a16:creationId xmlns:a16="http://schemas.microsoft.com/office/drawing/2014/main" id="{38B888D1-A4FB-410F-AE71-AE11867C0746}"/>
                  </a:ext>
                </a:extLst>
              </p:cNvPr>
              <p:cNvGrpSpPr/>
              <p:nvPr userDrawn="1"/>
            </p:nvGrpSpPr>
            <p:grpSpPr>
              <a:xfrm>
                <a:off x="7966294" y="1381787"/>
                <a:ext cx="308524" cy="31227"/>
                <a:chOff x="7966294" y="1306401"/>
                <a:chExt cx="308524" cy="31227"/>
              </a:xfrm>
            </p:grpSpPr>
            <p:sp>
              <p:nvSpPr>
                <p:cNvPr id="31" name="Ovaal 30">
                  <a:extLst>
                    <a:ext uri="{FF2B5EF4-FFF2-40B4-BE49-F238E27FC236}">
                      <a16:creationId xmlns:a16="http://schemas.microsoft.com/office/drawing/2014/main" id="{4F1972CE-E1D7-4ABB-B78F-49DE21ED8E7D}"/>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dirty="0">
                    <a:solidFill>
                      <a:schemeClr val="tx1"/>
                    </a:solidFill>
                  </a:endParaRPr>
                </a:p>
              </p:txBody>
            </p:sp>
            <p:cxnSp>
              <p:nvCxnSpPr>
                <p:cNvPr id="32" name="Rechte verbindingslijn 31">
                  <a:extLst>
                    <a:ext uri="{FF2B5EF4-FFF2-40B4-BE49-F238E27FC236}">
                      <a16:creationId xmlns:a16="http://schemas.microsoft.com/office/drawing/2014/main" id="{BD7CFDF1-E822-4C9A-BA9C-7841751F806C}"/>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28" name="Groep 27">
                <a:extLst>
                  <a:ext uri="{FF2B5EF4-FFF2-40B4-BE49-F238E27FC236}">
                    <a16:creationId xmlns:a16="http://schemas.microsoft.com/office/drawing/2014/main" id="{FA689A47-98A0-47BB-98FE-9037F2555471}"/>
                  </a:ext>
                </a:extLst>
              </p:cNvPr>
              <p:cNvGrpSpPr/>
              <p:nvPr userDrawn="1"/>
            </p:nvGrpSpPr>
            <p:grpSpPr>
              <a:xfrm>
                <a:off x="7966294" y="1457173"/>
                <a:ext cx="308524" cy="31227"/>
                <a:chOff x="7966294" y="1306401"/>
                <a:chExt cx="308524" cy="31227"/>
              </a:xfrm>
            </p:grpSpPr>
            <p:sp>
              <p:nvSpPr>
                <p:cNvPr id="29" name="Ovaal 28">
                  <a:extLst>
                    <a:ext uri="{FF2B5EF4-FFF2-40B4-BE49-F238E27FC236}">
                      <a16:creationId xmlns:a16="http://schemas.microsoft.com/office/drawing/2014/main" id="{93696A3B-CAB6-4A3D-8800-F7183BC7B6A8}"/>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dirty="0">
                    <a:solidFill>
                      <a:schemeClr val="tx1"/>
                    </a:solidFill>
                  </a:endParaRPr>
                </a:p>
              </p:txBody>
            </p:sp>
            <p:cxnSp>
              <p:nvCxnSpPr>
                <p:cNvPr id="30" name="Rechte verbindingslijn 29">
                  <a:extLst>
                    <a:ext uri="{FF2B5EF4-FFF2-40B4-BE49-F238E27FC236}">
                      <a16:creationId xmlns:a16="http://schemas.microsoft.com/office/drawing/2014/main" id="{509F2700-C5A6-4855-B3AF-212FEAE544DE}"/>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grpSp>
    </p:spTree>
    <p:extLst>
      <p:ext uri="{BB962C8B-B14F-4D97-AF65-F5344CB8AC3E}">
        <p14:creationId xmlns:p14="http://schemas.microsoft.com/office/powerpoint/2010/main" val="4058574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0% Smart-ar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98500" y="741500"/>
            <a:ext cx="10772775" cy="490400"/>
          </a:xfrm>
        </p:spPr>
        <p:txBody>
          <a:bodyPr lIns="0" tIns="0" rIns="0" bIns="0"/>
          <a:lstStyle>
            <a:lvl1pPr>
              <a:defRPr/>
            </a:lvl1pPr>
          </a:lstStyle>
          <a:p>
            <a:r>
              <a:rPr lang="nl-NL" dirty="0"/>
              <a:t>Plaats hier uw titel</a:t>
            </a:r>
          </a:p>
        </p:txBody>
      </p:sp>
      <p:sp>
        <p:nvSpPr>
          <p:cNvPr id="4" name="Tijdelijke aanduiding voor datum 3"/>
          <p:cNvSpPr>
            <a:spLocks noGrp="1"/>
          </p:cNvSpPr>
          <p:nvPr>
            <p:ph type="dt" sz="half" idx="10"/>
          </p:nvPr>
        </p:nvSpPr>
        <p:spPr/>
        <p:txBody>
          <a:bodyPr/>
          <a:lstStyle/>
          <a:p>
            <a:fld id="{DBC9A0D5-BA7A-4A8F-AC4E-D8498B5FCE42}" type="datetimeFigureOut">
              <a:rPr lang="nl-NL" smtClean="0"/>
              <a:t>12-2-2024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7" name="Tekstvak 6"/>
          <p:cNvSpPr txBox="1"/>
          <p:nvPr userDrawn="1"/>
        </p:nvSpPr>
        <p:spPr>
          <a:xfrm>
            <a:off x="-10750" y="-662296"/>
            <a:ext cx="12192000" cy="461665"/>
          </a:xfrm>
          <a:prstGeom prst="rect">
            <a:avLst/>
          </a:prstGeom>
          <a:noFill/>
        </p:spPr>
        <p:txBody>
          <a:bodyPr wrap="square" rtlCol="0">
            <a:spAutoFit/>
          </a:bodyPr>
          <a:lstStyle/>
          <a:p>
            <a:pPr marL="0" algn="ctr" defTabSz="914400" rtl="0" eaLnBrk="1" latinLnBrk="0" hangingPunct="1"/>
            <a:r>
              <a:rPr lang="nl-NL" sz="2400" b="0" i="0" kern="1200" spc="50" baseline="0" dirty="0">
                <a:solidFill>
                  <a:schemeClr val="tx1">
                    <a:lumMod val="50000"/>
                    <a:lumOff val="50000"/>
                  </a:schemeClr>
                </a:solidFill>
                <a:latin typeface="+mn-lt"/>
                <a:ea typeface="+mn-ea"/>
                <a:cs typeface="Calibri" panose="020F0502020204030204" pitchFamily="34" charset="0"/>
              </a:rPr>
              <a:t>100% SMART-ART</a:t>
            </a:r>
          </a:p>
        </p:txBody>
      </p:sp>
      <p:sp>
        <p:nvSpPr>
          <p:cNvPr id="9" name="Tijdelijke aanduiding voor SmartArt 8"/>
          <p:cNvSpPr>
            <a:spLocks noGrp="1"/>
          </p:cNvSpPr>
          <p:nvPr>
            <p:ph type="dgm" sz="quarter" idx="16" hasCustomPrompt="1"/>
          </p:nvPr>
        </p:nvSpPr>
        <p:spPr>
          <a:xfrm>
            <a:off x="698502" y="1591900"/>
            <a:ext cx="10772774" cy="4545376"/>
          </a:xfrm>
        </p:spPr>
        <p:txBody>
          <a:bodyPr bIns="900000" anchor="ctr"/>
          <a:lstStyle>
            <a:lvl1pPr marL="0" indent="0" algn="ctr">
              <a:lnSpc>
                <a:spcPct val="90000"/>
              </a:lnSpc>
              <a:spcBef>
                <a:spcPts val="0"/>
              </a:spcBef>
              <a:spcAft>
                <a:spcPts val="0"/>
              </a:spcAft>
              <a:buNone/>
              <a:defRPr sz="1500"/>
            </a:lvl1pPr>
          </a:lstStyle>
          <a:p>
            <a:r>
              <a:rPr lang="nl-NL" dirty="0"/>
              <a:t>Klik op het icoon om smart-art toe te voegen.</a:t>
            </a:r>
          </a:p>
        </p:txBody>
      </p:sp>
      <p:grpSp>
        <p:nvGrpSpPr>
          <p:cNvPr id="8" name="Instructie">
            <a:extLst>
              <a:ext uri="{FF2B5EF4-FFF2-40B4-BE49-F238E27FC236}">
                <a16:creationId xmlns:a16="http://schemas.microsoft.com/office/drawing/2014/main" id="{C67D5AC4-2A3C-41FA-8E35-008494AA5509}"/>
              </a:ext>
            </a:extLst>
          </p:cNvPr>
          <p:cNvGrpSpPr/>
          <p:nvPr userDrawn="1"/>
        </p:nvGrpSpPr>
        <p:grpSpPr>
          <a:xfrm>
            <a:off x="12391601" y="0"/>
            <a:ext cx="3183678" cy="3947846"/>
            <a:chOff x="12391601" y="0"/>
            <a:chExt cx="3183678" cy="3947846"/>
          </a:xfrm>
        </p:grpSpPr>
        <p:sp>
          <p:nvSpPr>
            <p:cNvPr id="10" name="Rechthoek 9">
              <a:extLst>
                <a:ext uri="{FF2B5EF4-FFF2-40B4-BE49-F238E27FC236}">
                  <a16:creationId xmlns:a16="http://schemas.microsoft.com/office/drawing/2014/main" id="{F2A42A6E-14F4-4004-A9A3-CB3A3424E244}"/>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err="1">
                  <a:ln>
                    <a:noFill/>
                  </a:ln>
                  <a:solidFill>
                    <a:schemeClr val="accent1"/>
                  </a:solidFill>
                  <a:effectLst/>
                  <a:uLnTx/>
                  <a:uFillTx/>
                  <a:latin typeface="+mj-lt"/>
                  <a:cs typeface="Segoe UI Light" panose="020B0502040204020203" pitchFamily="34" charset="0"/>
                </a:rPr>
                <a:t>SmartArt</a:t>
              </a: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 invoegen/veranderen</a:t>
              </a:r>
            </a:p>
          </p:txBody>
        </p:sp>
        <p:sp>
          <p:nvSpPr>
            <p:cNvPr id="11" name="Ovaal 10">
              <a:extLst>
                <a:ext uri="{FF2B5EF4-FFF2-40B4-BE49-F238E27FC236}">
                  <a16:creationId xmlns:a16="http://schemas.microsoft.com/office/drawing/2014/main" id="{714841E9-2E41-4691-9559-D12A53C9AB93}"/>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2" name="Rechte verbindingslijn 11">
              <a:extLst>
                <a:ext uri="{FF2B5EF4-FFF2-40B4-BE49-F238E27FC236}">
                  <a16:creationId xmlns:a16="http://schemas.microsoft.com/office/drawing/2014/main" id="{4A057630-15D1-460C-8409-92E80504EA95}"/>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3" name="Rechte verbindingslijn 12">
              <a:extLst>
                <a:ext uri="{FF2B5EF4-FFF2-40B4-BE49-F238E27FC236}">
                  <a16:creationId xmlns:a16="http://schemas.microsoft.com/office/drawing/2014/main" id="{A27BE4A6-C326-4115-BEC0-C4162CF0578C}"/>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14" name="Rechthoek 13">
              <a:extLst>
                <a:ext uri="{FF2B5EF4-FFF2-40B4-BE49-F238E27FC236}">
                  <a16:creationId xmlns:a16="http://schemas.microsoft.com/office/drawing/2014/main" id="{0FCAC71E-558F-473E-A071-56F68C397FAB}"/>
                </a:ext>
              </a:extLst>
            </p:cNvPr>
            <p:cNvSpPr/>
            <p:nvPr userDrawn="1"/>
          </p:nvSpPr>
          <p:spPr>
            <a:xfrm>
              <a:off x="12757283" y="432552"/>
              <a:ext cx="2812028"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het bestaande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SmartArt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object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 object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5" name="Rechte verbindingslijn 14">
              <a:extLst>
                <a:ext uri="{FF2B5EF4-FFF2-40B4-BE49-F238E27FC236}">
                  <a16:creationId xmlns:a16="http://schemas.microsoft.com/office/drawing/2014/main" id="{1D3B274E-93DE-4BCF-A9AE-772836B22F29}"/>
                </a:ext>
              </a:extLst>
            </p:cNvPr>
            <p:cNvCxnSpPr>
              <a:cxnSpLocks/>
            </p:cNvCxnSpPr>
            <p:nvPr userDrawn="1"/>
          </p:nvCxnSpPr>
          <p:spPr>
            <a:xfrm>
              <a:off x="12397261" y="3947846"/>
              <a:ext cx="3178017" cy="0"/>
            </a:xfrm>
            <a:prstGeom prst="line">
              <a:avLst/>
            </a:prstGeom>
            <a:noFill/>
            <a:ln w="3175" cap="flat" cmpd="sng" algn="ctr">
              <a:solidFill>
                <a:schemeClr val="accent1"/>
              </a:solidFill>
              <a:prstDash val="solid"/>
            </a:ln>
            <a:effectLst/>
          </p:spPr>
        </p:cxnSp>
        <p:sp>
          <p:nvSpPr>
            <p:cNvPr id="16" name="Ovaal 15">
              <a:extLst>
                <a:ext uri="{FF2B5EF4-FFF2-40B4-BE49-F238E27FC236}">
                  <a16:creationId xmlns:a16="http://schemas.microsoft.com/office/drawing/2014/main" id="{4F177219-67D7-4F67-AD21-37FC18B374CF}"/>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7" name="Rechthoek 16">
              <a:extLst>
                <a:ext uri="{FF2B5EF4-FFF2-40B4-BE49-F238E27FC236}">
                  <a16:creationId xmlns:a16="http://schemas.microsoft.com/office/drawing/2014/main" id="{5CF75D21-D4DD-4EB3-B8F1-A6F6F8740F32}"/>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aan de linker kant van het venster het gewenste type en vervolgens het gewenste objecten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‘OK’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8" name="Groep 17">
              <a:extLst>
                <a:ext uri="{FF2B5EF4-FFF2-40B4-BE49-F238E27FC236}">
                  <a16:creationId xmlns:a16="http://schemas.microsoft.com/office/drawing/2014/main" id="{0E38B384-5B73-4954-B2E8-A80C1247C3C2}"/>
                </a:ext>
              </a:extLst>
            </p:cNvPr>
            <p:cNvGrpSpPr/>
            <p:nvPr userDrawn="1"/>
          </p:nvGrpSpPr>
          <p:grpSpPr>
            <a:xfrm>
              <a:off x="12757282" y="2335175"/>
              <a:ext cx="825500" cy="209550"/>
              <a:chOff x="13504624" y="2482850"/>
              <a:chExt cx="825500" cy="209550"/>
            </a:xfrm>
          </p:grpSpPr>
          <p:sp>
            <p:nvSpPr>
              <p:cNvPr id="34" name="Rechthoek 33">
                <a:extLst>
                  <a:ext uri="{FF2B5EF4-FFF2-40B4-BE49-F238E27FC236}">
                    <a16:creationId xmlns:a16="http://schemas.microsoft.com/office/drawing/2014/main" id="{FD37A2C2-34C8-43A0-B252-00B4BA8180BD}"/>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OK</a:t>
                </a:r>
              </a:p>
            </p:txBody>
          </p:sp>
          <p:cxnSp>
            <p:nvCxnSpPr>
              <p:cNvPr id="35" name="Rechte verbindingslijn 34">
                <a:extLst>
                  <a:ext uri="{FF2B5EF4-FFF2-40B4-BE49-F238E27FC236}">
                    <a16:creationId xmlns:a16="http://schemas.microsoft.com/office/drawing/2014/main" id="{104C470C-1609-407E-9D4E-A33DBAB1E0A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36" name="Gelijkbenige driehoek 35">
                <a:extLst>
                  <a:ext uri="{FF2B5EF4-FFF2-40B4-BE49-F238E27FC236}">
                    <a16:creationId xmlns:a16="http://schemas.microsoft.com/office/drawing/2014/main" id="{28CC5CFC-6FFB-404A-82BF-2BB45E2FC071}"/>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19" name="Ovaal 18">
              <a:extLst>
                <a:ext uri="{FF2B5EF4-FFF2-40B4-BE49-F238E27FC236}">
                  <a16:creationId xmlns:a16="http://schemas.microsoft.com/office/drawing/2014/main" id="{42B17338-FDEB-45FF-83EE-606C25D331D2}"/>
                </a:ext>
              </a:extLst>
            </p:cNvPr>
            <p:cNvSpPr/>
            <p:nvPr userDrawn="1"/>
          </p:nvSpPr>
          <p:spPr>
            <a:xfrm>
              <a:off x="12391601" y="285262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0" name="Rechthoek 19">
              <a:extLst>
                <a:ext uri="{FF2B5EF4-FFF2-40B4-BE49-F238E27FC236}">
                  <a16:creationId xmlns:a16="http://schemas.microsoft.com/office/drawing/2014/main" id="{F99B251D-0044-445B-AE0E-6C14BAA67E5A}"/>
                </a:ext>
              </a:extLst>
            </p:cNvPr>
            <p:cNvSpPr/>
            <p:nvPr userDrawn="1"/>
          </p:nvSpPr>
          <p:spPr>
            <a:xfrm>
              <a:off x="12757283" y="2918684"/>
              <a:ext cx="2817996" cy="91633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SmartArt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 - Opmaak’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kunnen opvulkleuren en lijnkleuren aangepast worden.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kan o.a. de tekstopmaak worden gewijzigd.</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21" name="Rechte verbindingslijn 20">
              <a:extLst>
                <a:ext uri="{FF2B5EF4-FFF2-40B4-BE49-F238E27FC236}">
                  <a16:creationId xmlns:a16="http://schemas.microsoft.com/office/drawing/2014/main" id="{E850F440-F251-40B3-9AFA-7AFD8821DE12}"/>
                </a:ext>
              </a:extLst>
            </p:cNvPr>
            <p:cNvCxnSpPr>
              <a:cxnSpLocks/>
            </p:cNvCxnSpPr>
            <p:nvPr userDrawn="1"/>
          </p:nvCxnSpPr>
          <p:spPr>
            <a:xfrm>
              <a:off x="12397261" y="2664942"/>
              <a:ext cx="3178017" cy="0"/>
            </a:xfrm>
            <a:prstGeom prst="line">
              <a:avLst/>
            </a:prstGeom>
            <a:noFill/>
            <a:ln w="3175" cap="flat" cmpd="sng" algn="ctr">
              <a:solidFill>
                <a:schemeClr val="accent1"/>
              </a:solidFill>
              <a:prstDash val="solid"/>
            </a:ln>
            <a:effectLst/>
          </p:spPr>
        </p:cxnSp>
        <p:grpSp>
          <p:nvGrpSpPr>
            <p:cNvPr id="22" name="Groep 21">
              <a:extLst>
                <a:ext uri="{FF2B5EF4-FFF2-40B4-BE49-F238E27FC236}">
                  <a16:creationId xmlns:a16="http://schemas.microsoft.com/office/drawing/2014/main" id="{CC0B2034-B2E0-4256-8E3F-5D23D3E25718}"/>
                </a:ext>
              </a:extLst>
            </p:cNvPr>
            <p:cNvGrpSpPr/>
            <p:nvPr userDrawn="1"/>
          </p:nvGrpSpPr>
          <p:grpSpPr>
            <a:xfrm>
              <a:off x="12762292" y="1147286"/>
              <a:ext cx="390792" cy="312040"/>
              <a:chOff x="7741071" y="1082154"/>
              <a:chExt cx="589013" cy="470317"/>
            </a:xfrm>
          </p:grpSpPr>
          <p:sp>
            <p:nvSpPr>
              <p:cNvPr id="23" name="Pijl: punthaak 22">
                <a:extLst>
                  <a:ext uri="{FF2B5EF4-FFF2-40B4-BE49-F238E27FC236}">
                    <a16:creationId xmlns:a16="http://schemas.microsoft.com/office/drawing/2014/main" id="{3731375B-FC39-4329-9568-AC8E561F7934}"/>
                  </a:ext>
                </a:extLst>
              </p:cNvPr>
              <p:cNvSpPr/>
              <p:nvPr userDrawn="1"/>
            </p:nvSpPr>
            <p:spPr>
              <a:xfrm>
                <a:off x="7741071" y="1082154"/>
                <a:ext cx="504056" cy="336748"/>
              </a:xfrm>
              <a:prstGeom prst="chevron">
                <a:avLst>
                  <a:gd name="adj" fmla="val 33421"/>
                </a:avLst>
              </a:prstGeom>
              <a:solidFill>
                <a:srgbClr val="BA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dirty="0">
                  <a:solidFill>
                    <a:schemeClr val="tx1"/>
                  </a:solidFill>
                </a:endParaRPr>
              </a:p>
            </p:txBody>
          </p:sp>
          <p:sp>
            <p:nvSpPr>
              <p:cNvPr id="24" name="Rechthoek 23">
                <a:extLst>
                  <a:ext uri="{FF2B5EF4-FFF2-40B4-BE49-F238E27FC236}">
                    <a16:creationId xmlns:a16="http://schemas.microsoft.com/office/drawing/2014/main" id="{FB9AA833-CD3F-4E52-9DF6-D52E55E7757E}"/>
                  </a:ext>
                </a:extLst>
              </p:cNvPr>
              <p:cNvSpPr/>
              <p:nvPr userDrawn="1"/>
            </p:nvSpPr>
            <p:spPr>
              <a:xfrm>
                <a:off x="7896789" y="1235205"/>
                <a:ext cx="433295" cy="317266"/>
              </a:xfrm>
              <a:prstGeom prst="rect">
                <a:avLst/>
              </a:prstGeom>
              <a:solidFill>
                <a:schemeClr val="bg1"/>
              </a:solidFill>
              <a:ln w="6350">
                <a:solidFill>
                  <a:srgbClr val="A3A3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dirty="0">
                  <a:solidFill>
                    <a:schemeClr val="tx1"/>
                  </a:solidFill>
                </a:endParaRPr>
              </a:p>
            </p:txBody>
          </p:sp>
          <p:grpSp>
            <p:nvGrpSpPr>
              <p:cNvPr id="25" name="Groep 24">
                <a:extLst>
                  <a:ext uri="{FF2B5EF4-FFF2-40B4-BE49-F238E27FC236}">
                    <a16:creationId xmlns:a16="http://schemas.microsoft.com/office/drawing/2014/main" id="{6EDED20D-E345-4569-A36A-E532A9B17586}"/>
                  </a:ext>
                </a:extLst>
              </p:cNvPr>
              <p:cNvGrpSpPr/>
              <p:nvPr userDrawn="1"/>
            </p:nvGrpSpPr>
            <p:grpSpPr>
              <a:xfrm>
                <a:off x="7966294" y="1306401"/>
                <a:ext cx="308524" cy="31227"/>
                <a:chOff x="7966294" y="1306401"/>
                <a:chExt cx="308524" cy="31227"/>
              </a:xfrm>
            </p:grpSpPr>
            <p:sp>
              <p:nvSpPr>
                <p:cNvPr id="32" name="Ovaal 31">
                  <a:extLst>
                    <a:ext uri="{FF2B5EF4-FFF2-40B4-BE49-F238E27FC236}">
                      <a16:creationId xmlns:a16="http://schemas.microsoft.com/office/drawing/2014/main" id="{BB811280-D03D-4223-B9DA-5CFDAA88F41A}"/>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dirty="0">
                    <a:solidFill>
                      <a:schemeClr val="tx1"/>
                    </a:solidFill>
                  </a:endParaRPr>
                </a:p>
              </p:txBody>
            </p:sp>
            <p:cxnSp>
              <p:nvCxnSpPr>
                <p:cNvPr id="33" name="Rechte verbindingslijn 32">
                  <a:extLst>
                    <a:ext uri="{FF2B5EF4-FFF2-40B4-BE49-F238E27FC236}">
                      <a16:creationId xmlns:a16="http://schemas.microsoft.com/office/drawing/2014/main" id="{20CB41EC-CEA2-4631-95ED-A69BA5023C21}"/>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26" name="Groep 25">
                <a:extLst>
                  <a:ext uri="{FF2B5EF4-FFF2-40B4-BE49-F238E27FC236}">
                    <a16:creationId xmlns:a16="http://schemas.microsoft.com/office/drawing/2014/main" id="{D8B18848-DC4B-4132-88CF-5950C68BF154}"/>
                  </a:ext>
                </a:extLst>
              </p:cNvPr>
              <p:cNvGrpSpPr/>
              <p:nvPr userDrawn="1"/>
            </p:nvGrpSpPr>
            <p:grpSpPr>
              <a:xfrm>
                <a:off x="7966294" y="1381787"/>
                <a:ext cx="308524" cy="31227"/>
                <a:chOff x="7966294" y="1306401"/>
                <a:chExt cx="308524" cy="31227"/>
              </a:xfrm>
            </p:grpSpPr>
            <p:sp>
              <p:nvSpPr>
                <p:cNvPr id="30" name="Ovaal 29">
                  <a:extLst>
                    <a:ext uri="{FF2B5EF4-FFF2-40B4-BE49-F238E27FC236}">
                      <a16:creationId xmlns:a16="http://schemas.microsoft.com/office/drawing/2014/main" id="{C2518B30-F09A-48DD-87A0-04A09FCCDCE1}"/>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dirty="0">
                    <a:solidFill>
                      <a:schemeClr val="tx1"/>
                    </a:solidFill>
                  </a:endParaRPr>
                </a:p>
              </p:txBody>
            </p:sp>
            <p:cxnSp>
              <p:nvCxnSpPr>
                <p:cNvPr id="31" name="Rechte verbindingslijn 30">
                  <a:extLst>
                    <a:ext uri="{FF2B5EF4-FFF2-40B4-BE49-F238E27FC236}">
                      <a16:creationId xmlns:a16="http://schemas.microsoft.com/office/drawing/2014/main" id="{347543FA-6845-471D-922C-F8E6097616E4}"/>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27" name="Groep 26">
                <a:extLst>
                  <a:ext uri="{FF2B5EF4-FFF2-40B4-BE49-F238E27FC236}">
                    <a16:creationId xmlns:a16="http://schemas.microsoft.com/office/drawing/2014/main" id="{3BF156B9-243F-4B35-ADFD-31B75023B12E}"/>
                  </a:ext>
                </a:extLst>
              </p:cNvPr>
              <p:cNvGrpSpPr/>
              <p:nvPr userDrawn="1"/>
            </p:nvGrpSpPr>
            <p:grpSpPr>
              <a:xfrm>
                <a:off x="7966294" y="1457173"/>
                <a:ext cx="308524" cy="31227"/>
                <a:chOff x="7966294" y="1306401"/>
                <a:chExt cx="308524" cy="31227"/>
              </a:xfrm>
            </p:grpSpPr>
            <p:sp>
              <p:nvSpPr>
                <p:cNvPr id="28" name="Ovaal 27">
                  <a:extLst>
                    <a:ext uri="{FF2B5EF4-FFF2-40B4-BE49-F238E27FC236}">
                      <a16:creationId xmlns:a16="http://schemas.microsoft.com/office/drawing/2014/main" id="{65BDC14E-F6AC-4D3E-AC56-8DB667C38690}"/>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dirty="0">
                    <a:solidFill>
                      <a:schemeClr val="tx1"/>
                    </a:solidFill>
                  </a:endParaRPr>
                </a:p>
              </p:txBody>
            </p:sp>
            <p:cxnSp>
              <p:nvCxnSpPr>
                <p:cNvPr id="29" name="Rechte verbindingslijn 28">
                  <a:extLst>
                    <a:ext uri="{FF2B5EF4-FFF2-40B4-BE49-F238E27FC236}">
                      <a16:creationId xmlns:a16="http://schemas.microsoft.com/office/drawing/2014/main" id="{8615D0BD-A693-4EDC-965B-F462C3D0B403}"/>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grpSp>
    </p:spTree>
    <p:extLst>
      <p:ext uri="{BB962C8B-B14F-4D97-AF65-F5344CB8AC3E}">
        <p14:creationId xmlns:p14="http://schemas.microsoft.com/office/powerpoint/2010/main" val="249570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0% Tabel, 50% Teks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98501" y="741500"/>
            <a:ext cx="5216738" cy="490400"/>
          </a:xfrm>
        </p:spPr>
        <p:txBody>
          <a:bodyPr lIns="0" tIns="0" rIns="0" bIns="0"/>
          <a:lstStyle>
            <a:lvl1pPr>
              <a:defRPr/>
            </a:lvl1pPr>
          </a:lstStyle>
          <a:p>
            <a:r>
              <a:rPr lang="nl-NL" dirty="0"/>
              <a:t>Plaats hier uw titel</a:t>
            </a:r>
          </a:p>
        </p:txBody>
      </p:sp>
      <p:sp>
        <p:nvSpPr>
          <p:cNvPr id="3" name="Tijdelijke aanduiding voor verticale tekst 2"/>
          <p:cNvSpPr>
            <a:spLocks noGrp="1"/>
          </p:cNvSpPr>
          <p:nvPr>
            <p:ph type="body" orient="vert" idx="1" hasCustomPrompt="1"/>
          </p:nvPr>
        </p:nvSpPr>
        <p:spPr>
          <a:xfrm>
            <a:off x="698500" y="1591900"/>
            <a:ext cx="5215978" cy="4546100"/>
          </a:xfrm>
        </p:spPr>
        <p:txBody>
          <a:bodyPr vert="horz" lIns="0" tIns="0" rIns="0" bIns="0"/>
          <a:lstStyle>
            <a:lvl1pPr>
              <a:defRPr/>
            </a:lvl1pPr>
            <a:lvl2pPr>
              <a:defRPr/>
            </a:lvl2pPr>
            <a:lvl3pPr>
              <a:defRPr/>
            </a:lvl3pPr>
            <a:lvl4pPr>
              <a:defRPr/>
            </a:lvl4pPr>
            <a:lvl5pPr>
              <a:defRPr/>
            </a:lvl5pPr>
            <a:lvl6pPr>
              <a:defRPr/>
            </a:lvl6pPr>
            <a:lvl7pPr>
              <a:defRPr/>
            </a:lvl7pPr>
          </a:lstStyle>
          <a:p>
            <a:pPr lvl="0"/>
            <a:r>
              <a:rPr lang="nl-NL" dirty="0"/>
              <a:t>Klik hier om uw tekst </a:t>
            </a:r>
            <a:r>
              <a:rPr lang="nl-NL" dirty="0" err="1"/>
              <a:t>to</a:t>
            </a:r>
            <a:r>
              <a:rPr lang="nl-NL" dirty="0"/>
              <a:t> te voegen, voor meer informatie kijkt u naar </a:t>
            </a:r>
            <a:br>
              <a:rPr lang="nl-NL" dirty="0"/>
            </a:br>
            <a:r>
              <a:rPr lang="nl-NL" dirty="0"/>
              <a:t>de instructies naast de slide.</a:t>
            </a:r>
          </a:p>
          <a:p>
            <a:pPr lvl="1"/>
            <a:r>
              <a:rPr lang="nl-NL" dirty="0"/>
              <a:t>Sub-</a:t>
            </a:r>
            <a:r>
              <a:rPr lang="nl-NL" dirty="0" err="1"/>
              <a:t>bullet</a:t>
            </a:r>
            <a:endParaRPr lang="nl-NL" dirty="0"/>
          </a:p>
          <a:p>
            <a:pPr lvl="1"/>
            <a:r>
              <a:rPr lang="nl-NL" dirty="0"/>
              <a:t>Sub-</a:t>
            </a:r>
            <a:r>
              <a:rPr lang="nl-NL" dirty="0" err="1"/>
              <a:t>bullet</a:t>
            </a:r>
            <a:endParaRPr lang="nl-NL" dirty="0"/>
          </a:p>
          <a:p>
            <a:pPr lvl="2"/>
            <a:r>
              <a:rPr lang="nl-NL" dirty="0"/>
              <a:t>Platte tekst</a:t>
            </a:r>
          </a:p>
          <a:p>
            <a:pPr lvl="3"/>
            <a:r>
              <a:rPr lang="nl-NL" dirty="0"/>
              <a:t>Subtitel</a:t>
            </a:r>
          </a:p>
          <a:p>
            <a:pPr lvl="4"/>
            <a:r>
              <a:rPr lang="nl-NL" dirty="0"/>
              <a:t>Nummering </a:t>
            </a:r>
            <a:r>
              <a:rPr lang="nl-NL" dirty="0" err="1"/>
              <a:t>bullet</a:t>
            </a:r>
            <a:endParaRPr lang="nl-NL" dirty="0"/>
          </a:p>
          <a:p>
            <a:pPr lvl="5"/>
            <a:r>
              <a:rPr lang="nl-NL" dirty="0"/>
              <a:t>Source</a:t>
            </a:r>
          </a:p>
          <a:p>
            <a:pPr lvl="6"/>
            <a:r>
              <a:rPr lang="nl-NL" dirty="0"/>
              <a:t>Introductie</a:t>
            </a:r>
          </a:p>
        </p:txBody>
      </p:sp>
      <p:sp>
        <p:nvSpPr>
          <p:cNvPr id="4" name="Tijdelijke aanduiding voor datum 3"/>
          <p:cNvSpPr>
            <a:spLocks noGrp="1"/>
          </p:cNvSpPr>
          <p:nvPr>
            <p:ph type="dt" sz="half" idx="10"/>
          </p:nvPr>
        </p:nvSpPr>
        <p:spPr/>
        <p:txBody>
          <a:bodyPr/>
          <a:lstStyle/>
          <a:p>
            <a:fld id="{DBC9A0D5-BA7A-4A8F-AC4E-D8498B5FCE42}" type="datetimeFigureOut">
              <a:rPr lang="nl-NL" smtClean="0"/>
              <a:t>12-2-2024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7" name="Tekstvak 6"/>
          <p:cNvSpPr txBox="1"/>
          <p:nvPr userDrawn="1"/>
        </p:nvSpPr>
        <p:spPr>
          <a:xfrm>
            <a:off x="0" y="-662296"/>
            <a:ext cx="12192000" cy="461665"/>
          </a:xfrm>
          <a:prstGeom prst="rect">
            <a:avLst/>
          </a:prstGeom>
          <a:noFill/>
        </p:spPr>
        <p:txBody>
          <a:bodyPr wrap="square" rtlCol="0">
            <a:spAutoFit/>
          </a:bodyPr>
          <a:lstStyle/>
          <a:p>
            <a:pPr marL="0" algn="ctr" defTabSz="914400" rtl="0" eaLnBrk="1" latinLnBrk="0" hangingPunct="1"/>
            <a:r>
              <a:rPr lang="nl-NL" sz="2400" b="0" i="0" kern="1200" spc="50" baseline="0" dirty="0">
                <a:solidFill>
                  <a:schemeClr val="tx1">
                    <a:lumMod val="50000"/>
                    <a:lumOff val="50000"/>
                  </a:schemeClr>
                </a:solidFill>
                <a:latin typeface="+mn-lt"/>
                <a:ea typeface="+mn-ea"/>
                <a:cs typeface="Calibri" panose="020F0502020204030204" pitchFamily="34" charset="0"/>
              </a:rPr>
              <a:t>50% TABEL, 50% TEKST</a:t>
            </a:r>
          </a:p>
        </p:txBody>
      </p:sp>
      <p:sp>
        <p:nvSpPr>
          <p:cNvPr id="11" name="Tijdelijke aanduiding voor tabel 8"/>
          <p:cNvSpPr>
            <a:spLocks noGrp="1"/>
          </p:cNvSpPr>
          <p:nvPr>
            <p:ph type="tbl" sz="quarter" idx="15" hasCustomPrompt="1"/>
          </p:nvPr>
        </p:nvSpPr>
        <p:spPr>
          <a:xfrm>
            <a:off x="6275457" y="1590675"/>
            <a:ext cx="5195817" cy="4546600"/>
          </a:xfrm>
        </p:spPr>
        <p:txBody>
          <a:bodyPr bIns="1620000" anchor="ctr"/>
          <a:lstStyle>
            <a:lvl1pPr marL="0" indent="0" algn="ctr">
              <a:lnSpc>
                <a:spcPct val="90000"/>
              </a:lnSpc>
              <a:spcBef>
                <a:spcPts val="0"/>
              </a:spcBef>
              <a:spcAft>
                <a:spcPts val="0"/>
              </a:spcAft>
              <a:buNone/>
              <a:defRPr sz="1500">
                <a:solidFill>
                  <a:schemeClr val="tx1">
                    <a:lumMod val="50000"/>
                    <a:lumOff val="50000"/>
                  </a:schemeClr>
                </a:solidFill>
              </a:defRPr>
            </a:lvl1pPr>
          </a:lstStyle>
          <a:p>
            <a:r>
              <a:rPr lang="nl-NL" dirty="0"/>
              <a:t>Klik op het icoon om een tabel in te voegen.</a:t>
            </a:r>
            <a:br>
              <a:rPr lang="nl-NL" dirty="0"/>
            </a:br>
            <a:r>
              <a:rPr lang="nl-NL" dirty="0"/>
              <a:t>Voor meer informatie kijkt u aan de zijkant van de slide.</a:t>
            </a:r>
          </a:p>
        </p:txBody>
      </p:sp>
      <p:grpSp>
        <p:nvGrpSpPr>
          <p:cNvPr id="36" name="Instructie">
            <a:extLst>
              <a:ext uri="{FF2B5EF4-FFF2-40B4-BE49-F238E27FC236}">
                <a16:creationId xmlns:a16="http://schemas.microsoft.com/office/drawing/2014/main" id="{36E6B6DA-5E8C-4ECE-B737-5BA82DDA0E0F}"/>
              </a:ext>
            </a:extLst>
          </p:cNvPr>
          <p:cNvGrpSpPr/>
          <p:nvPr userDrawn="1"/>
        </p:nvGrpSpPr>
        <p:grpSpPr>
          <a:xfrm>
            <a:off x="12391601" y="0"/>
            <a:ext cx="3183678" cy="3418198"/>
            <a:chOff x="12391601" y="0"/>
            <a:chExt cx="3183678" cy="3418198"/>
          </a:xfrm>
        </p:grpSpPr>
        <p:grpSp>
          <p:nvGrpSpPr>
            <p:cNvPr id="42" name="Meer informatie">
              <a:extLst>
                <a:ext uri="{FF2B5EF4-FFF2-40B4-BE49-F238E27FC236}">
                  <a16:creationId xmlns:a16="http://schemas.microsoft.com/office/drawing/2014/main" id="{69BE9E7D-861B-40BD-A07D-F1F20F46920F}"/>
                </a:ext>
              </a:extLst>
            </p:cNvPr>
            <p:cNvGrpSpPr/>
            <p:nvPr userDrawn="1"/>
          </p:nvGrpSpPr>
          <p:grpSpPr>
            <a:xfrm>
              <a:off x="12396764" y="2622893"/>
              <a:ext cx="3178515" cy="795305"/>
              <a:chOff x="-3741486" y="3347116"/>
              <a:chExt cx="3178515" cy="795305"/>
            </a:xfrm>
          </p:grpSpPr>
          <p:sp>
            <p:nvSpPr>
              <p:cNvPr id="64" name="Freeform 101">
                <a:extLst>
                  <a:ext uri="{FF2B5EF4-FFF2-40B4-BE49-F238E27FC236}">
                    <a16:creationId xmlns:a16="http://schemas.microsoft.com/office/drawing/2014/main" id="{D2F62EF8-3373-466C-99FC-9EA32171931A}"/>
                  </a:ext>
                </a:extLst>
              </p:cNvPr>
              <p:cNvSpPr>
                <a:spLocks noEditPoints="1"/>
              </p:cNvSpPr>
              <p:nvPr/>
            </p:nvSpPr>
            <p:spPr bwMode="auto">
              <a:xfrm>
                <a:off x="-3741486" y="3347116"/>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65" name="Rechthoek 64">
                <a:extLst>
                  <a:ext uri="{FF2B5EF4-FFF2-40B4-BE49-F238E27FC236}">
                    <a16:creationId xmlns:a16="http://schemas.microsoft.com/office/drawing/2014/main" id="{9521E184-30DB-486A-9D7C-E2E7C0CF0801}"/>
                  </a:ext>
                </a:extLst>
              </p:cNvPr>
              <p:cNvSpPr/>
              <p:nvPr userDrawn="1"/>
            </p:nvSpPr>
            <p:spPr>
              <a:xfrm>
                <a:off x="-3380966" y="3419145"/>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6" name="Rechte verbindingslijn 65">
                <a:extLst>
                  <a:ext uri="{FF2B5EF4-FFF2-40B4-BE49-F238E27FC236}">
                    <a16:creationId xmlns:a16="http://schemas.microsoft.com/office/drawing/2014/main" id="{378312C7-B774-4931-AA0B-6D6714F479E6}"/>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sp>
          <p:nvSpPr>
            <p:cNvPr id="43" name="Rechthoek 42">
              <a:extLst>
                <a:ext uri="{FF2B5EF4-FFF2-40B4-BE49-F238E27FC236}">
                  <a16:creationId xmlns:a16="http://schemas.microsoft.com/office/drawing/2014/main" id="{A29DE055-8489-4240-A8A9-32CA47F0B6F4}"/>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Tabel invoegen/veranderen</a:t>
              </a:r>
            </a:p>
          </p:txBody>
        </p:sp>
        <p:sp>
          <p:nvSpPr>
            <p:cNvPr id="44" name="Ovaal 43">
              <a:extLst>
                <a:ext uri="{FF2B5EF4-FFF2-40B4-BE49-F238E27FC236}">
                  <a16:creationId xmlns:a16="http://schemas.microsoft.com/office/drawing/2014/main" id="{F93EA269-A015-47EA-AA69-7045B516A3F6}"/>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45" name="Rechte verbindingslijn 44">
              <a:extLst>
                <a:ext uri="{FF2B5EF4-FFF2-40B4-BE49-F238E27FC236}">
                  <a16:creationId xmlns:a16="http://schemas.microsoft.com/office/drawing/2014/main" id="{308EAA99-729F-4658-A5C6-BC8D99555DEE}"/>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46" name="Rechte verbindingslijn 45">
              <a:extLst>
                <a:ext uri="{FF2B5EF4-FFF2-40B4-BE49-F238E27FC236}">
                  <a16:creationId xmlns:a16="http://schemas.microsoft.com/office/drawing/2014/main" id="{28E1BDB1-6425-495E-9C7A-E59A34F17394}"/>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47" name="Rechthoek 46">
              <a:extLst>
                <a:ext uri="{FF2B5EF4-FFF2-40B4-BE49-F238E27FC236}">
                  <a16:creationId xmlns:a16="http://schemas.microsoft.com/office/drawing/2014/main" id="{836175A2-5920-4645-8B37-5E2230C3C87F}"/>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tabel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tabel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48" name="Ovaal 47">
              <a:extLst>
                <a:ext uri="{FF2B5EF4-FFF2-40B4-BE49-F238E27FC236}">
                  <a16:creationId xmlns:a16="http://schemas.microsoft.com/office/drawing/2014/main" id="{9C13F2A3-8662-4DD3-BC3F-5C3F8A33CCE7}"/>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49" name="Rechthoek 48">
              <a:extLst>
                <a:ext uri="{FF2B5EF4-FFF2-40B4-BE49-F238E27FC236}">
                  <a16:creationId xmlns:a16="http://schemas.microsoft.com/office/drawing/2014/main" id="{55694DCD-353F-49D9-9517-C0974144A372}"/>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het gewenste aantal rijen en kolommen 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‘OK’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50" name="Groep 49">
              <a:extLst>
                <a:ext uri="{FF2B5EF4-FFF2-40B4-BE49-F238E27FC236}">
                  <a16:creationId xmlns:a16="http://schemas.microsoft.com/office/drawing/2014/main" id="{8B7546FA-EC8F-43AF-88F0-429FD2F0FF65}"/>
                </a:ext>
              </a:extLst>
            </p:cNvPr>
            <p:cNvGrpSpPr/>
            <p:nvPr userDrawn="1"/>
          </p:nvGrpSpPr>
          <p:grpSpPr>
            <a:xfrm>
              <a:off x="12757282" y="2184550"/>
              <a:ext cx="825500" cy="209550"/>
              <a:chOff x="13504624" y="2482850"/>
              <a:chExt cx="825500" cy="209550"/>
            </a:xfrm>
          </p:grpSpPr>
          <p:sp>
            <p:nvSpPr>
              <p:cNvPr id="61" name="Rechthoek 60">
                <a:extLst>
                  <a:ext uri="{FF2B5EF4-FFF2-40B4-BE49-F238E27FC236}">
                    <a16:creationId xmlns:a16="http://schemas.microsoft.com/office/drawing/2014/main" id="{A5DD3036-7EF3-473F-90B9-1A3D243F75E9}"/>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OK</a:t>
                </a:r>
              </a:p>
            </p:txBody>
          </p:sp>
          <p:cxnSp>
            <p:nvCxnSpPr>
              <p:cNvPr id="62" name="Rechte verbindingslijn 61">
                <a:extLst>
                  <a:ext uri="{FF2B5EF4-FFF2-40B4-BE49-F238E27FC236}">
                    <a16:creationId xmlns:a16="http://schemas.microsoft.com/office/drawing/2014/main" id="{FEB53A30-A5BE-4056-8534-777F119BE8DE}"/>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63" name="Gelijkbenige driehoek 62">
                <a:extLst>
                  <a:ext uri="{FF2B5EF4-FFF2-40B4-BE49-F238E27FC236}">
                    <a16:creationId xmlns:a16="http://schemas.microsoft.com/office/drawing/2014/main" id="{3A644C07-7F30-46AA-8882-3069B0D101B1}"/>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51" name="Rechte verbindingslijn 50">
              <a:extLst>
                <a:ext uri="{FF2B5EF4-FFF2-40B4-BE49-F238E27FC236}">
                  <a16:creationId xmlns:a16="http://schemas.microsoft.com/office/drawing/2014/main" id="{D3823B14-2A94-493C-A2BF-4E53B8D897F8}"/>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52" name="Tabel icoon">
              <a:extLst>
                <a:ext uri="{FF2B5EF4-FFF2-40B4-BE49-F238E27FC236}">
                  <a16:creationId xmlns:a16="http://schemas.microsoft.com/office/drawing/2014/main" id="{2C6A41D7-A828-44F4-9C1A-75DFBC9AC4BC}"/>
                </a:ext>
              </a:extLst>
            </p:cNvPr>
            <p:cNvGrpSpPr/>
            <p:nvPr userDrawn="1"/>
          </p:nvGrpSpPr>
          <p:grpSpPr>
            <a:xfrm>
              <a:off x="12757283" y="1133664"/>
              <a:ext cx="375500" cy="339168"/>
              <a:chOff x="6072040" y="3376043"/>
              <a:chExt cx="1227920" cy="1109109"/>
            </a:xfrm>
          </p:grpSpPr>
          <p:sp>
            <p:nvSpPr>
              <p:cNvPr id="53" name="Rechthoek 52">
                <a:extLst>
                  <a:ext uri="{FF2B5EF4-FFF2-40B4-BE49-F238E27FC236}">
                    <a16:creationId xmlns:a16="http://schemas.microsoft.com/office/drawing/2014/main" id="{6AB62C3F-B279-454F-BDF2-C2B2FE4F32E3}"/>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4" name="Rechthoek 53">
                <a:extLst>
                  <a:ext uri="{FF2B5EF4-FFF2-40B4-BE49-F238E27FC236}">
                    <a16:creationId xmlns:a16="http://schemas.microsoft.com/office/drawing/2014/main" id="{94F59E61-B7F9-42D6-8AF7-BEA2B23AEF67}"/>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cxnSp>
            <p:nvCxnSpPr>
              <p:cNvPr id="55" name="Rechte verbindingslijn 54">
                <a:extLst>
                  <a:ext uri="{FF2B5EF4-FFF2-40B4-BE49-F238E27FC236}">
                    <a16:creationId xmlns:a16="http://schemas.microsoft.com/office/drawing/2014/main" id="{03B1D273-93E0-4EF8-8655-A9FDBAEA5699}"/>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56" name="Rechte verbindingslijn 55">
                <a:extLst>
                  <a:ext uri="{FF2B5EF4-FFF2-40B4-BE49-F238E27FC236}">
                    <a16:creationId xmlns:a16="http://schemas.microsoft.com/office/drawing/2014/main" id="{6622D9CA-ED04-4F6A-8117-B9AE3D92DA01}"/>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57" name="Rechte verbindingslijn 56">
                <a:extLst>
                  <a:ext uri="{FF2B5EF4-FFF2-40B4-BE49-F238E27FC236}">
                    <a16:creationId xmlns:a16="http://schemas.microsoft.com/office/drawing/2014/main" id="{E78D254C-4C4C-4E05-BD54-307EF07CF3E5}"/>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58" name="Rechte verbindingslijn 57">
                <a:extLst>
                  <a:ext uri="{FF2B5EF4-FFF2-40B4-BE49-F238E27FC236}">
                    <a16:creationId xmlns:a16="http://schemas.microsoft.com/office/drawing/2014/main" id="{739C1258-1666-463B-B708-B6C4BA3D3FE3}"/>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59" name="Rechte verbindingslijn 58">
                <a:extLst>
                  <a:ext uri="{FF2B5EF4-FFF2-40B4-BE49-F238E27FC236}">
                    <a16:creationId xmlns:a16="http://schemas.microsoft.com/office/drawing/2014/main" id="{CDCD3E5D-E998-43DF-AEBD-E98E76F234E4}"/>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60" name="Rechthoek 59">
                <a:extLst>
                  <a:ext uri="{FF2B5EF4-FFF2-40B4-BE49-F238E27FC236}">
                    <a16:creationId xmlns:a16="http://schemas.microsoft.com/office/drawing/2014/main" id="{4589DB93-C882-4CE0-8204-D430DF25B9C4}"/>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Tree>
    <p:extLst>
      <p:ext uri="{BB962C8B-B14F-4D97-AF65-F5344CB8AC3E}">
        <p14:creationId xmlns:p14="http://schemas.microsoft.com/office/powerpoint/2010/main" val="3898975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219" userDrawn="1">
          <p15:clr>
            <a:srgbClr val="FBAE40"/>
          </p15:clr>
        </p15:guide>
        <p15:guide id="2" pos="438"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0% Tabel">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fld id="{DBC9A0D5-BA7A-4A8F-AC4E-D8498B5FCE42}" type="datetimeFigureOut">
              <a:rPr lang="nl-NL" smtClean="0"/>
              <a:t>12-2-2024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7" name="Tekstvak 6"/>
          <p:cNvSpPr txBox="1"/>
          <p:nvPr userDrawn="1"/>
        </p:nvSpPr>
        <p:spPr>
          <a:xfrm>
            <a:off x="-10750" y="-662296"/>
            <a:ext cx="12192000" cy="461665"/>
          </a:xfrm>
          <a:prstGeom prst="rect">
            <a:avLst/>
          </a:prstGeom>
          <a:noFill/>
        </p:spPr>
        <p:txBody>
          <a:bodyPr wrap="square" rtlCol="0">
            <a:spAutoFit/>
          </a:bodyPr>
          <a:lstStyle/>
          <a:p>
            <a:pPr marL="0" algn="ctr" defTabSz="914400" rtl="0" eaLnBrk="1" latinLnBrk="0" hangingPunct="1"/>
            <a:r>
              <a:rPr lang="nl-NL" sz="2400" b="0" i="0" kern="1200" spc="50" baseline="0" dirty="0">
                <a:solidFill>
                  <a:schemeClr val="tx1">
                    <a:lumMod val="50000"/>
                    <a:lumOff val="50000"/>
                  </a:schemeClr>
                </a:solidFill>
                <a:latin typeface="+mn-lt"/>
                <a:ea typeface="+mn-ea"/>
                <a:cs typeface="Calibri" panose="020F0502020204030204" pitchFamily="34" charset="0"/>
              </a:rPr>
              <a:t>100% TABEL</a:t>
            </a:r>
          </a:p>
        </p:txBody>
      </p:sp>
      <p:sp>
        <p:nvSpPr>
          <p:cNvPr id="11" name="Tijdelijke aanduiding voor tabel 8"/>
          <p:cNvSpPr>
            <a:spLocks noGrp="1"/>
          </p:cNvSpPr>
          <p:nvPr>
            <p:ph type="tbl" sz="quarter" idx="15" hasCustomPrompt="1"/>
          </p:nvPr>
        </p:nvSpPr>
        <p:spPr>
          <a:xfrm>
            <a:off x="698501" y="1591899"/>
            <a:ext cx="10772774" cy="4545375"/>
          </a:xfrm>
        </p:spPr>
        <p:txBody>
          <a:bodyPr bIns="1620000" anchor="ctr"/>
          <a:lstStyle>
            <a:lvl1pPr marL="0" indent="0" algn="ctr">
              <a:lnSpc>
                <a:spcPct val="90000"/>
              </a:lnSpc>
              <a:spcBef>
                <a:spcPts val="0"/>
              </a:spcBef>
              <a:spcAft>
                <a:spcPts val="0"/>
              </a:spcAft>
              <a:buNone/>
              <a:defRPr sz="1500">
                <a:solidFill>
                  <a:schemeClr val="tx1">
                    <a:lumMod val="50000"/>
                    <a:lumOff val="50000"/>
                  </a:schemeClr>
                </a:solidFill>
              </a:defRPr>
            </a:lvl1pPr>
          </a:lstStyle>
          <a:p>
            <a:r>
              <a:rPr lang="nl-NL" dirty="0"/>
              <a:t>Klik op het icoon om een tabel in te voegen.</a:t>
            </a:r>
            <a:br>
              <a:rPr lang="nl-NL" dirty="0"/>
            </a:br>
            <a:r>
              <a:rPr lang="nl-NL" dirty="0"/>
              <a:t>Voor meer informatie kijkt u aan de zijkant van de slide.</a:t>
            </a:r>
          </a:p>
        </p:txBody>
      </p:sp>
      <p:sp>
        <p:nvSpPr>
          <p:cNvPr id="39" name="Titel 38"/>
          <p:cNvSpPr>
            <a:spLocks noGrp="1"/>
          </p:cNvSpPr>
          <p:nvPr>
            <p:ph type="title" hasCustomPrompt="1"/>
          </p:nvPr>
        </p:nvSpPr>
        <p:spPr/>
        <p:txBody>
          <a:bodyPr/>
          <a:lstStyle>
            <a:lvl1pPr>
              <a:defRPr/>
            </a:lvl1pPr>
          </a:lstStyle>
          <a:p>
            <a:r>
              <a:rPr lang="nl-NL" dirty="0"/>
              <a:t>Plaats hier uw titel</a:t>
            </a:r>
          </a:p>
        </p:txBody>
      </p:sp>
      <p:grpSp>
        <p:nvGrpSpPr>
          <p:cNvPr id="35" name="Instructie">
            <a:extLst>
              <a:ext uri="{FF2B5EF4-FFF2-40B4-BE49-F238E27FC236}">
                <a16:creationId xmlns:a16="http://schemas.microsoft.com/office/drawing/2014/main" id="{6499A527-59DD-402C-BBE9-8693C58FB53F}"/>
              </a:ext>
            </a:extLst>
          </p:cNvPr>
          <p:cNvGrpSpPr/>
          <p:nvPr userDrawn="1"/>
        </p:nvGrpSpPr>
        <p:grpSpPr>
          <a:xfrm>
            <a:off x="12391601" y="0"/>
            <a:ext cx="3183678" cy="3418198"/>
            <a:chOff x="12391601" y="0"/>
            <a:chExt cx="3183678" cy="3418198"/>
          </a:xfrm>
        </p:grpSpPr>
        <p:grpSp>
          <p:nvGrpSpPr>
            <p:cNvPr id="36" name="Meer informatie">
              <a:extLst>
                <a:ext uri="{FF2B5EF4-FFF2-40B4-BE49-F238E27FC236}">
                  <a16:creationId xmlns:a16="http://schemas.microsoft.com/office/drawing/2014/main" id="{5EA70EB4-ED24-4039-9E5A-9882D0BADDB0}"/>
                </a:ext>
              </a:extLst>
            </p:cNvPr>
            <p:cNvGrpSpPr/>
            <p:nvPr userDrawn="1"/>
          </p:nvGrpSpPr>
          <p:grpSpPr>
            <a:xfrm>
              <a:off x="12396764" y="2622893"/>
              <a:ext cx="3178515" cy="795305"/>
              <a:chOff x="-3741486" y="3347116"/>
              <a:chExt cx="3178515" cy="795305"/>
            </a:xfrm>
          </p:grpSpPr>
          <p:sp>
            <p:nvSpPr>
              <p:cNvPr id="86" name="Freeform 101">
                <a:extLst>
                  <a:ext uri="{FF2B5EF4-FFF2-40B4-BE49-F238E27FC236}">
                    <a16:creationId xmlns:a16="http://schemas.microsoft.com/office/drawing/2014/main" id="{BF4C4CC4-DDE6-4C04-8C0E-B4AEDE7F6D06}"/>
                  </a:ext>
                </a:extLst>
              </p:cNvPr>
              <p:cNvSpPr>
                <a:spLocks noEditPoints="1"/>
              </p:cNvSpPr>
              <p:nvPr/>
            </p:nvSpPr>
            <p:spPr bwMode="auto">
              <a:xfrm>
                <a:off x="-3741486" y="3347116"/>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87" name="Rechthoek 86">
                <a:extLst>
                  <a:ext uri="{FF2B5EF4-FFF2-40B4-BE49-F238E27FC236}">
                    <a16:creationId xmlns:a16="http://schemas.microsoft.com/office/drawing/2014/main" id="{19641D90-51E7-4486-BA50-5333F9B5874D}"/>
                  </a:ext>
                </a:extLst>
              </p:cNvPr>
              <p:cNvSpPr/>
              <p:nvPr userDrawn="1"/>
            </p:nvSpPr>
            <p:spPr>
              <a:xfrm>
                <a:off x="-3380966" y="3419145"/>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88" name="Rechte verbindingslijn 87">
                <a:extLst>
                  <a:ext uri="{FF2B5EF4-FFF2-40B4-BE49-F238E27FC236}">
                    <a16:creationId xmlns:a16="http://schemas.microsoft.com/office/drawing/2014/main" id="{F59CB3CA-1F80-43B3-A021-C068EEBB4055}"/>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sp>
          <p:nvSpPr>
            <p:cNvPr id="65" name="Rechthoek 64">
              <a:extLst>
                <a:ext uri="{FF2B5EF4-FFF2-40B4-BE49-F238E27FC236}">
                  <a16:creationId xmlns:a16="http://schemas.microsoft.com/office/drawing/2014/main" id="{580D29A9-3993-4EF1-A6D5-B8B17F7FA2DC}"/>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Tabel invoegen/veranderen</a:t>
              </a:r>
            </a:p>
          </p:txBody>
        </p:sp>
        <p:sp>
          <p:nvSpPr>
            <p:cNvPr id="66" name="Ovaal 65">
              <a:extLst>
                <a:ext uri="{FF2B5EF4-FFF2-40B4-BE49-F238E27FC236}">
                  <a16:creationId xmlns:a16="http://schemas.microsoft.com/office/drawing/2014/main" id="{50BD7076-E625-41B3-B143-2D563F084609}"/>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67" name="Rechte verbindingslijn 66">
              <a:extLst>
                <a:ext uri="{FF2B5EF4-FFF2-40B4-BE49-F238E27FC236}">
                  <a16:creationId xmlns:a16="http://schemas.microsoft.com/office/drawing/2014/main" id="{D40FB815-28BD-4D28-9106-E4861B26C79B}"/>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68" name="Rechte verbindingslijn 67">
              <a:extLst>
                <a:ext uri="{FF2B5EF4-FFF2-40B4-BE49-F238E27FC236}">
                  <a16:creationId xmlns:a16="http://schemas.microsoft.com/office/drawing/2014/main" id="{4AD1EBF6-07C5-4147-9E52-5AEFF4F5E729}"/>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69" name="Rechthoek 68">
              <a:extLst>
                <a:ext uri="{FF2B5EF4-FFF2-40B4-BE49-F238E27FC236}">
                  <a16:creationId xmlns:a16="http://schemas.microsoft.com/office/drawing/2014/main" id="{5B65BAC8-F17D-4F12-AFE2-6F01A1FDDE4E}"/>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tabel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tabel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70" name="Ovaal 69">
              <a:extLst>
                <a:ext uri="{FF2B5EF4-FFF2-40B4-BE49-F238E27FC236}">
                  <a16:creationId xmlns:a16="http://schemas.microsoft.com/office/drawing/2014/main" id="{9AB25600-4B99-48F7-A4D0-293D47C94236}"/>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71" name="Rechthoek 70">
              <a:extLst>
                <a:ext uri="{FF2B5EF4-FFF2-40B4-BE49-F238E27FC236}">
                  <a16:creationId xmlns:a16="http://schemas.microsoft.com/office/drawing/2014/main" id="{C4DE5B29-A986-47C0-AFE4-2DFE19B7330B}"/>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het gewenste aantal rijen en kolommen 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‘OK’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72" name="Groep 71">
              <a:extLst>
                <a:ext uri="{FF2B5EF4-FFF2-40B4-BE49-F238E27FC236}">
                  <a16:creationId xmlns:a16="http://schemas.microsoft.com/office/drawing/2014/main" id="{925F5254-ACAF-4D68-88E0-964452EE26A4}"/>
                </a:ext>
              </a:extLst>
            </p:cNvPr>
            <p:cNvGrpSpPr/>
            <p:nvPr userDrawn="1"/>
          </p:nvGrpSpPr>
          <p:grpSpPr>
            <a:xfrm>
              <a:off x="12757282" y="2184550"/>
              <a:ext cx="825500" cy="209550"/>
              <a:chOff x="13504624" y="2482850"/>
              <a:chExt cx="825500" cy="209550"/>
            </a:xfrm>
          </p:grpSpPr>
          <p:sp>
            <p:nvSpPr>
              <p:cNvPr id="83" name="Rechthoek 82">
                <a:extLst>
                  <a:ext uri="{FF2B5EF4-FFF2-40B4-BE49-F238E27FC236}">
                    <a16:creationId xmlns:a16="http://schemas.microsoft.com/office/drawing/2014/main" id="{43D6A681-FCC4-41F5-B63E-15C6319A4E9F}"/>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OK</a:t>
                </a:r>
              </a:p>
            </p:txBody>
          </p:sp>
          <p:cxnSp>
            <p:nvCxnSpPr>
              <p:cNvPr id="84" name="Rechte verbindingslijn 83">
                <a:extLst>
                  <a:ext uri="{FF2B5EF4-FFF2-40B4-BE49-F238E27FC236}">
                    <a16:creationId xmlns:a16="http://schemas.microsoft.com/office/drawing/2014/main" id="{3E75DBA1-8187-4593-9A2D-B1C57BB76417}"/>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85" name="Gelijkbenige driehoek 84">
                <a:extLst>
                  <a:ext uri="{FF2B5EF4-FFF2-40B4-BE49-F238E27FC236}">
                    <a16:creationId xmlns:a16="http://schemas.microsoft.com/office/drawing/2014/main" id="{BB87BD35-43F3-43E5-9DC2-0EBDF28619C1}"/>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73" name="Rechte verbindingslijn 72">
              <a:extLst>
                <a:ext uri="{FF2B5EF4-FFF2-40B4-BE49-F238E27FC236}">
                  <a16:creationId xmlns:a16="http://schemas.microsoft.com/office/drawing/2014/main" id="{43FD9131-ED07-4573-B75E-970795BF1985}"/>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74" name="Tabel icoon">
              <a:extLst>
                <a:ext uri="{FF2B5EF4-FFF2-40B4-BE49-F238E27FC236}">
                  <a16:creationId xmlns:a16="http://schemas.microsoft.com/office/drawing/2014/main" id="{7216E5AC-69CA-4EB6-82CF-B70F20B88406}"/>
                </a:ext>
              </a:extLst>
            </p:cNvPr>
            <p:cNvGrpSpPr/>
            <p:nvPr userDrawn="1"/>
          </p:nvGrpSpPr>
          <p:grpSpPr>
            <a:xfrm>
              <a:off x="12757283" y="1133664"/>
              <a:ext cx="375500" cy="339168"/>
              <a:chOff x="6072040" y="3376043"/>
              <a:chExt cx="1227920" cy="1109109"/>
            </a:xfrm>
          </p:grpSpPr>
          <p:sp>
            <p:nvSpPr>
              <p:cNvPr id="75" name="Rechthoek 74">
                <a:extLst>
                  <a:ext uri="{FF2B5EF4-FFF2-40B4-BE49-F238E27FC236}">
                    <a16:creationId xmlns:a16="http://schemas.microsoft.com/office/drawing/2014/main" id="{66BD3321-52DE-4A57-BA2E-37A7A556182E}"/>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76" name="Rechthoek 75">
                <a:extLst>
                  <a:ext uri="{FF2B5EF4-FFF2-40B4-BE49-F238E27FC236}">
                    <a16:creationId xmlns:a16="http://schemas.microsoft.com/office/drawing/2014/main" id="{2F9C506C-8AFC-4653-A480-FE611B38F6E7}"/>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cxnSp>
            <p:nvCxnSpPr>
              <p:cNvPr id="77" name="Rechte verbindingslijn 76">
                <a:extLst>
                  <a:ext uri="{FF2B5EF4-FFF2-40B4-BE49-F238E27FC236}">
                    <a16:creationId xmlns:a16="http://schemas.microsoft.com/office/drawing/2014/main" id="{794B8CEC-ECD4-4FFF-9FA9-2EAE96BB13C1}"/>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78" name="Rechte verbindingslijn 77">
                <a:extLst>
                  <a:ext uri="{FF2B5EF4-FFF2-40B4-BE49-F238E27FC236}">
                    <a16:creationId xmlns:a16="http://schemas.microsoft.com/office/drawing/2014/main" id="{855D91C5-2EF4-4FDC-A4CC-15D1481C2078}"/>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79" name="Rechte verbindingslijn 78">
                <a:extLst>
                  <a:ext uri="{FF2B5EF4-FFF2-40B4-BE49-F238E27FC236}">
                    <a16:creationId xmlns:a16="http://schemas.microsoft.com/office/drawing/2014/main" id="{5D650818-987F-4CF3-8EC4-2D095F4C177E}"/>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80" name="Rechte verbindingslijn 79">
                <a:extLst>
                  <a:ext uri="{FF2B5EF4-FFF2-40B4-BE49-F238E27FC236}">
                    <a16:creationId xmlns:a16="http://schemas.microsoft.com/office/drawing/2014/main" id="{E538E741-12D9-4AE4-A7BD-0C0175CC6BA8}"/>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81" name="Rechte verbindingslijn 80">
                <a:extLst>
                  <a:ext uri="{FF2B5EF4-FFF2-40B4-BE49-F238E27FC236}">
                    <a16:creationId xmlns:a16="http://schemas.microsoft.com/office/drawing/2014/main" id="{A4A73A61-4432-4311-A329-7893D8AABCDA}"/>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82" name="Rechthoek 81">
                <a:extLst>
                  <a:ext uri="{FF2B5EF4-FFF2-40B4-BE49-F238E27FC236}">
                    <a16:creationId xmlns:a16="http://schemas.microsoft.com/office/drawing/2014/main" id="{C9AA0DD6-CB1D-4E2B-98FA-C4BE2E3A38F1}"/>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Tree>
    <p:extLst>
      <p:ext uri="{BB962C8B-B14F-4D97-AF65-F5344CB8AC3E}">
        <p14:creationId xmlns:p14="http://schemas.microsoft.com/office/powerpoint/2010/main" val="438889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animatie #3">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0DF273E2-CAAD-40D8-9B8A-6B0ED128CAF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899" b="29245"/>
          <a:stretch/>
        </p:blipFill>
        <p:spPr>
          <a:xfrm>
            <a:off x="-1" y="-1"/>
            <a:ext cx="13391999" cy="6858001"/>
          </a:xfrm>
          <a:prstGeom prst="rect">
            <a:avLst/>
          </a:prstGeom>
        </p:spPr>
      </p:pic>
      <p:sp>
        <p:nvSpPr>
          <p:cNvPr id="2" name="Tijdelijke aanduiding voor datum 1"/>
          <p:cNvSpPr>
            <a:spLocks noGrp="1"/>
          </p:cNvSpPr>
          <p:nvPr>
            <p:ph type="dt" sz="half" idx="10"/>
          </p:nvPr>
        </p:nvSpPr>
        <p:spPr/>
        <p:txBody>
          <a:bodyPr/>
          <a:lstStyle/>
          <a:p>
            <a:fld id="{DBC9A0D5-BA7A-4A8F-AC4E-D8498B5FCE42}" type="datetimeFigureOut">
              <a:rPr lang="nl-NL" smtClean="0"/>
              <a:t>12-2-2024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B502C9A5-716F-45E6-800B-D4D02CE26F90}" type="slidenum">
              <a:rPr lang="nl-NL" smtClean="0"/>
              <a:t>‹nr.›</a:t>
            </a:fld>
            <a:endParaRPr lang="nl-NL"/>
          </a:p>
        </p:txBody>
      </p:sp>
      <p:sp>
        <p:nvSpPr>
          <p:cNvPr id="5" name="Tekstvak 4"/>
          <p:cNvSpPr txBox="1"/>
          <p:nvPr userDrawn="1"/>
        </p:nvSpPr>
        <p:spPr>
          <a:xfrm>
            <a:off x="-10750" y="-662296"/>
            <a:ext cx="12192000" cy="461665"/>
          </a:xfrm>
          <a:prstGeom prst="rect">
            <a:avLst/>
          </a:prstGeom>
          <a:noFill/>
        </p:spPr>
        <p:txBody>
          <a:bodyPr wrap="square" rtlCol="0">
            <a:spAutoFit/>
          </a:bodyPr>
          <a:lstStyle/>
          <a:p>
            <a:pPr algn="ctr"/>
            <a:r>
              <a:rPr lang="nl-NL" sz="2400" b="0" i="0" spc="50" baseline="0" dirty="0">
                <a:solidFill>
                  <a:schemeClr val="tx1">
                    <a:lumMod val="50000"/>
                    <a:lumOff val="50000"/>
                  </a:schemeClr>
                </a:solidFill>
                <a:latin typeface="+mn-lt"/>
                <a:cs typeface="Calibri" panose="020F0502020204030204" pitchFamily="34" charset="0"/>
              </a:rPr>
              <a:t>LOGO-ANIMATIE</a:t>
            </a:r>
          </a:p>
        </p:txBody>
      </p:sp>
      <p:sp>
        <p:nvSpPr>
          <p:cNvPr id="39" name="Tekstvak 38"/>
          <p:cNvSpPr txBox="1"/>
          <p:nvPr userDrawn="1"/>
        </p:nvSpPr>
        <p:spPr>
          <a:xfrm>
            <a:off x="0" y="-912789"/>
            <a:ext cx="12192000" cy="338554"/>
          </a:xfrm>
          <a:prstGeom prst="rect">
            <a:avLst/>
          </a:prstGeom>
          <a:noFill/>
        </p:spPr>
        <p:txBody>
          <a:bodyPr wrap="square" rtlCol="0">
            <a:spAutoFit/>
          </a:bodyPr>
          <a:lstStyle/>
          <a:p>
            <a:pPr algn="ctr"/>
            <a:r>
              <a:rPr lang="nl-NL" sz="1600" b="0" dirty="0">
                <a:solidFill>
                  <a:schemeClr val="bg2"/>
                </a:solidFill>
                <a:latin typeface="+mj-lt"/>
                <a:cs typeface="Calibri" panose="020F0502020204030204" pitchFamily="34" charset="0"/>
              </a:rPr>
              <a:t>ALFA ACCOUNTANTS</a:t>
            </a:r>
          </a:p>
        </p:txBody>
      </p:sp>
      <p:sp>
        <p:nvSpPr>
          <p:cNvPr id="41" name="Rechthoek 40">
            <a:extLst>
              <a:ext uri="{FF2B5EF4-FFF2-40B4-BE49-F238E27FC236}">
                <a16:creationId xmlns:a16="http://schemas.microsoft.com/office/drawing/2014/main" id="{B57EA286-C191-41C2-94E8-2275C56D6F64}"/>
              </a:ext>
            </a:extLst>
          </p:cNvPr>
          <p:cNvSpPr/>
          <p:nvPr userDrawn="1"/>
        </p:nvSpPr>
        <p:spPr>
          <a:xfrm>
            <a:off x="0" y="0"/>
            <a:ext cx="12192000" cy="6858000"/>
          </a:xfrm>
          <a:prstGeom prst="rect">
            <a:avLst/>
          </a:prstGeom>
          <a:gradFill flip="none" rotWithShape="1">
            <a:gsLst>
              <a:gs pos="68000">
                <a:schemeClr val="tx1">
                  <a:lumMod val="75000"/>
                  <a:lumOff val="25000"/>
                  <a:alpha val="0"/>
                </a:schemeClr>
              </a:gs>
              <a:gs pos="0">
                <a:schemeClr val="tx1">
                  <a:lumMod val="90000"/>
                  <a:lumOff val="10000"/>
                  <a:alpha val="72000"/>
                </a:schemeClr>
              </a:gs>
            </a:gsLst>
            <a:lin ang="18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4"/>
          <p:cNvGrpSpPr>
            <a:grpSpLocks noChangeAspect="1"/>
          </p:cNvGrpSpPr>
          <p:nvPr userDrawn="1"/>
        </p:nvGrpSpPr>
        <p:grpSpPr bwMode="auto">
          <a:xfrm>
            <a:off x="3556000" y="2580927"/>
            <a:ext cx="5080000" cy="1696146"/>
            <a:chOff x="2636" y="1758"/>
            <a:chExt cx="2408" cy="804"/>
          </a:xfrm>
          <a:solidFill>
            <a:schemeClr val="bg1"/>
          </a:solidFill>
          <a:effectLst>
            <a:outerShdw blurRad="254000" dist="12700" dir="2700000" algn="tl" rotWithShape="0">
              <a:prstClr val="black">
                <a:alpha val="35000"/>
              </a:prstClr>
            </a:outerShdw>
          </a:effectLst>
        </p:grpSpPr>
        <p:sp>
          <p:nvSpPr>
            <p:cNvPr id="11" name="Freeform 5"/>
            <p:cNvSpPr>
              <a:spLocks noEditPoints="1"/>
            </p:cNvSpPr>
            <p:nvPr/>
          </p:nvSpPr>
          <p:spPr bwMode="auto">
            <a:xfrm>
              <a:off x="2636" y="2045"/>
              <a:ext cx="195" cy="232"/>
            </a:xfrm>
            <a:custGeom>
              <a:avLst/>
              <a:gdLst>
                <a:gd name="T0" fmla="*/ 37 w 93"/>
                <a:gd name="T1" fmla="*/ 97 h 110"/>
                <a:gd name="T2" fmla="*/ 17 w 93"/>
                <a:gd name="T3" fmla="*/ 90 h 110"/>
                <a:gd name="T4" fmla="*/ 13 w 93"/>
                <a:gd name="T5" fmla="*/ 75 h 110"/>
                <a:gd name="T6" fmla="*/ 60 w 93"/>
                <a:gd name="T7" fmla="*/ 55 h 110"/>
                <a:gd name="T8" fmla="*/ 70 w 93"/>
                <a:gd name="T9" fmla="*/ 55 h 110"/>
                <a:gd name="T10" fmla="*/ 37 w 93"/>
                <a:gd name="T11" fmla="*/ 97 h 110"/>
                <a:gd name="T12" fmla="*/ 82 w 93"/>
                <a:gd name="T13" fmla="*/ 39 h 110"/>
                <a:gd name="T14" fmla="*/ 73 w 93"/>
                <a:gd name="T15" fmla="*/ 9 h 110"/>
                <a:gd name="T16" fmla="*/ 47 w 93"/>
                <a:gd name="T17" fmla="*/ 0 h 110"/>
                <a:gd name="T18" fmla="*/ 8 w 93"/>
                <a:gd name="T19" fmla="*/ 14 h 110"/>
                <a:gd name="T20" fmla="*/ 15 w 93"/>
                <a:gd name="T21" fmla="*/ 24 h 110"/>
                <a:gd name="T22" fmla="*/ 46 w 93"/>
                <a:gd name="T23" fmla="*/ 12 h 110"/>
                <a:gd name="T24" fmla="*/ 64 w 93"/>
                <a:gd name="T25" fmla="*/ 18 h 110"/>
                <a:gd name="T26" fmla="*/ 70 w 93"/>
                <a:gd name="T27" fmla="*/ 39 h 110"/>
                <a:gd name="T28" fmla="*/ 70 w 93"/>
                <a:gd name="T29" fmla="*/ 42 h 110"/>
                <a:gd name="T30" fmla="*/ 60 w 93"/>
                <a:gd name="T31" fmla="*/ 42 h 110"/>
                <a:gd name="T32" fmla="*/ 1 w 93"/>
                <a:gd name="T33" fmla="*/ 73 h 110"/>
                <a:gd name="T34" fmla="*/ 8 w 93"/>
                <a:gd name="T35" fmla="*/ 99 h 110"/>
                <a:gd name="T36" fmla="*/ 36 w 93"/>
                <a:gd name="T37" fmla="*/ 110 h 110"/>
                <a:gd name="T38" fmla="*/ 69 w 93"/>
                <a:gd name="T39" fmla="*/ 89 h 110"/>
                <a:gd name="T40" fmla="*/ 69 w 93"/>
                <a:gd name="T41" fmla="*/ 108 h 110"/>
                <a:gd name="T42" fmla="*/ 93 w 93"/>
                <a:gd name="T43" fmla="*/ 108 h 110"/>
                <a:gd name="T44" fmla="*/ 93 w 93"/>
                <a:gd name="T45" fmla="*/ 96 h 110"/>
                <a:gd name="T46" fmla="*/ 81 w 93"/>
                <a:gd name="T47" fmla="*/ 96 h 110"/>
                <a:gd name="T48" fmla="*/ 82 w 93"/>
                <a:gd name="T49" fmla="*/ 3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3" h="110">
                  <a:moveTo>
                    <a:pt x="37" y="97"/>
                  </a:moveTo>
                  <a:cubicBezTo>
                    <a:pt x="28" y="97"/>
                    <a:pt x="21" y="95"/>
                    <a:pt x="17" y="90"/>
                  </a:cubicBezTo>
                  <a:cubicBezTo>
                    <a:pt x="14" y="87"/>
                    <a:pt x="12" y="81"/>
                    <a:pt x="13" y="75"/>
                  </a:cubicBezTo>
                  <a:cubicBezTo>
                    <a:pt x="15" y="61"/>
                    <a:pt x="30" y="55"/>
                    <a:pt x="60" y="55"/>
                  </a:cubicBezTo>
                  <a:cubicBezTo>
                    <a:pt x="70" y="55"/>
                    <a:pt x="70" y="55"/>
                    <a:pt x="70" y="55"/>
                  </a:cubicBezTo>
                  <a:cubicBezTo>
                    <a:pt x="69" y="83"/>
                    <a:pt x="50" y="97"/>
                    <a:pt x="37" y="97"/>
                  </a:cubicBezTo>
                  <a:moveTo>
                    <a:pt x="82" y="39"/>
                  </a:moveTo>
                  <a:cubicBezTo>
                    <a:pt x="82" y="26"/>
                    <a:pt x="79" y="16"/>
                    <a:pt x="73" y="9"/>
                  </a:cubicBezTo>
                  <a:cubicBezTo>
                    <a:pt x="65" y="1"/>
                    <a:pt x="54" y="0"/>
                    <a:pt x="47" y="0"/>
                  </a:cubicBezTo>
                  <a:cubicBezTo>
                    <a:pt x="31" y="0"/>
                    <a:pt x="16" y="8"/>
                    <a:pt x="8" y="14"/>
                  </a:cubicBezTo>
                  <a:cubicBezTo>
                    <a:pt x="15" y="24"/>
                    <a:pt x="15" y="24"/>
                    <a:pt x="15" y="24"/>
                  </a:cubicBezTo>
                  <a:cubicBezTo>
                    <a:pt x="22" y="19"/>
                    <a:pt x="33" y="12"/>
                    <a:pt x="46" y="12"/>
                  </a:cubicBezTo>
                  <a:cubicBezTo>
                    <a:pt x="54" y="12"/>
                    <a:pt x="60" y="14"/>
                    <a:pt x="64" y="18"/>
                  </a:cubicBezTo>
                  <a:cubicBezTo>
                    <a:pt x="68" y="22"/>
                    <a:pt x="70" y="29"/>
                    <a:pt x="70" y="39"/>
                  </a:cubicBezTo>
                  <a:cubicBezTo>
                    <a:pt x="70" y="42"/>
                    <a:pt x="70" y="42"/>
                    <a:pt x="70" y="42"/>
                  </a:cubicBezTo>
                  <a:cubicBezTo>
                    <a:pt x="60" y="42"/>
                    <a:pt x="60" y="42"/>
                    <a:pt x="60" y="42"/>
                  </a:cubicBezTo>
                  <a:cubicBezTo>
                    <a:pt x="37" y="42"/>
                    <a:pt x="5" y="46"/>
                    <a:pt x="1" y="73"/>
                  </a:cubicBezTo>
                  <a:cubicBezTo>
                    <a:pt x="0" y="83"/>
                    <a:pt x="2" y="92"/>
                    <a:pt x="8" y="99"/>
                  </a:cubicBezTo>
                  <a:cubicBezTo>
                    <a:pt x="14" y="106"/>
                    <a:pt x="24" y="110"/>
                    <a:pt x="36" y="110"/>
                  </a:cubicBezTo>
                  <a:cubicBezTo>
                    <a:pt x="50" y="110"/>
                    <a:pt x="63" y="101"/>
                    <a:pt x="69" y="89"/>
                  </a:cubicBezTo>
                  <a:cubicBezTo>
                    <a:pt x="69" y="108"/>
                    <a:pt x="69" y="108"/>
                    <a:pt x="69" y="108"/>
                  </a:cubicBezTo>
                  <a:cubicBezTo>
                    <a:pt x="93" y="108"/>
                    <a:pt x="93" y="108"/>
                    <a:pt x="93" y="108"/>
                  </a:cubicBezTo>
                  <a:cubicBezTo>
                    <a:pt x="93" y="96"/>
                    <a:pt x="93" y="96"/>
                    <a:pt x="93" y="96"/>
                  </a:cubicBezTo>
                  <a:cubicBezTo>
                    <a:pt x="81" y="96"/>
                    <a:pt x="81" y="96"/>
                    <a:pt x="81" y="96"/>
                  </a:cubicBezTo>
                  <a:lnTo>
                    <a:pt x="82"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6"/>
            <p:cNvSpPr>
              <a:spLocks noEditPoints="1"/>
            </p:cNvSpPr>
            <p:nvPr/>
          </p:nvSpPr>
          <p:spPr bwMode="auto">
            <a:xfrm>
              <a:off x="3082" y="2045"/>
              <a:ext cx="197" cy="232"/>
            </a:xfrm>
            <a:custGeom>
              <a:avLst/>
              <a:gdLst>
                <a:gd name="T0" fmla="*/ 37 w 94"/>
                <a:gd name="T1" fmla="*/ 97 h 110"/>
                <a:gd name="T2" fmla="*/ 18 w 94"/>
                <a:gd name="T3" fmla="*/ 90 h 110"/>
                <a:gd name="T4" fmla="*/ 14 w 94"/>
                <a:gd name="T5" fmla="*/ 75 h 110"/>
                <a:gd name="T6" fmla="*/ 61 w 94"/>
                <a:gd name="T7" fmla="*/ 55 h 110"/>
                <a:gd name="T8" fmla="*/ 70 w 94"/>
                <a:gd name="T9" fmla="*/ 55 h 110"/>
                <a:gd name="T10" fmla="*/ 37 w 94"/>
                <a:gd name="T11" fmla="*/ 97 h 110"/>
                <a:gd name="T12" fmla="*/ 83 w 94"/>
                <a:gd name="T13" fmla="*/ 39 h 110"/>
                <a:gd name="T14" fmla="*/ 73 w 94"/>
                <a:gd name="T15" fmla="*/ 9 h 110"/>
                <a:gd name="T16" fmla="*/ 47 w 94"/>
                <a:gd name="T17" fmla="*/ 0 h 110"/>
                <a:gd name="T18" fmla="*/ 9 w 94"/>
                <a:gd name="T19" fmla="*/ 14 h 110"/>
                <a:gd name="T20" fmla="*/ 15 w 94"/>
                <a:gd name="T21" fmla="*/ 24 h 110"/>
                <a:gd name="T22" fmla="*/ 47 w 94"/>
                <a:gd name="T23" fmla="*/ 12 h 110"/>
                <a:gd name="T24" fmla="*/ 64 w 94"/>
                <a:gd name="T25" fmla="*/ 18 h 110"/>
                <a:gd name="T26" fmla="*/ 70 w 94"/>
                <a:gd name="T27" fmla="*/ 39 h 110"/>
                <a:gd name="T28" fmla="*/ 70 w 94"/>
                <a:gd name="T29" fmla="*/ 42 h 110"/>
                <a:gd name="T30" fmla="*/ 61 w 94"/>
                <a:gd name="T31" fmla="*/ 42 h 110"/>
                <a:gd name="T32" fmla="*/ 2 w 94"/>
                <a:gd name="T33" fmla="*/ 73 h 110"/>
                <a:gd name="T34" fmla="*/ 8 w 94"/>
                <a:gd name="T35" fmla="*/ 99 h 110"/>
                <a:gd name="T36" fmla="*/ 37 w 94"/>
                <a:gd name="T37" fmla="*/ 110 h 110"/>
                <a:gd name="T38" fmla="*/ 69 w 94"/>
                <a:gd name="T39" fmla="*/ 89 h 110"/>
                <a:gd name="T40" fmla="*/ 69 w 94"/>
                <a:gd name="T41" fmla="*/ 108 h 110"/>
                <a:gd name="T42" fmla="*/ 94 w 94"/>
                <a:gd name="T43" fmla="*/ 108 h 110"/>
                <a:gd name="T44" fmla="*/ 94 w 94"/>
                <a:gd name="T45" fmla="*/ 96 h 110"/>
                <a:gd name="T46" fmla="*/ 82 w 94"/>
                <a:gd name="T47" fmla="*/ 96 h 110"/>
                <a:gd name="T48" fmla="*/ 83 w 94"/>
                <a:gd name="T49" fmla="*/ 3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 h="110">
                  <a:moveTo>
                    <a:pt x="37" y="97"/>
                  </a:moveTo>
                  <a:cubicBezTo>
                    <a:pt x="28" y="97"/>
                    <a:pt x="21" y="95"/>
                    <a:pt x="18" y="90"/>
                  </a:cubicBezTo>
                  <a:cubicBezTo>
                    <a:pt x="14" y="87"/>
                    <a:pt x="13" y="81"/>
                    <a:pt x="14" y="75"/>
                  </a:cubicBezTo>
                  <a:cubicBezTo>
                    <a:pt x="16" y="61"/>
                    <a:pt x="30" y="55"/>
                    <a:pt x="61" y="55"/>
                  </a:cubicBezTo>
                  <a:cubicBezTo>
                    <a:pt x="70" y="55"/>
                    <a:pt x="70" y="55"/>
                    <a:pt x="70" y="55"/>
                  </a:cubicBezTo>
                  <a:cubicBezTo>
                    <a:pt x="69" y="83"/>
                    <a:pt x="51" y="97"/>
                    <a:pt x="37" y="97"/>
                  </a:cubicBezTo>
                  <a:moveTo>
                    <a:pt x="83" y="39"/>
                  </a:moveTo>
                  <a:cubicBezTo>
                    <a:pt x="83" y="26"/>
                    <a:pt x="80" y="16"/>
                    <a:pt x="73" y="9"/>
                  </a:cubicBezTo>
                  <a:cubicBezTo>
                    <a:pt x="65" y="1"/>
                    <a:pt x="55" y="0"/>
                    <a:pt x="47" y="0"/>
                  </a:cubicBezTo>
                  <a:cubicBezTo>
                    <a:pt x="31" y="0"/>
                    <a:pt x="16" y="8"/>
                    <a:pt x="9" y="14"/>
                  </a:cubicBezTo>
                  <a:cubicBezTo>
                    <a:pt x="15" y="24"/>
                    <a:pt x="15" y="24"/>
                    <a:pt x="15" y="24"/>
                  </a:cubicBezTo>
                  <a:cubicBezTo>
                    <a:pt x="22" y="19"/>
                    <a:pt x="34" y="12"/>
                    <a:pt x="47" y="12"/>
                  </a:cubicBezTo>
                  <a:cubicBezTo>
                    <a:pt x="55" y="12"/>
                    <a:pt x="60" y="14"/>
                    <a:pt x="64" y="18"/>
                  </a:cubicBezTo>
                  <a:cubicBezTo>
                    <a:pt x="69" y="22"/>
                    <a:pt x="71" y="29"/>
                    <a:pt x="70" y="39"/>
                  </a:cubicBezTo>
                  <a:cubicBezTo>
                    <a:pt x="70" y="42"/>
                    <a:pt x="70" y="42"/>
                    <a:pt x="70" y="42"/>
                  </a:cubicBezTo>
                  <a:cubicBezTo>
                    <a:pt x="61" y="42"/>
                    <a:pt x="61" y="42"/>
                    <a:pt x="61" y="42"/>
                  </a:cubicBezTo>
                  <a:cubicBezTo>
                    <a:pt x="37" y="42"/>
                    <a:pt x="6" y="46"/>
                    <a:pt x="2" y="73"/>
                  </a:cubicBezTo>
                  <a:cubicBezTo>
                    <a:pt x="0" y="83"/>
                    <a:pt x="3" y="92"/>
                    <a:pt x="8" y="99"/>
                  </a:cubicBezTo>
                  <a:cubicBezTo>
                    <a:pt x="14" y="106"/>
                    <a:pt x="25" y="110"/>
                    <a:pt x="37" y="110"/>
                  </a:cubicBezTo>
                  <a:cubicBezTo>
                    <a:pt x="50" y="110"/>
                    <a:pt x="64" y="101"/>
                    <a:pt x="69" y="89"/>
                  </a:cubicBezTo>
                  <a:cubicBezTo>
                    <a:pt x="69" y="108"/>
                    <a:pt x="69" y="108"/>
                    <a:pt x="69" y="108"/>
                  </a:cubicBezTo>
                  <a:cubicBezTo>
                    <a:pt x="94" y="108"/>
                    <a:pt x="94" y="108"/>
                    <a:pt x="94" y="108"/>
                  </a:cubicBezTo>
                  <a:cubicBezTo>
                    <a:pt x="94" y="96"/>
                    <a:pt x="94" y="96"/>
                    <a:pt x="94" y="96"/>
                  </a:cubicBezTo>
                  <a:cubicBezTo>
                    <a:pt x="82" y="96"/>
                    <a:pt x="82" y="96"/>
                    <a:pt x="82" y="96"/>
                  </a:cubicBezTo>
                  <a:lnTo>
                    <a:pt x="83"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7"/>
            <p:cNvSpPr>
              <a:spLocks/>
            </p:cNvSpPr>
            <p:nvPr/>
          </p:nvSpPr>
          <p:spPr bwMode="auto">
            <a:xfrm>
              <a:off x="2913" y="1961"/>
              <a:ext cx="186" cy="400"/>
            </a:xfrm>
            <a:custGeom>
              <a:avLst/>
              <a:gdLst>
                <a:gd name="T0" fmla="*/ 58 w 89"/>
                <a:gd name="T1" fmla="*/ 27 h 190"/>
                <a:gd name="T2" fmla="*/ 73 w 89"/>
                <a:gd name="T3" fmla="*/ 12 h 190"/>
                <a:gd name="T4" fmla="*/ 85 w 89"/>
                <a:gd name="T5" fmla="*/ 15 h 190"/>
                <a:gd name="T6" fmla="*/ 89 w 89"/>
                <a:gd name="T7" fmla="*/ 4 h 190"/>
                <a:gd name="T8" fmla="*/ 74 w 89"/>
                <a:gd name="T9" fmla="*/ 0 h 190"/>
                <a:gd name="T10" fmla="*/ 46 w 89"/>
                <a:gd name="T11" fmla="*/ 27 h 190"/>
                <a:gd name="T12" fmla="*/ 44 w 89"/>
                <a:gd name="T13" fmla="*/ 41 h 190"/>
                <a:gd name="T14" fmla="*/ 30 w 89"/>
                <a:gd name="T15" fmla="*/ 41 h 190"/>
                <a:gd name="T16" fmla="*/ 28 w 89"/>
                <a:gd name="T17" fmla="*/ 53 h 190"/>
                <a:gd name="T18" fmla="*/ 43 w 89"/>
                <a:gd name="T19" fmla="*/ 53 h 190"/>
                <a:gd name="T20" fmla="*/ 32 w 89"/>
                <a:gd name="T21" fmla="*/ 163 h 190"/>
                <a:gd name="T22" fmla="*/ 17 w 89"/>
                <a:gd name="T23" fmla="*/ 177 h 190"/>
                <a:gd name="T24" fmla="*/ 5 w 89"/>
                <a:gd name="T25" fmla="*/ 174 h 190"/>
                <a:gd name="T26" fmla="*/ 0 w 89"/>
                <a:gd name="T27" fmla="*/ 185 h 190"/>
                <a:gd name="T28" fmla="*/ 16 w 89"/>
                <a:gd name="T29" fmla="*/ 190 h 190"/>
                <a:gd name="T30" fmla="*/ 44 w 89"/>
                <a:gd name="T31" fmla="*/ 163 h 190"/>
                <a:gd name="T32" fmla="*/ 55 w 89"/>
                <a:gd name="T33" fmla="*/ 53 h 190"/>
                <a:gd name="T34" fmla="*/ 77 w 89"/>
                <a:gd name="T35" fmla="*/ 53 h 190"/>
                <a:gd name="T36" fmla="*/ 79 w 89"/>
                <a:gd name="T37" fmla="*/ 41 h 190"/>
                <a:gd name="T38" fmla="*/ 57 w 89"/>
                <a:gd name="T39" fmla="*/ 41 h 190"/>
                <a:gd name="T40" fmla="*/ 58 w 89"/>
                <a:gd name="T41" fmla="*/ 2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9" h="190">
                  <a:moveTo>
                    <a:pt x="58" y="27"/>
                  </a:moveTo>
                  <a:cubicBezTo>
                    <a:pt x="59" y="17"/>
                    <a:pt x="64" y="12"/>
                    <a:pt x="73" y="12"/>
                  </a:cubicBezTo>
                  <a:cubicBezTo>
                    <a:pt x="78" y="12"/>
                    <a:pt x="85" y="15"/>
                    <a:pt x="85" y="15"/>
                  </a:cubicBezTo>
                  <a:cubicBezTo>
                    <a:pt x="89" y="4"/>
                    <a:pt x="89" y="4"/>
                    <a:pt x="89" y="4"/>
                  </a:cubicBezTo>
                  <a:cubicBezTo>
                    <a:pt x="89" y="4"/>
                    <a:pt x="82" y="0"/>
                    <a:pt x="74" y="0"/>
                  </a:cubicBezTo>
                  <a:cubicBezTo>
                    <a:pt x="59" y="0"/>
                    <a:pt x="48" y="10"/>
                    <a:pt x="46" y="27"/>
                  </a:cubicBezTo>
                  <a:cubicBezTo>
                    <a:pt x="44" y="41"/>
                    <a:pt x="44" y="41"/>
                    <a:pt x="44" y="41"/>
                  </a:cubicBezTo>
                  <a:cubicBezTo>
                    <a:pt x="30" y="41"/>
                    <a:pt x="30" y="41"/>
                    <a:pt x="30" y="41"/>
                  </a:cubicBezTo>
                  <a:cubicBezTo>
                    <a:pt x="28" y="53"/>
                    <a:pt x="28" y="53"/>
                    <a:pt x="28" y="53"/>
                  </a:cubicBezTo>
                  <a:cubicBezTo>
                    <a:pt x="43" y="53"/>
                    <a:pt x="43" y="53"/>
                    <a:pt x="43" y="53"/>
                  </a:cubicBezTo>
                  <a:cubicBezTo>
                    <a:pt x="32" y="163"/>
                    <a:pt x="32" y="163"/>
                    <a:pt x="32" y="163"/>
                  </a:cubicBezTo>
                  <a:cubicBezTo>
                    <a:pt x="31" y="172"/>
                    <a:pt x="25" y="177"/>
                    <a:pt x="17" y="177"/>
                  </a:cubicBezTo>
                  <a:cubicBezTo>
                    <a:pt x="12" y="177"/>
                    <a:pt x="5" y="174"/>
                    <a:pt x="5" y="174"/>
                  </a:cubicBezTo>
                  <a:cubicBezTo>
                    <a:pt x="0" y="185"/>
                    <a:pt x="0" y="185"/>
                    <a:pt x="0" y="185"/>
                  </a:cubicBezTo>
                  <a:cubicBezTo>
                    <a:pt x="0" y="185"/>
                    <a:pt x="9" y="190"/>
                    <a:pt x="16" y="190"/>
                  </a:cubicBezTo>
                  <a:cubicBezTo>
                    <a:pt x="31" y="190"/>
                    <a:pt x="42" y="179"/>
                    <a:pt x="44" y="163"/>
                  </a:cubicBezTo>
                  <a:cubicBezTo>
                    <a:pt x="55" y="53"/>
                    <a:pt x="55" y="53"/>
                    <a:pt x="55" y="53"/>
                  </a:cubicBezTo>
                  <a:cubicBezTo>
                    <a:pt x="77" y="53"/>
                    <a:pt x="77" y="53"/>
                    <a:pt x="77" y="53"/>
                  </a:cubicBezTo>
                  <a:cubicBezTo>
                    <a:pt x="79" y="41"/>
                    <a:pt x="79" y="41"/>
                    <a:pt x="79" y="41"/>
                  </a:cubicBezTo>
                  <a:cubicBezTo>
                    <a:pt x="57" y="41"/>
                    <a:pt x="57" y="41"/>
                    <a:pt x="57" y="41"/>
                  </a:cubicBezTo>
                  <a:lnTo>
                    <a:pt x="58"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8"/>
            <p:cNvSpPr>
              <a:spLocks/>
            </p:cNvSpPr>
            <p:nvPr/>
          </p:nvSpPr>
          <p:spPr bwMode="auto">
            <a:xfrm>
              <a:off x="2848" y="1963"/>
              <a:ext cx="100" cy="314"/>
            </a:xfrm>
            <a:custGeom>
              <a:avLst/>
              <a:gdLst>
                <a:gd name="T0" fmla="*/ 48 w 48"/>
                <a:gd name="T1" fmla="*/ 145 h 149"/>
                <a:gd name="T2" fmla="*/ 45 w 48"/>
                <a:gd name="T3" fmla="*/ 133 h 149"/>
                <a:gd name="T4" fmla="*/ 33 w 48"/>
                <a:gd name="T5" fmla="*/ 136 h 149"/>
                <a:gd name="T6" fmla="*/ 28 w 48"/>
                <a:gd name="T7" fmla="*/ 135 h 149"/>
                <a:gd name="T8" fmla="*/ 25 w 48"/>
                <a:gd name="T9" fmla="*/ 127 h 149"/>
                <a:gd name="T10" fmla="*/ 28 w 48"/>
                <a:gd name="T11" fmla="*/ 0 h 149"/>
                <a:gd name="T12" fmla="*/ 0 w 48"/>
                <a:gd name="T13" fmla="*/ 0 h 149"/>
                <a:gd name="T14" fmla="*/ 0 w 48"/>
                <a:gd name="T15" fmla="*/ 12 h 149"/>
                <a:gd name="T16" fmla="*/ 15 w 48"/>
                <a:gd name="T17" fmla="*/ 12 h 149"/>
                <a:gd name="T18" fmla="*/ 13 w 48"/>
                <a:gd name="T19" fmla="*/ 127 h 149"/>
                <a:gd name="T20" fmla="*/ 19 w 48"/>
                <a:gd name="T21" fmla="*/ 143 h 149"/>
                <a:gd name="T22" fmla="*/ 33 w 48"/>
                <a:gd name="T23" fmla="*/ 149 h 149"/>
                <a:gd name="T24" fmla="*/ 48 w 48"/>
                <a:gd name="T25" fmla="*/ 14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149">
                  <a:moveTo>
                    <a:pt x="48" y="145"/>
                  </a:moveTo>
                  <a:cubicBezTo>
                    <a:pt x="45" y="133"/>
                    <a:pt x="45" y="133"/>
                    <a:pt x="45" y="133"/>
                  </a:cubicBezTo>
                  <a:cubicBezTo>
                    <a:pt x="45" y="133"/>
                    <a:pt x="37" y="136"/>
                    <a:pt x="33" y="136"/>
                  </a:cubicBezTo>
                  <a:cubicBezTo>
                    <a:pt x="32" y="136"/>
                    <a:pt x="29" y="136"/>
                    <a:pt x="28" y="135"/>
                  </a:cubicBezTo>
                  <a:cubicBezTo>
                    <a:pt x="26" y="133"/>
                    <a:pt x="25" y="130"/>
                    <a:pt x="25" y="127"/>
                  </a:cubicBezTo>
                  <a:cubicBezTo>
                    <a:pt x="28" y="0"/>
                    <a:pt x="28" y="0"/>
                    <a:pt x="28" y="0"/>
                  </a:cubicBezTo>
                  <a:cubicBezTo>
                    <a:pt x="0" y="0"/>
                    <a:pt x="0" y="0"/>
                    <a:pt x="0" y="0"/>
                  </a:cubicBezTo>
                  <a:cubicBezTo>
                    <a:pt x="0" y="12"/>
                    <a:pt x="0" y="12"/>
                    <a:pt x="0" y="12"/>
                  </a:cubicBezTo>
                  <a:cubicBezTo>
                    <a:pt x="15" y="12"/>
                    <a:pt x="15" y="12"/>
                    <a:pt x="15" y="12"/>
                  </a:cubicBezTo>
                  <a:cubicBezTo>
                    <a:pt x="13" y="127"/>
                    <a:pt x="13" y="127"/>
                    <a:pt x="13" y="127"/>
                  </a:cubicBezTo>
                  <a:cubicBezTo>
                    <a:pt x="13" y="134"/>
                    <a:pt x="15" y="139"/>
                    <a:pt x="19" y="143"/>
                  </a:cubicBezTo>
                  <a:cubicBezTo>
                    <a:pt x="22" y="147"/>
                    <a:pt x="27" y="149"/>
                    <a:pt x="33" y="149"/>
                  </a:cubicBezTo>
                  <a:cubicBezTo>
                    <a:pt x="41" y="149"/>
                    <a:pt x="48" y="145"/>
                    <a:pt x="48" y="1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9"/>
            <p:cNvSpPr>
              <a:spLocks/>
            </p:cNvSpPr>
            <p:nvPr/>
          </p:nvSpPr>
          <p:spPr bwMode="auto">
            <a:xfrm>
              <a:off x="3858" y="1758"/>
              <a:ext cx="383" cy="804"/>
            </a:xfrm>
            <a:custGeom>
              <a:avLst/>
              <a:gdLst>
                <a:gd name="T0" fmla="*/ 183 w 183"/>
                <a:gd name="T1" fmla="*/ 191 h 381"/>
                <a:gd name="T2" fmla="*/ 0 w 183"/>
                <a:gd name="T3" fmla="*/ 0 h 381"/>
                <a:gd name="T4" fmla="*/ 6 w 183"/>
                <a:gd name="T5" fmla="*/ 3 h 381"/>
                <a:gd name="T6" fmla="*/ 11 w 183"/>
                <a:gd name="T7" fmla="*/ 6 h 381"/>
                <a:gd name="T8" fmla="*/ 16 w 183"/>
                <a:gd name="T9" fmla="*/ 11 h 381"/>
                <a:gd name="T10" fmla="*/ 15 w 183"/>
                <a:gd name="T11" fmla="*/ 21 h 381"/>
                <a:gd name="T12" fmla="*/ 19 w 183"/>
                <a:gd name="T13" fmla="*/ 31 h 381"/>
                <a:gd name="T14" fmla="*/ 12 w 183"/>
                <a:gd name="T15" fmla="*/ 54 h 381"/>
                <a:gd name="T16" fmla="*/ 3 w 183"/>
                <a:gd name="T17" fmla="*/ 58 h 381"/>
                <a:gd name="T18" fmla="*/ 3 w 183"/>
                <a:gd name="T19" fmla="*/ 67 h 381"/>
                <a:gd name="T20" fmla="*/ 35 w 183"/>
                <a:gd name="T21" fmla="*/ 78 h 381"/>
                <a:gd name="T22" fmla="*/ 49 w 183"/>
                <a:gd name="T23" fmla="*/ 149 h 381"/>
                <a:gd name="T24" fmla="*/ 39 w 183"/>
                <a:gd name="T25" fmla="*/ 205 h 381"/>
                <a:gd name="T26" fmla="*/ 28 w 183"/>
                <a:gd name="T27" fmla="*/ 211 h 381"/>
                <a:gd name="T28" fmla="*/ 27 w 183"/>
                <a:gd name="T29" fmla="*/ 218 h 381"/>
                <a:gd name="T30" fmla="*/ 14 w 183"/>
                <a:gd name="T31" fmla="*/ 286 h 381"/>
                <a:gd name="T32" fmla="*/ 10 w 183"/>
                <a:gd name="T33" fmla="*/ 374 h 381"/>
                <a:gd name="T34" fmla="*/ 10 w 183"/>
                <a:gd name="T35" fmla="*/ 381 h 381"/>
                <a:gd name="T36" fmla="*/ 183 w 183"/>
                <a:gd name="T37" fmla="*/ 19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3" h="381">
                  <a:moveTo>
                    <a:pt x="183" y="191"/>
                  </a:moveTo>
                  <a:cubicBezTo>
                    <a:pt x="183" y="88"/>
                    <a:pt x="102" y="4"/>
                    <a:pt x="0" y="0"/>
                  </a:cubicBezTo>
                  <a:cubicBezTo>
                    <a:pt x="6" y="3"/>
                    <a:pt x="6" y="3"/>
                    <a:pt x="6" y="3"/>
                  </a:cubicBezTo>
                  <a:cubicBezTo>
                    <a:pt x="11" y="6"/>
                    <a:pt x="11" y="6"/>
                    <a:pt x="11" y="6"/>
                  </a:cubicBezTo>
                  <a:cubicBezTo>
                    <a:pt x="16" y="11"/>
                    <a:pt x="16" y="11"/>
                    <a:pt x="16" y="11"/>
                  </a:cubicBezTo>
                  <a:cubicBezTo>
                    <a:pt x="15" y="21"/>
                    <a:pt x="15" y="21"/>
                    <a:pt x="15" y="21"/>
                  </a:cubicBezTo>
                  <a:cubicBezTo>
                    <a:pt x="19" y="31"/>
                    <a:pt x="19" y="31"/>
                    <a:pt x="19" y="31"/>
                  </a:cubicBezTo>
                  <a:cubicBezTo>
                    <a:pt x="12" y="54"/>
                    <a:pt x="12" y="54"/>
                    <a:pt x="12" y="54"/>
                  </a:cubicBezTo>
                  <a:cubicBezTo>
                    <a:pt x="3" y="58"/>
                    <a:pt x="3" y="58"/>
                    <a:pt x="3" y="58"/>
                  </a:cubicBezTo>
                  <a:cubicBezTo>
                    <a:pt x="3" y="67"/>
                    <a:pt x="3" y="67"/>
                    <a:pt x="3" y="67"/>
                  </a:cubicBezTo>
                  <a:cubicBezTo>
                    <a:pt x="35" y="78"/>
                    <a:pt x="35" y="78"/>
                    <a:pt x="35" y="78"/>
                  </a:cubicBezTo>
                  <a:cubicBezTo>
                    <a:pt x="49" y="149"/>
                    <a:pt x="49" y="149"/>
                    <a:pt x="49" y="149"/>
                  </a:cubicBezTo>
                  <a:cubicBezTo>
                    <a:pt x="39" y="205"/>
                    <a:pt x="39" y="205"/>
                    <a:pt x="39" y="205"/>
                  </a:cubicBezTo>
                  <a:cubicBezTo>
                    <a:pt x="28" y="211"/>
                    <a:pt x="28" y="211"/>
                    <a:pt x="28" y="211"/>
                  </a:cubicBezTo>
                  <a:cubicBezTo>
                    <a:pt x="27" y="218"/>
                    <a:pt x="27" y="218"/>
                    <a:pt x="27" y="218"/>
                  </a:cubicBezTo>
                  <a:cubicBezTo>
                    <a:pt x="14" y="286"/>
                    <a:pt x="14" y="286"/>
                    <a:pt x="14" y="286"/>
                  </a:cubicBezTo>
                  <a:cubicBezTo>
                    <a:pt x="10" y="374"/>
                    <a:pt x="10" y="374"/>
                    <a:pt x="10" y="374"/>
                  </a:cubicBezTo>
                  <a:cubicBezTo>
                    <a:pt x="10" y="381"/>
                    <a:pt x="10" y="381"/>
                    <a:pt x="10" y="381"/>
                  </a:cubicBezTo>
                  <a:cubicBezTo>
                    <a:pt x="107" y="372"/>
                    <a:pt x="183" y="291"/>
                    <a:pt x="183" y="19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0"/>
            <p:cNvSpPr>
              <a:spLocks/>
            </p:cNvSpPr>
            <p:nvPr/>
          </p:nvSpPr>
          <p:spPr bwMode="auto">
            <a:xfrm>
              <a:off x="3441" y="1758"/>
              <a:ext cx="383" cy="804"/>
            </a:xfrm>
            <a:custGeom>
              <a:avLst/>
              <a:gdLst>
                <a:gd name="T0" fmla="*/ 183 w 183"/>
                <a:gd name="T1" fmla="*/ 0 h 381"/>
                <a:gd name="T2" fmla="*/ 0 w 183"/>
                <a:gd name="T3" fmla="*/ 191 h 381"/>
                <a:gd name="T4" fmla="*/ 173 w 183"/>
                <a:gd name="T5" fmla="*/ 381 h 381"/>
                <a:gd name="T6" fmla="*/ 173 w 183"/>
                <a:gd name="T7" fmla="*/ 374 h 381"/>
                <a:gd name="T8" fmla="*/ 169 w 183"/>
                <a:gd name="T9" fmla="*/ 286 h 381"/>
                <a:gd name="T10" fmla="*/ 155 w 183"/>
                <a:gd name="T11" fmla="*/ 211 h 381"/>
                <a:gd name="T12" fmla="*/ 144 w 183"/>
                <a:gd name="T13" fmla="*/ 205 h 381"/>
                <a:gd name="T14" fmla="*/ 134 w 183"/>
                <a:gd name="T15" fmla="*/ 149 h 381"/>
                <a:gd name="T16" fmla="*/ 134 w 183"/>
                <a:gd name="T17" fmla="*/ 148 h 381"/>
                <a:gd name="T18" fmla="*/ 148 w 183"/>
                <a:gd name="T19" fmla="*/ 78 h 381"/>
                <a:gd name="T20" fmla="*/ 180 w 183"/>
                <a:gd name="T21" fmla="*/ 67 h 381"/>
                <a:gd name="T22" fmla="*/ 180 w 183"/>
                <a:gd name="T23" fmla="*/ 58 h 381"/>
                <a:gd name="T24" fmla="*/ 171 w 183"/>
                <a:gd name="T25" fmla="*/ 54 h 381"/>
                <a:gd name="T26" fmla="*/ 164 w 183"/>
                <a:gd name="T27" fmla="*/ 31 h 381"/>
                <a:gd name="T28" fmla="*/ 167 w 183"/>
                <a:gd name="T29" fmla="*/ 21 h 381"/>
                <a:gd name="T30" fmla="*/ 167 w 183"/>
                <a:gd name="T31" fmla="*/ 11 h 381"/>
                <a:gd name="T32" fmla="*/ 172 w 183"/>
                <a:gd name="T33" fmla="*/ 6 h 381"/>
                <a:gd name="T34" fmla="*/ 177 w 183"/>
                <a:gd name="T35" fmla="*/ 3 h 381"/>
                <a:gd name="T36" fmla="*/ 183 w 183"/>
                <a:gd name="T37" fmla="*/ 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3" h="381">
                  <a:moveTo>
                    <a:pt x="183" y="0"/>
                  </a:moveTo>
                  <a:cubicBezTo>
                    <a:pt x="81" y="4"/>
                    <a:pt x="0" y="88"/>
                    <a:pt x="0" y="191"/>
                  </a:cubicBezTo>
                  <a:cubicBezTo>
                    <a:pt x="0" y="291"/>
                    <a:pt x="76" y="372"/>
                    <a:pt x="173" y="381"/>
                  </a:cubicBezTo>
                  <a:cubicBezTo>
                    <a:pt x="173" y="374"/>
                    <a:pt x="173" y="374"/>
                    <a:pt x="173" y="374"/>
                  </a:cubicBezTo>
                  <a:cubicBezTo>
                    <a:pt x="169" y="286"/>
                    <a:pt x="169" y="286"/>
                    <a:pt x="169" y="286"/>
                  </a:cubicBezTo>
                  <a:cubicBezTo>
                    <a:pt x="155" y="211"/>
                    <a:pt x="155" y="211"/>
                    <a:pt x="155" y="211"/>
                  </a:cubicBezTo>
                  <a:cubicBezTo>
                    <a:pt x="144" y="205"/>
                    <a:pt x="144" y="205"/>
                    <a:pt x="144" y="205"/>
                  </a:cubicBezTo>
                  <a:cubicBezTo>
                    <a:pt x="134" y="149"/>
                    <a:pt x="134" y="149"/>
                    <a:pt x="134" y="149"/>
                  </a:cubicBezTo>
                  <a:cubicBezTo>
                    <a:pt x="134" y="148"/>
                    <a:pt x="134" y="148"/>
                    <a:pt x="134" y="148"/>
                  </a:cubicBezTo>
                  <a:cubicBezTo>
                    <a:pt x="148" y="78"/>
                    <a:pt x="148" y="78"/>
                    <a:pt x="148" y="78"/>
                  </a:cubicBezTo>
                  <a:cubicBezTo>
                    <a:pt x="180" y="67"/>
                    <a:pt x="180" y="67"/>
                    <a:pt x="180" y="67"/>
                  </a:cubicBezTo>
                  <a:cubicBezTo>
                    <a:pt x="180" y="58"/>
                    <a:pt x="180" y="58"/>
                    <a:pt x="180" y="58"/>
                  </a:cubicBezTo>
                  <a:cubicBezTo>
                    <a:pt x="171" y="54"/>
                    <a:pt x="171" y="54"/>
                    <a:pt x="171" y="54"/>
                  </a:cubicBezTo>
                  <a:cubicBezTo>
                    <a:pt x="164" y="31"/>
                    <a:pt x="164" y="31"/>
                    <a:pt x="164" y="31"/>
                  </a:cubicBezTo>
                  <a:cubicBezTo>
                    <a:pt x="167" y="21"/>
                    <a:pt x="167" y="21"/>
                    <a:pt x="167" y="21"/>
                  </a:cubicBezTo>
                  <a:cubicBezTo>
                    <a:pt x="167" y="11"/>
                    <a:pt x="167" y="11"/>
                    <a:pt x="167" y="11"/>
                  </a:cubicBezTo>
                  <a:cubicBezTo>
                    <a:pt x="172" y="6"/>
                    <a:pt x="172" y="6"/>
                    <a:pt x="172" y="6"/>
                  </a:cubicBezTo>
                  <a:cubicBezTo>
                    <a:pt x="177" y="3"/>
                    <a:pt x="177" y="3"/>
                    <a:pt x="177" y="3"/>
                  </a:cubicBezTo>
                  <a:lnTo>
                    <a:pt x="18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1"/>
            <p:cNvSpPr>
              <a:spLocks noEditPoints="1"/>
            </p:cNvSpPr>
            <p:nvPr/>
          </p:nvSpPr>
          <p:spPr bwMode="auto">
            <a:xfrm>
              <a:off x="4403" y="2062"/>
              <a:ext cx="46" cy="57"/>
            </a:xfrm>
            <a:custGeom>
              <a:avLst/>
              <a:gdLst>
                <a:gd name="T0" fmla="*/ 16 w 22"/>
                <a:gd name="T1" fmla="*/ 10 h 27"/>
                <a:gd name="T2" fmla="*/ 17 w 22"/>
                <a:gd name="T3" fmla="*/ 10 h 27"/>
                <a:gd name="T4" fmla="*/ 17 w 22"/>
                <a:gd name="T5" fmla="*/ 10 h 27"/>
                <a:gd name="T6" fmla="*/ 11 w 22"/>
                <a:gd name="T7" fmla="*/ 4 h 27"/>
                <a:gd name="T8" fmla="*/ 4 w 22"/>
                <a:gd name="T9" fmla="*/ 7 h 27"/>
                <a:gd name="T10" fmla="*/ 2 w 22"/>
                <a:gd name="T11" fmla="*/ 3 h 27"/>
                <a:gd name="T12" fmla="*/ 12 w 22"/>
                <a:gd name="T13" fmla="*/ 0 h 27"/>
                <a:gd name="T14" fmla="*/ 22 w 22"/>
                <a:gd name="T15" fmla="*/ 10 h 27"/>
                <a:gd name="T16" fmla="*/ 22 w 22"/>
                <a:gd name="T17" fmla="*/ 27 h 27"/>
                <a:gd name="T18" fmla="*/ 17 w 22"/>
                <a:gd name="T19" fmla="*/ 27 h 27"/>
                <a:gd name="T20" fmla="*/ 17 w 22"/>
                <a:gd name="T21" fmla="*/ 24 h 27"/>
                <a:gd name="T22" fmla="*/ 17 w 22"/>
                <a:gd name="T23" fmla="*/ 22 h 27"/>
                <a:gd name="T24" fmla="*/ 17 w 22"/>
                <a:gd name="T25" fmla="*/ 22 h 27"/>
                <a:gd name="T26" fmla="*/ 9 w 22"/>
                <a:gd name="T27" fmla="*/ 27 h 27"/>
                <a:gd name="T28" fmla="*/ 0 w 22"/>
                <a:gd name="T29" fmla="*/ 19 h 27"/>
                <a:gd name="T30" fmla="*/ 16 w 22"/>
                <a:gd name="T31" fmla="*/ 10 h 27"/>
                <a:gd name="T32" fmla="*/ 10 w 22"/>
                <a:gd name="T33" fmla="*/ 23 h 27"/>
                <a:gd name="T34" fmla="*/ 17 w 22"/>
                <a:gd name="T35" fmla="*/ 15 h 27"/>
                <a:gd name="T36" fmla="*/ 17 w 22"/>
                <a:gd name="T37" fmla="*/ 14 h 27"/>
                <a:gd name="T38" fmla="*/ 16 w 22"/>
                <a:gd name="T39" fmla="*/ 14 h 27"/>
                <a:gd name="T40" fmla="*/ 5 w 22"/>
                <a:gd name="T41" fmla="*/ 19 h 27"/>
                <a:gd name="T42" fmla="*/ 10 w 22"/>
                <a:gd name="T43"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7">
                  <a:moveTo>
                    <a:pt x="16" y="10"/>
                  </a:moveTo>
                  <a:cubicBezTo>
                    <a:pt x="17" y="10"/>
                    <a:pt x="17" y="10"/>
                    <a:pt x="17" y="10"/>
                  </a:cubicBezTo>
                  <a:cubicBezTo>
                    <a:pt x="17" y="10"/>
                    <a:pt x="17" y="10"/>
                    <a:pt x="17" y="10"/>
                  </a:cubicBezTo>
                  <a:cubicBezTo>
                    <a:pt x="17" y="5"/>
                    <a:pt x="14" y="4"/>
                    <a:pt x="11" y="4"/>
                  </a:cubicBezTo>
                  <a:cubicBezTo>
                    <a:pt x="7" y="4"/>
                    <a:pt x="4" y="7"/>
                    <a:pt x="4" y="7"/>
                  </a:cubicBezTo>
                  <a:cubicBezTo>
                    <a:pt x="2" y="3"/>
                    <a:pt x="2" y="3"/>
                    <a:pt x="2" y="3"/>
                  </a:cubicBezTo>
                  <a:cubicBezTo>
                    <a:pt x="2" y="3"/>
                    <a:pt x="5" y="0"/>
                    <a:pt x="12" y="0"/>
                  </a:cubicBezTo>
                  <a:cubicBezTo>
                    <a:pt x="18" y="0"/>
                    <a:pt x="22" y="3"/>
                    <a:pt x="22" y="10"/>
                  </a:cubicBezTo>
                  <a:cubicBezTo>
                    <a:pt x="22" y="27"/>
                    <a:pt x="22" y="27"/>
                    <a:pt x="22" y="27"/>
                  </a:cubicBezTo>
                  <a:cubicBezTo>
                    <a:pt x="17" y="27"/>
                    <a:pt x="17" y="27"/>
                    <a:pt x="17" y="27"/>
                  </a:cubicBezTo>
                  <a:cubicBezTo>
                    <a:pt x="17" y="24"/>
                    <a:pt x="17" y="24"/>
                    <a:pt x="17" y="24"/>
                  </a:cubicBezTo>
                  <a:cubicBezTo>
                    <a:pt x="17" y="23"/>
                    <a:pt x="17" y="22"/>
                    <a:pt x="17" y="22"/>
                  </a:cubicBezTo>
                  <a:cubicBezTo>
                    <a:pt x="17" y="22"/>
                    <a:pt x="17" y="22"/>
                    <a:pt x="17" y="22"/>
                  </a:cubicBezTo>
                  <a:cubicBezTo>
                    <a:pt x="17" y="22"/>
                    <a:pt x="15" y="27"/>
                    <a:pt x="9" y="27"/>
                  </a:cubicBezTo>
                  <a:cubicBezTo>
                    <a:pt x="4" y="27"/>
                    <a:pt x="0" y="25"/>
                    <a:pt x="0" y="19"/>
                  </a:cubicBezTo>
                  <a:cubicBezTo>
                    <a:pt x="0" y="11"/>
                    <a:pt x="11" y="10"/>
                    <a:pt x="16" y="10"/>
                  </a:cubicBezTo>
                  <a:close/>
                  <a:moveTo>
                    <a:pt x="10" y="23"/>
                  </a:moveTo>
                  <a:cubicBezTo>
                    <a:pt x="14" y="23"/>
                    <a:pt x="17" y="19"/>
                    <a:pt x="17" y="15"/>
                  </a:cubicBezTo>
                  <a:cubicBezTo>
                    <a:pt x="17" y="14"/>
                    <a:pt x="17" y="14"/>
                    <a:pt x="17" y="14"/>
                  </a:cubicBezTo>
                  <a:cubicBezTo>
                    <a:pt x="16" y="14"/>
                    <a:pt x="16" y="14"/>
                    <a:pt x="16" y="14"/>
                  </a:cubicBezTo>
                  <a:cubicBezTo>
                    <a:pt x="12" y="14"/>
                    <a:pt x="5" y="14"/>
                    <a:pt x="5" y="19"/>
                  </a:cubicBezTo>
                  <a:cubicBezTo>
                    <a:pt x="5" y="21"/>
                    <a:pt x="7" y="23"/>
                    <a:pt x="1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2"/>
            <p:cNvSpPr>
              <a:spLocks/>
            </p:cNvSpPr>
            <p:nvPr/>
          </p:nvSpPr>
          <p:spPr bwMode="auto">
            <a:xfrm>
              <a:off x="4463" y="2062"/>
              <a:ext cx="51" cy="57"/>
            </a:xfrm>
            <a:custGeom>
              <a:avLst/>
              <a:gdLst>
                <a:gd name="T0" fmla="*/ 14 w 24"/>
                <a:gd name="T1" fmla="*/ 0 h 27"/>
                <a:gd name="T2" fmla="*/ 24 w 24"/>
                <a:gd name="T3" fmla="*/ 4 h 27"/>
                <a:gd name="T4" fmla="*/ 21 w 24"/>
                <a:gd name="T5" fmla="*/ 7 h 27"/>
                <a:gd name="T6" fmla="*/ 14 w 24"/>
                <a:gd name="T7" fmla="*/ 4 h 27"/>
                <a:gd name="T8" fmla="*/ 5 w 24"/>
                <a:gd name="T9" fmla="*/ 13 h 27"/>
                <a:gd name="T10" fmla="*/ 14 w 24"/>
                <a:gd name="T11" fmla="*/ 23 h 27"/>
                <a:gd name="T12" fmla="*/ 22 w 24"/>
                <a:gd name="T13" fmla="*/ 19 h 27"/>
                <a:gd name="T14" fmla="*/ 24 w 24"/>
                <a:gd name="T15" fmla="*/ 23 h 27"/>
                <a:gd name="T16" fmla="*/ 14 w 24"/>
                <a:gd name="T17" fmla="*/ 27 h 27"/>
                <a:gd name="T18" fmla="*/ 0 w 24"/>
                <a:gd name="T19" fmla="*/ 14 h 27"/>
                <a:gd name="T20" fmla="*/ 14 w 24"/>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7">
                  <a:moveTo>
                    <a:pt x="14" y="0"/>
                  </a:moveTo>
                  <a:cubicBezTo>
                    <a:pt x="20" y="0"/>
                    <a:pt x="24" y="4"/>
                    <a:pt x="24" y="4"/>
                  </a:cubicBezTo>
                  <a:cubicBezTo>
                    <a:pt x="21" y="7"/>
                    <a:pt x="21" y="7"/>
                    <a:pt x="21" y="7"/>
                  </a:cubicBezTo>
                  <a:cubicBezTo>
                    <a:pt x="21" y="7"/>
                    <a:pt x="19" y="4"/>
                    <a:pt x="14" y="4"/>
                  </a:cubicBezTo>
                  <a:cubicBezTo>
                    <a:pt x="9" y="4"/>
                    <a:pt x="5" y="8"/>
                    <a:pt x="5" y="13"/>
                  </a:cubicBezTo>
                  <a:cubicBezTo>
                    <a:pt x="5" y="19"/>
                    <a:pt x="9" y="23"/>
                    <a:pt x="14" y="23"/>
                  </a:cubicBezTo>
                  <a:cubicBezTo>
                    <a:pt x="19" y="23"/>
                    <a:pt x="22" y="19"/>
                    <a:pt x="22" y="19"/>
                  </a:cubicBezTo>
                  <a:cubicBezTo>
                    <a:pt x="24" y="23"/>
                    <a:pt x="24" y="23"/>
                    <a:pt x="24" y="23"/>
                  </a:cubicBezTo>
                  <a:cubicBezTo>
                    <a:pt x="24" y="23"/>
                    <a:pt x="21" y="27"/>
                    <a:pt x="14" y="27"/>
                  </a:cubicBezTo>
                  <a:cubicBezTo>
                    <a:pt x="6" y="27"/>
                    <a:pt x="0" y="21"/>
                    <a:pt x="0" y="14"/>
                  </a:cubicBezTo>
                  <a:cubicBezTo>
                    <a:pt x="0" y="6"/>
                    <a:pt x="6" y="0"/>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3"/>
            <p:cNvSpPr>
              <a:spLocks/>
            </p:cNvSpPr>
            <p:nvPr/>
          </p:nvSpPr>
          <p:spPr bwMode="auto">
            <a:xfrm>
              <a:off x="4524" y="2062"/>
              <a:ext cx="53" cy="57"/>
            </a:xfrm>
            <a:custGeom>
              <a:avLst/>
              <a:gdLst>
                <a:gd name="T0" fmla="*/ 14 w 25"/>
                <a:gd name="T1" fmla="*/ 0 h 27"/>
                <a:gd name="T2" fmla="*/ 24 w 25"/>
                <a:gd name="T3" fmla="*/ 4 h 27"/>
                <a:gd name="T4" fmla="*/ 22 w 25"/>
                <a:gd name="T5" fmla="*/ 7 h 27"/>
                <a:gd name="T6" fmla="*/ 15 w 25"/>
                <a:gd name="T7" fmla="*/ 4 h 27"/>
                <a:gd name="T8" fmla="*/ 5 w 25"/>
                <a:gd name="T9" fmla="*/ 13 h 27"/>
                <a:gd name="T10" fmla="*/ 15 w 25"/>
                <a:gd name="T11" fmla="*/ 23 h 27"/>
                <a:gd name="T12" fmla="*/ 23 w 25"/>
                <a:gd name="T13" fmla="*/ 19 h 27"/>
                <a:gd name="T14" fmla="*/ 25 w 25"/>
                <a:gd name="T15" fmla="*/ 23 h 27"/>
                <a:gd name="T16" fmla="*/ 14 w 25"/>
                <a:gd name="T17" fmla="*/ 27 h 27"/>
                <a:gd name="T18" fmla="*/ 0 w 25"/>
                <a:gd name="T19" fmla="*/ 14 h 27"/>
                <a:gd name="T20" fmla="*/ 14 w 25"/>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7">
                  <a:moveTo>
                    <a:pt x="14" y="0"/>
                  </a:moveTo>
                  <a:cubicBezTo>
                    <a:pt x="21" y="0"/>
                    <a:pt x="24" y="4"/>
                    <a:pt x="24" y="4"/>
                  </a:cubicBezTo>
                  <a:cubicBezTo>
                    <a:pt x="22" y="7"/>
                    <a:pt x="22" y="7"/>
                    <a:pt x="22" y="7"/>
                  </a:cubicBezTo>
                  <a:cubicBezTo>
                    <a:pt x="22" y="7"/>
                    <a:pt x="19" y="4"/>
                    <a:pt x="15" y="4"/>
                  </a:cubicBezTo>
                  <a:cubicBezTo>
                    <a:pt x="9" y="4"/>
                    <a:pt x="5" y="8"/>
                    <a:pt x="5" y="13"/>
                  </a:cubicBezTo>
                  <a:cubicBezTo>
                    <a:pt x="5" y="19"/>
                    <a:pt x="9" y="23"/>
                    <a:pt x="15" y="23"/>
                  </a:cubicBezTo>
                  <a:cubicBezTo>
                    <a:pt x="20" y="23"/>
                    <a:pt x="23" y="19"/>
                    <a:pt x="23" y="19"/>
                  </a:cubicBezTo>
                  <a:cubicBezTo>
                    <a:pt x="25" y="23"/>
                    <a:pt x="25" y="23"/>
                    <a:pt x="25" y="23"/>
                  </a:cubicBezTo>
                  <a:cubicBezTo>
                    <a:pt x="25" y="23"/>
                    <a:pt x="21" y="27"/>
                    <a:pt x="14" y="27"/>
                  </a:cubicBezTo>
                  <a:cubicBezTo>
                    <a:pt x="6" y="27"/>
                    <a:pt x="0" y="21"/>
                    <a:pt x="0" y="14"/>
                  </a:cubicBezTo>
                  <a:cubicBezTo>
                    <a:pt x="0" y="6"/>
                    <a:pt x="6" y="0"/>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4"/>
            <p:cNvSpPr>
              <a:spLocks noEditPoints="1"/>
            </p:cNvSpPr>
            <p:nvPr/>
          </p:nvSpPr>
          <p:spPr bwMode="auto">
            <a:xfrm>
              <a:off x="4587" y="2062"/>
              <a:ext cx="59" cy="57"/>
            </a:xfrm>
            <a:custGeom>
              <a:avLst/>
              <a:gdLst>
                <a:gd name="T0" fmla="*/ 14 w 28"/>
                <a:gd name="T1" fmla="*/ 0 h 27"/>
                <a:gd name="T2" fmla="*/ 28 w 28"/>
                <a:gd name="T3" fmla="*/ 13 h 27"/>
                <a:gd name="T4" fmla="*/ 14 w 28"/>
                <a:gd name="T5" fmla="*/ 27 h 27"/>
                <a:gd name="T6" fmla="*/ 0 w 28"/>
                <a:gd name="T7" fmla="*/ 13 h 27"/>
                <a:gd name="T8" fmla="*/ 14 w 28"/>
                <a:gd name="T9" fmla="*/ 0 h 27"/>
                <a:gd name="T10" fmla="*/ 14 w 28"/>
                <a:gd name="T11" fmla="*/ 23 h 27"/>
                <a:gd name="T12" fmla="*/ 23 w 28"/>
                <a:gd name="T13" fmla="*/ 13 h 27"/>
                <a:gd name="T14" fmla="*/ 14 w 28"/>
                <a:gd name="T15" fmla="*/ 4 h 27"/>
                <a:gd name="T16" fmla="*/ 5 w 28"/>
                <a:gd name="T17" fmla="*/ 13 h 27"/>
                <a:gd name="T18" fmla="*/ 14 w 28"/>
                <a:gd name="T19"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7">
                  <a:moveTo>
                    <a:pt x="14" y="0"/>
                  </a:moveTo>
                  <a:cubicBezTo>
                    <a:pt x="22" y="0"/>
                    <a:pt x="28" y="6"/>
                    <a:pt x="28" y="13"/>
                  </a:cubicBezTo>
                  <a:cubicBezTo>
                    <a:pt x="28" y="22"/>
                    <a:pt x="22" y="27"/>
                    <a:pt x="14" y="27"/>
                  </a:cubicBezTo>
                  <a:cubicBezTo>
                    <a:pt x="6" y="27"/>
                    <a:pt x="0" y="22"/>
                    <a:pt x="0" y="13"/>
                  </a:cubicBezTo>
                  <a:cubicBezTo>
                    <a:pt x="0" y="6"/>
                    <a:pt x="6" y="0"/>
                    <a:pt x="14" y="0"/>
                  </a:cubicBezTo>
                  <a:close/>
                  <a:moveTo>
                    <a:pt x="14" y="23"/>
                  </a:moveTo>
                  <a:cubicBezTo>
                    <a:pt x="19" y="23"/>
                    <a:pt x="23" y="19"/>
                    <a:pt x="23" y="13"/>
                  </a:cubicBezTo>
                  <a:cubicBezTo>
                    <a:pt x="23" y="8"/>
                    <a:pt x="19" y="4"/>
                    <a:pt x="14" y="4"/>
                  </a:cubicBezTo>
                  <a:cubicBezTo>
                    <a:pt x="9" y="4"/>
                    <a:pt x="5" y="8"/>
                    <a:pt x="5" y="13"/>
                  </a:cubicBezTo>
                  <a:cubicBezTo>
                    <a:pt x="5" y="19"/>
                    <a:pt x="9" y="23"/>
                    <a:pt x="14"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5"/>
            <p:cNvSpPr>
              <a:spLocks/>
            </p:cNvSpPr>
            <p:nvPr/>
          </p:nvSpPr>
          <p:spPr bwMode="auto">
            <a:xfrm>
              <a:off x="4660" y="2062"/>
              <a:ext cx="51" cy="57"/>
            </a:xfrm>
            <a:custGeom>
              <a:avLst/>
              <a:gdLst>
                <a:gd name="T0" fmla="*/ 0 w 24"/>
                <a:gd name="T1" fmla="*/ 0 h 27"/>
                <a:gd name="T2" fmla="*/ 5 w 24"/>
                <a:gd name="T3" fmla="*/ 0 h 27"/>
                <a:gd name="T4" fmla="*/ 5 w 24"/>
                <a:gd name="T5" fmla="*/ 16 h 27"/>
                <a:gd name="T6" fmla="*/ 10 w 24"/>
                <a:gd name="T7" fmla="*/ 23 h 27"/>
                <a:gd name="T8" fmla="*/ 18 w 24"/>
                <a:gd name="T9" fmla="*/ 13 h 27"/>
                <a:gd name="T10" fmla="*/ 18 w 24"/>
                <a:gd name="T11" fmla="*/ 0 h 27"/>
                <a:gd name="T12" fmla="*/ 24 w 24"/>
                <a:gd name="T13" fmla="*/ 0 h 27"/>
                <a:gd name="T14" fmla="*/ 24 w 24"/>
                <a:gd name="T15" fmla="*/ 27 h 27"/>
                <a:gd name="T16" fmla="*/ 19 w 24"/>
                <a:gd name="T17" fmla="*/ 27 h 27"/>
                <a:gd name="T18" fmla="*/ 19 w 24"/>
                <a:gd name="T19" fmla="*/ 23 h 27"/>
                <a:gd name="T20" fmla="*/ 19 w 24"/>
                <a:gd name="T21" fmla="*/ 21 h 27"/>
                <a:gd name="T22" fmla="*/ 19 w 24"/>
                <a:gd name="T23" fmla="*/ 21 h 27"/>
                <a:gd name="T24" fmla="*/ 9 w 24"/>
                <a:gd name="T25" fmla="*/ 27 h 27"/>
                <a:gd name="T26" fmla="*/ 0 w 24"/>
                <a:gd name="T27" fmla="*/ 17 h 27"/>
                <a:gd name="T28" fmla="*/ 0 w 24"/>
                <a:gd name="T2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27">
                  <a:moveTo>
                    <a:pt x="0" y="0"/>
                  </a:moveTo>
                  <a:cubicBezTo>
                    <a:pt x="5" y="0"/>
                    <a:pt x="5" y="0"/>
                    <a:pt x="5" y="0"/>
                  </a:cubicBezTo>
                  <a:cubicBezTo>
                    <a:pt x="5" y="16"/>
                    <a:pt x="5" y="16"/>
                    <a:pt x="5" y="16"/>
                  </a:cubicBezTo>
                  <a:cubicBezTo>
                    <a:pt x="5" y="20"/>
                    <a:pt x="6" y="23"/>
                    <a:pt x="10" y="23"/>
                  </a:cubicBezTo>
                  <a:cubicBezTo>
                    <a:pt x="15" y="23"/>
                    <a:pt x="18" y="18"/>
                    <a:pt x="18" y="13"/>
                  </a:cubicBezTo>
                  <a:cubicBezTo>
                    <a:pt x="18" y="0"/>
                    <a:pt x="18" y="0"/>
                    <a:pt x="18" y="0"/>
                  </a:cubicBezTo>
                  <a:cubicBezTo>
                    <a:pt x="24" y="0"/>
                    <a:pt x="24" y="0"/>
                    <a:pt x="24" y="0"/>
                  </a:cubicBezTo>
                  <a:cubicBezTo>
                    <a:pt x="24" y="27"/>
                    <a:pt x="24" y="27"/>
                    <a:pt x="24" y="27"/>
                  </a:cubicBezTo>
                  <a:cubicBezTo>
                    <a:pt x="19" y="27"/>
                    <a:pt x="19" y="27"/>
                    <a:pt x="19" y="27"/>
                  </a:cubicBezTo>
                  <a:cubicBezTo>
                    <a:pt x="19" y="23"/>
                    <a:pt x="19" y="23"/>
                    <a:pt x="19" y="23"/>
                  </a:cubicBezTo>
                  <a:cubicBezTo>
                    <a:pt x="19" y="22"/>
                    <a:pt x="19" y="21"/>
                    <a:pt x="19" y="21"/>
                  </a:cubicBezTo>
                  <a:cubicBezTo>
                    <a:pt x="19" y="21"/>
                    <a:pt x="19" y="21"/>
                    <a:pt x="19" y="21"/>
                  </a:cubicBezTo>
                  <a:cubicBezTo>
                    <a:pt x="18" y="24"/>
                    <a:pt x="14" y="27"/>
                    <a:pt x="9" y="27"/>
                  </a:cubicBezTo>
                  <a:cubicBezTo>
                    <a:pt x="3" y="27"/>
                    <a:pt x="0" y="24"/>
                    <a:pt x="0" y="1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6"/>
            <p:cNvSpPr>
              <a:spLocks/>
            </p:cNvSpPr>
            <p:nvPr/>
          </p:nvSpPr>
          <p:spPr bwMode="auto">
            <a:xfrm>
              <a:off x="4730" y="2062"/>
              <a:ext cx="48" cy="57"/>
            </a:xfrm>
            <a:custGeom>
              <a:avLst/>
              <a:gdLst>
                <a:gd name="T0" fmla="*/ 0 w 23"/>
                <a:gd name="T1" fmla="*/ 0 h 27"/>
                <a:gd name="T2" fmla="*/ 4 w 23"/>
                <a:gd name="T3" fmla="*/ 0 h 27"/>
                <a:gd name="T4" fmla="*/ 4 w 23"/>
                <a:gd name="T5" fmla="*/ 4 h 27"/>
                <a:gd name="T6" fmla="*/ 4 w 23"/>
                <a:gd name="T7" fmla="*/ 6 h 27"/>
                <a:gd name="T8" fmla="*/ 4 w 23"/>
                <a:gd name="T9" fmla="*/ 6 h 27"/>
                <a:gd name="T10" fmla="*/ 14 w 23"/>
                <a:gd name="T11" fmla="*/ 0 h 27"/>
                <a:gd name="T12" fmla="*/ 23 w 23"/>
                <a:gd name="T13" fmla="*/ 10 h 27"/>
                <a:gd name="T14" fmla="*/ 23 w 23"/>
                <a:gd name="T15" fmla="*/ 27 h 27"/>
                <a:gd name="T16" fmla="*/ 18 w 23"/>
                <a:gd name="T17" fmla="*/ 27 h 27"/>
                <a:gd name="T18" fmla="*/ 18 w 23"/>
                <a:gd name="T19" fmla="*/ 11 h 27"/>
                <a:gd name="T20" fmla="*/ 13 w 23"/>
                <a:gd name="T21" fmla="*/ 4 h 27"/>
                <a:gd name="T22" fmla="*/ 5 w 23"/>
                <a:gd name="T23" fmla="*/ 11 h 27"/>
                <a:gd name="T24" fmla="*/ 5 w 23"/>
                <a:gd name="T25" fmla="*/ 14 h 27"/>
                <a:gd name="T26" fmla="*/ 5 w 23"/>
                <a:gd name="T27" fmla="*/ 27 h 27"/>
                <a:gd name="T28" fmla="*/ 0 w 23"/>
                <a:gd name="T29" fmla="*/ 27 h 27"/>
                <a:gd name="T30" fmla="*/ 0 w 23"/>
                <a:gd name="T3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27">
                  <a:moveTo>
                    <a:pt x="0" y="0"/>
                  </a:moveTo>
                  <a:cubicBezTo>
                    <a:pt x="4" y="0"/>
                    <a:pt x="4" y="0"/>
                    <a:pt x="4" y="0"/>
                  </a:cubicBezTo>
                  <a:cubicBezTo>
                    <a:pt x="4" y="4"/>
                    <a:pt x="4" y="4"/>
                    <a:pt x="4" y="4"/>
                  </a:cubicBezTo>
                  <a:cubicBezTo>
                    <a:pt x="4" y="5"/>
                    <a:pt x="4" y="6"/>
                    <a:pt x="4" y="6"/>
                  </a:cubicBezTo>
                  <a:cubicBezTo>
                    <a:pt x="4" y="6"/>
                    <a:pt x="4" y="6"/>
                    <a:pt x="4" y="6"/>
                  </a:cubicBezTo>
                  <a:cubicBezTo>
                    <a:pt x="5" y="3"/>
                    <a:pt x="9" y="0"/>
                    <a:pt x="14" y="0"/>
                  </a:cubicBezTo>
                  <a:cubicBezTo>
                    <a:pt x="21" y="0"/>
                    <a:pt x="23" y="3"/>
                    <a:pt x="23" y="10"/>
                  </a:cubicBezTo>
                  <a:cubicBezTo>
                    <a:pt x="23" y="27"/>
                    <a:pt x="23" y="27"/>
                    <a:pt x="23" y="27"/>
                  </a:cubicBezTo>
                  <a:cubicBezTo>
                    <a:pt x="18" y="27"/>
                    <a:pt x="18" y="27"/>
                    <a:pt x="18" y="27"/>
                  </a:cubicBezTo>
                  <a:cubicBezTo>
                    <a:pt x="18" y="11"/>
                    <a:pt x="18" y="11"/>
                    <a:pt x="18" y="11"/>
                  </a:cubicBezTo>
                  <a:cubicBezTo>
                    <a:pt x="18" y="7"/>
                    <a:pt x="18" y="4"/>
                    <a:pt x="13" y="4"/>
                  </a:cubicBezTo>
                  <a:cubicBezTo>
                    <a:pt x="9" y="4"/>
                    <a:pt x="6" y="7"/>
                    <a:pt x="5" y="11"/>
                  </a:cubicBezTo>
                  <a:cubicBezTo>
                    <a:pt x="5" y="12"/>
                    <a:pt x="5" y="13"/>
                    <a:pt x="5" y="14"/>
                  </a:cubicBezTo>
                  <a:cubicBezTo>
                    <a:pt x="5" y="27"/>
                    <a:pt x="5" y="27"/>
                    <a:pt x="5" y="27"/>
                  </a:cubicBezTo>
                  <a:cubicBezTo>
                    <a:pt x="0" y="27"/>
                    <a:pt x="0" y="27"/>
                    <a:pt x="0" y="2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7"/>
            <p:cNvSpPr>
              <a:spLocks/>
            </p:cNvSpPr>
            <p:nvPr/>
          </p:nvSpPr>
          <p:spPr bwMode="auto">
            <a:xfrm>
              <a:off x="4792" y="2047"/>
              <a:ext cx="32" cy="72"/>
            </a:xfrm>
            <a:custGeom>
              <a:avLst/>
              <a:gdLst>
                <a:gd name="T0" fmla="*/ 3 w 15"/>
                <a:gd name="T1" fmla="*/ 12 h 34"/>
                <a:gd name="T2" fmla="*/ 0 w 15"/>
                <a:gd name="T3" fmla="*/ 12 h 34"/>
                <a:gd name="T4" fmla="*/ 0 w 15"/>
                <a:gd name="T5" fmla="*/ 8 h 34"/>
                <a:gd name="T6" fmla="*/ 3 w 15"/>
                <a:gd name="T7" fmla="*/ 8 h 34"/>
                <a:gd name="T8" fmla="*/ 3 w 15"/>
                <a:gd name="T9" fmla="*/ 0 h 34"/>
                <a:gd name="T10" fmla="*/ 8 w 15"/>
                <a:gd name="T11" fmla="*/ 0 h 34"/>
                <a:gd name="T12" fmla="*/ 8 w 15"/>
                <a:gd name="T13" fmla="*/ 8 h 34"/>
                <a:gd name="T14" fmla="*/ 15 w 15"/>
                <a:gd name="T15" fmla="*/ 8 h 34"/>
                <a:gd name="T16" fmla="*/ 15 w 15"/>
                <a:gd name="T17" fmla="*/ 12 h 34"/>
                <a:gd name="T18" fmla="*/ 8 w 15"/>
                <a:gd name="T19" fmla="*/ 12 h 34"/>
                <a:gd name="T20" fmla="*/ 8 w 15"/>
                <a:gd name="T21" fmla="*/ 24 h 34"/>
                <a:gd name="T22" fmla="*/ 14 w 15"/>
                <a:gd name="T23" fmla="*/ 29 h 34"/>
                <a:gd name="T24" fmla="*/ 15 w 15"/>
                <a:gd name="T25" fmla="*/ 29 h 34"/>
                <a:gd name="T26" fmla="*/ 15 w 15"/>
                <a:gd name="T27" fmla="*/ 34 h 34"/>
                <a:gd name="T28" fmla="*/ 13 w 15"/>
                <a:gd name="T29" fmla="*/ 34 h 34"/>
                <a:gd name="T30" fmla="*/ 3 w 15"/>
                <a:gd name="T31" fmla="*/ 24 h 34"/>
                <a:gd name="T32" fmla="*/ 3 w 15"/>
                <a:gd name="T33"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34">
                  <a:moveTo>
                    <a:pt x="3" y="12"/>
                  </a:moveTo>
                  <a:cubicBezTo>
                    <a:pt x="0" y="12"/>
                    <a:pt x="0" y="12"/>
                    <a:pt x="0" y="12"/>
                  </a:cubicBezTo>
                  <a:cubicBezTo>
                    <a:pt x="0" y="8"/>
                    <a:pt x="0" y="8"/>
                    <a:pt x="0" y="8"/>
                  </a:cubicBezTo>
                  <a:cubicBezTo>
                    <a:pt x="3" y="8"/>
                    <a:pt x="3" y="8"/>
                    <a:pt x="3" y="8"/>
                  </a:cubicBezTo>
                  <a:cubicBezTo>
                    <a:pt x="3" y="0"/>
                    <a:pt x="3" y="0"/>
                    <a:pt x="3" y="0"/>
                  </a:cubicBezTo>
                  <a:cubicBezTo>
                    <a:pt x="8" y="0"/>
                    <a:pt x="8" y="0"/>
                    <a:pt x="8" y="0"/>
                  </a:cubicBezTo>
                  <a:cubicBezTo>
                    <a:pt x="8" y="8"/>
                    <a:pt x="8" y="8"/>
                    <a:pt x="8" y="8"/>
                  </a:cubicBezTo>
                  <a:cubicBezTo>
                    <a:pt x="15" y="8"/>
                    <a:pt x="15" y="8"/>
                    <a:pt x="15" y="8"/>
                  </a:cubicBezTo>
                  <a:cubicBezTo>
                    <a:pt x="15" y="12"/>
                    <a:pt x="15" y="12"/>
                    <a:pt x="15" y="12"/>
                  </a:cubicBezTo>
                  <a:cubicBezTo>
                    <a:pt x="8" y="12"/>
                    <a:pt x="8" y="12"/>
                    <a:pt x="8" y="12"/>
                  </a:cubicBezTo>
                  <a:cubicBezTo>
                    <a:pt x="8" y="24"/>
                    <a:pt x="8" y="24"/>
                    <a:pt x="8" y="24"/>
                  </a:cubicBezTo>
                  <a:cubicBezTo>
                    <a:pt x="8" y="29"/>
                    <a:pt x="12" y="29"/>
                    <a:pt x="14" y="29"/>
                  </a:cubicBezTo>
                  <a:cubicBezTo>
                    <a:pt x="15" y="29"/>
                    <a:pt x="15" y="29"/>
                    <a:pt x="15" y="29"/>
                  </a:cubicBezTo>
                  <a:cubicBezTo>
                    <a:pt x="15" y="34"/>
                    <a:pt x="15" y="34"/>
                    <a:pt x="15" y="34"/>
                  </a:cubicBezTo>
                  <a:cubicBezTo>
                    <a:pt x="15" y="34"/>
                    <a:pt x="14" y="34"/>
                    <a:pt x="13" y="34"/>
                  </a:cubicBezTo>
                  <a:cubicBezTo>
                    <a:pt x="10" y="34"/>
                    <a:pt x="3" y="33"/>
                    <a:pt x="3" y="24"/>
                  </a:cubicBezTo>
                  <a:lnTo>
                    <a:pt x="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8"/>
            <p:cNvSpPr>
              <a:spLocks noEditPoints="1"/>
            </p:cNvSpPr>
            <p:nvPr/>
          </p:nvSpPr>
          <p:spPr bwMode="auto">
            <a:xfrm>
              <a:off x="4834" y="2062"/>
              <a:ext cx="47" cy="57"/>
            </a:xfrm>
            <a:custGeom>
              <a:avLst/>
              <a:gdLst>
                <a:gd name="T0" fmla="*/ 16 w 22"/>
                <a:gd name="T1" fmla="*/ 10 h 27"/>
                <a:gd name="T2" fmla="*/ 17 w 22"/>
                <a:gd name="T3" fmla="*/ 10 h 27"/>
                <a:gd name="T4" fmla="*/ 17 w 22"/>
                <a:gd name="T5" fmla="*/ 10 h 27"/>
                <a:gd name="T6" fmla="*/ 11 w 22"/>
                <a:gd name="T7" fmla="*/ 4 h 27"/>
                <a:gd name="T8" fmla="*/ 4 w 22"/>
                <a:gd name="T9" fmla="*/ 7 h 27"/>
                <a:gd name="T10" fmla="*/ 1 w 22"/>
                <a:gd name="T11" fmla="*/ 3 h 27"/>
                <a:gd name="T12" fmla="*/ 11 w 22"/>
                <a:gd name="T13" fmla="*/ 0 h 27"/>
                <a:gd name="T14" fmla="*/ 22 w 22"/>
                <a:gd name="T15" fmla="*/ 10 h 27"/>
                <a:gd name="T16" fmla="*/ 22 w 22"/>
                <a:gd name="T17" fmla="*/ 27 h 27"/>
                <a:gd name="T18" fmla="*/ 17 w 22"/>
                <a:gd name="T19" fmla="*/ 27 h 27"/>
                <a:gd name="T20" fmla="*/ 17 w 22"/>
                <a:gd name="T21" fmla="*/ 24 h 27"/>
                <a:gd name="T22" fmla="*/ 17 w 22"/>
                <a:gd name="T23" fmla="*/ 22 h 27"/>
                <a:gd name="T24" fmla="*/ 17 w 22"/>
                <a:gd name="T25" fmla="*/ 22 h 27"/>
                <a:gd name="T26" fmla="*/ 9 w 22"/>
                <a:gd name="T27" fmla="*/ 27 h 27"/>
                <a:gd name="T28" fmla="*/ 0 w 22"/>
                <a:gd name="T29" fmla="*/ 19 h 27"/>
                <a:gd name="T30" fmla="*/ 16 w 22"/>
                <a:gd name="T31" fmla="*/ 10 h 27"/>
                <a:gd name="T32" fmla="*/ 10 w 22"/>
                <a:gd name="T33" fmla="*/ 23 h 27"/>
                <a:gd name="T34" fmla="*/ 17 w 22"/>
                <a:gd name="T35" fmla="*/ 15 h 27"/>
                <a:gd name="T36" fmla="*/ 17 w 22"/>
                <a:gd name="T37" fmla="*/ 14 h 27"/>
                <a:gd name="T38" fmla="*/ 15 w 22"/>
                <a:gd name="T39" fmla="*/ 14 h 27"/>
                <a:gd name="T40" fmla="*/ 5 w 22"/>
                <a:gd name="T41" fmla="*/ 19 h 27"/>
                <a:gd name="T42" fmla="*/ 10 w 22"/>
                <a:gd name="T43"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7">
                  <a:moveTo>
                    <a:pt x="16" y="10"/>
                  </a:moveTo>
                  <a:cubicBezTo>
                    <a:pt x="17" y="10"/>
                    <a:pt x="17" y="10"/>
                    <a:pt x="17" y="10"/>
                  </a:cubicBezTo>
                  <a:cubicBezTo>
                    <a:pt x="17" y="10"/>
                    <a:pt x="17" y="10"/>
                    <a:pt x="17" y="10"/>
                  </a:cubicBezTo>
                  <a:cubicBezTo>
                    <a:pt x="17" y="5"/>
                    <a:pt x="14" y="4"/>
                    <a:pt x="11" y="4"/>
                  </a:cubicBezTo>
                  <a:cubicBezTo>
                    <a:pt x="7" y="4"/>
                    <a:pt x="4" y="7"/>
                    <a:pt x="4" y="7"/>
                  </a:cubicBezTo>
                  <a:cubicBezTo>
                    <a:pt x="1" y="3"/>
                    <a:pt x="1" y="3"/>
                    <a:pt x="1" y="3"/>
                  </a:cubicBezTo>
                  <a:cubicBezTo>
                    <a:pt x="1" y="3"/>
                    <a:pt x="5" y="0"/>
                    <a:pt x="11" y="0"/>
                  </a:cubicBezTo>
                  <a:cubicBezTo>
                    <a:pt x="18" y="0"/>
                    <a:pt x="22" y="3"/>
                    <a:pt x="22" y="10"/>
                  </a:cubicBezTo>
                  <a:cubicBezTo>
                    <a:pt x="22" y="27"/>
                    <a:pt x="22" y="27"/>
                    <a:pt x="22" y="27"/>
                  </a:cubicBezTo>
                  <a:cubicBezTo>
                    <a:pt x="17" y="27"/>
                    <a:pt x="17" y="27"/>
                    <a:pt x="17" y="27"/>
                  </a:cubicBezTo>
                  <a:cubicBezTo>
                    <a:pt x="17" y="24"/>
                    <a:pt x="17" y="24"/>
                    <a:pt x="17" y="24"/>
                  </a:cubicBezTo>
                  <a:cubicBezTo>
                    <a:pt x="17" y="23"/>
                    <a:pt x="17" y="22"/>
                    <a:pt x="17" y="22"/>
                  </a:cubicBezTo>
                  <a:cubicBezTo>
                    <a:pt x="17" y="22"/>
                    <a:pt x="17" y="22"/>
                    <a:pt x="17" y="22"/>
                  </a:cubicBezTo>
                  <a:cubicBezTo>
                    <a:pt x="17" y="22"/>
                    <a:pt x="15" y="27"/>
                    <a:pt x="9" y="27"/>
                  </a:cubicBezTo>
                  <a:cubicBezTo>
                    <a:pt x="4" y="27"/>
                    <a:pt x="0" y="25"/>
                    <a:pt x="0" y="19"/>
                  </a:cubicBezTo>
                  <a:cubicBezTo>
                    <a:pt x="0" y="11"/>
                    <a:pt x="11" y="10"/>
                    <a:pt x="16" y="10"/>
                  </a:cubicBezTo>
                  <a:close/>
                  <a:moveTo>
                    <a:pt x="10" y="23"/>
                  </a:moveTo>
                  <a:cubicBezTo>
                    <a:pt x="14" y="23"/>
                    <a:pt x="17" y="19"/>
                    <a:pt x="17" y="15"/>
                  </a:cubicBezTo>
                  <a:cubicBezTo>
                    <a:pt x="17" y="14"/>
                    <a:pt x="17" y="14"/>
                    <a:pt x="17" y="14"/>
                  </a:cubicBezTo>
                  <a:cubicBezTo>
                    <a:pt x="15" y="14"/>
                    <a:pt x="15" y="14"/>
                    <a:pt x="15" y="14"/>
                  </a:cubicBezTo>
                  <a:cubicBezTo>
                    <a:pt x="12" y="14"/>
                    <a:pt x="5" y="14"/>
                    <a:pt x="5" y="19"/>
                  </a:cubicBezTo>
                  <a:cubicBezTo>
                    <a:pt x="5" y="21"/>
                    <a:pt x="6" y="23"/>
                    <a:pt x="1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9"/>
            <p:cNvSpPr>
              <a:spLocks/>
            </p:cNvSpPr>
            <p:nvPr/>
          </p:nvSpPr>
          <p:spPr bwMode="auto">
            <a:xfrm>
              <a:off x="4897" y="2062"/>
              <a:ext cx="51" cy="57"/>
            </a:xfrm>
            <a:custGeom>
              <a:avLst/>
              <a:gdLst>
                <a:gd name="T0" fmla="*/ 0 w 24"/>
                <a:gd name="T1" fmla="*/ 0 h 27"/>
                <a:gd name="T2" fmla="*/ 5 w 24"/>
                <a:gd name="T3" fmla="*/ 0 h 27"/>
                <a:gd name="T4" fmla="*/ 5 w 24"/>
                <a:gd name="T5" fmla="*/ 4 h 27"/>
                <a:gd name="T6" fmla="*/ 5 w 24"/>
                <a:gd name="T7" fmla="*/ 6 h 27"/>
                <a:gd name="T8" fmla="*/ 5 w 24"/>
                <a:gd name="T9" fmla="*/ 6 h 27"/>
                <a:gd name="T10" fmla="*/ 15 w 24"/>
                <a:gd name="T11" fmla="*/ 0 h 27"/>
                <a:gd name="T12" fmla="*/ 24 w 24"/>
                <a:gd name="T13" fmla="*/ 10 h 27"/>
                <a:gd name="T14" fmla="*/ 24 w 24"/>
                <a:gd name="T15" fmla="*/ 27 h 27"/>
                <a:gd name="T16" fmla="*/ 19 w 24"/>
                <a:gd name="T17" fmla="*/ 27 h 27"/>
                <a:gd name="T18" fmla="*/ 19 w 24"/>
                <a:gd name="T19" fmla="*/ 11 h 27"/>
                <a:gd name="T20" fmla="*/ 14 w 24"/>
                <a:gd name="T21" fmla="*/ 4 h 27"/>
                <a:gd name="T22" fmla="*/ 6 w 24"/>
                <a:gd name="T23" fmla="*/ 11 h 27"/>
                <a:gd name="T24" fmla="*/ 5 w 24"/>
                <a:gd name="T25" fmla="*/ 14 h 27"/>
                <a:gd name="T26" fmla="*/ 5 w 24"/>
                <a:gd name="T27" fmla="*/ 27 h 27"/>
                <a:gd name="T28" fmla="*/ 0 w 24"/>
                <a:gd name="T29" fmla="*/ 27 h 27"/>
                <a:gd name="T30" fmla="*/ 0 w 24"/>
                <a:gd name="T3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27">
                  <a:moveTo>
                    <a:pt x="0" y="0"/>
                  </a:moveTo>
                  <a:cubicBezTo>
                    <a:pt x="5" y="0"/>
                    <a:pt x="5" y="0"/>
                    <a:pt x="5" y="0"/>
                  </a:cubicBezTo>
                  <a:cubicBezTo>
                    <a:pt x="5" y="4"/>
                    <a:pt x="5" y="4"/>
                    <a:pt x="5" y="4"/>
                  </a:cubicBezTo>
                  <a:cubicBezTo>
                    <a:pt x="5" y="5"/>
                    <a:pt x="5" y="6"/>
                    <a:pt x="5" y="6"/>
                  </a:cubicBezTo>
                  <a:cubicBezTo>
                    <a:pt x="5" y="6"/>
                    <a:pt x="5" y="6"/>
                    <a:pt x="5" y="6"/>
                  </a:cubicBezTo>
                  <a:cubicBezTo>
                    <a:pt x="6" y="3"/>
                    <a:pt x="9" y="0"/>
                    <a:pt x="15" y="0"/>
                  </a:cubicBezTo>
                  <a:cubicBezTo>
                    <a:pt x="21" y="0"/>
                    <a:pt x="24" y="3"/>
                    <a:pt x="24" y="10"/>
                  </a:cubicBezTo>
                  <a:cubicBezTo>
                    <a:pt x="24" y="27"/>
                    <a:pt x="24" y="27"/>
                    <a:pt x="24" y="27"/>
                  </a:cubicBezTo>
                  <a:cubicBezTo>
                    <a:pt x="19" y="27"/>
                    <a:pt x="19" y="27"/>
                    <a:pt x="19" y="27"/>
                  </a:cubicBezTo>
                  <a:cubicBezTo>
                    <a:pt x="19" y="11"/>
                    <a:pt x="19" y="11"/>
                    <a:pt x="19" y="11"/>
                  </a:cubicBezTo>
                  <a:cubicBezTo>
                    <a:pt x="19" y="7"/>
                    <a:pt x="18" y="4"/>
                    <a:pt x="14" y="4"/>
                  </a:cubicBezTo>
                  <a:cubicBezTo>
                    <a:pt x="10" y="4"/>
                    <a:pt x="7" y="7"/>
                    <a:pt x="6" y="11"/>
                  </a:cubicBezTo>
                  <a:cubicBezTo>
                    <a:pt x="6" y="12"/>
                    <a:pt x="5" y="13"/>
                    <a:pt x="5" y="14"/>
                  </a:cubicBezTo>
                  <a:cubicBezTo>
                    <a:pt x="5" y="27"/>
                    <a:pt x="5" y="27"/>
                    <a:pt x="5" y="27"/>
                  </a:cubicBezTo>
                  <a:cubicBezTo>
                    <a:pt x="0" y="27"/>
                    <a:pt x="0" y="27"/>
                    <a:pt x="0" y="2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0"/>
            <p:cNvSpPr>
              <a:spLocks/>
            </p:cNvSpPr>
            <p:nvPr/>
          </p:nvSpPr>
          <p:spPr bwMode="auto">
            <a:xfrm>
              <a:off x="4962" y="2047"/>
              <a:ext cx="32" cy="72"/>
            </a:xfrm>
            <a:custGeom>
              <a:avLst/>
              <a:gdLst>
                <a:gd name="T0" fmla="*/ 3 w 15"/>
                <a:gd name="T1" fmla="*/ 12 h 34"/>
                <a:gd name="T2" fmla="*/ 0 w 15"/>
                <a:gd name="T3" fmla="*/ 12 h 34"/>
                <a:gd name="T4" fmla="*/ 0 w 15"/>
                <a:gd name="T5" fmla="*/ 8 h 34"/>
                <a:gd name="T6" fmla="*/ 3 w 15"/>
                <a:gd name="T7" fmla="*/ 8 h 34"/>
                <a:gd name="T8" fmla="*/ 3 w 15"/>
                <a:gd name="T9" fmla="*/ 0 h 34"/>
                <a:gd name="T10" fmla="*/ 8 w 15"/>
                <a:gd name="T11" fmla="*/ 0 h 34"/>
                <a:gd name="T12" fmla="*/ 8 w 15"/>
                <a:gd name="T13" fmla="*/ 8 h 34"/>
                <a:gd name="T14" fmla="*/ 14 w 15"/>
                <a:gd name="T15" fmla="*/ 8 h 34"/>
                <a:gd name="T16" fmla="*/ 14 w 15"/>
                <a:gd name="T17" fmla="*/ 12 h 34"/>
                <a:gd name="T18" fmla="*/ 8 w 15"/>
                <a:gd name="T19" fmla="*/ 12 h 34"/>
                <a:gd name="T20" fmla="*/ 8 w 15"/>
                <a:gd name="T21" fmla="*/ 24 h 34"/>
                <a:gd name="T22" fmla="*/ 14 w 15"/>
                <a:gd name="T23" fmla="*/ 29 h 34"/>
                <a:gd name="T24" fmla="*/ 15 w 15"/>
                <a:gd name="T25" fmla="*/ 29 h 34"/>
                <a:gd name="T26" fmla="*/ 15 w 15"/>
                <a:gd name="T27" fmla="*/ 34 h 34"/>
                <a:gd name="T28" fmla="*/ 13 w 15"/>
                <a:gd name="T29" fmla="*/ 34 h 34"/>
                <a:gd name="T30" fmla="*/ 3 w 15"/>
                <a:gd name="T31" fmla="*/ 24 h 34"/>
                <a:gd name="T32" fmla="*/ 3 w 15"/>
                <a:gd name="T33"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34">
                  <a:moveTo>
                    <a:pt x="3" y="12"/>
                  </a:moveTo>
                  <a:cubicBezTo>
                    <a:pt x="0" y="12"/>
                    <a:pt x="0" y="12"/>
                    <a:pt x="0" y="12"/>
                  </a:cubicBezTo>
                  <a:cubicBezTo>
                    <a:pt x="0" y="8"/>
                    <a:pt x="0" y="8"/>
                    <a:pt x="0" y="8"/>
                  </a:cubicBezTo>
                  <a:cubicBezTo>
                    <a:pt x="3" y="8"/>
                    <a:pt x="3" y="8"/>
                    <a:pt x="3" y="8"/>
                  </a:cubicBezTo>
                  <a:cubicBezTo>
                    <a:pt x="3" y="0"/>
                    <a:pt x="3" y="0"/>
                    <a:pt x="3" y="0"/>
                  </a:cubicBezTo>
                  <a:cubicBezTo>
                    <a:pt x="8" y="0"/>
                    <a:pt x="8" y="0"/>
                    <a:pt x="8" y="0"/>
                  </a:cubicBezTo>
                  <a:cubicBezTo>
                    <a:pt x="8" y="8"/>
                    <a:pt x="8" y="8"/>
                    <a:pt x="8" y="8"/>
                  </a:cubicBezTo>
                  <a:cubicBezTo>
                    <a:pt x="14" y="8"/>
                    <a:pt x="14" y="8"/>
                    <a:pt x="14" y="8"/>
                  </a:cubicBezTo>
                  <a:cubicBezTo>
                    <a:pt x="14" y="12"/>
                    <a:pt x="14" y="12"/>
                    <a:pt x="14" y="12"/>
                  </a:cubicBezTo>
                  <a:cubicBezTo>
                    <a:pt x="8" y="12"/>
                    <a:pt x="8" y="12"/>
                    <a:pt x="8" y="12"/>
                  </a:cubicBezTo>
                  <a:cubicBezTo>
                    <a:pt x="8" y="24"/>
                    <a:pt x="8" y="24"/>
                    <a:pt x="8" y="24"/>
                  </a:cubicBezTo>
                  <a:cubicBezTo>
                    <a:pt x="8" y="29"/>
                    <a:pt x="12" y="29"/>
                    <a:pt x="14" y="29"/>
                  </a:cubicBezTo>
                  <a:cubicBezTo>
                    <a:pt x="14" y="29"/>
                    <a:pt x="15" y="29"/>
                    <a:pt x="15" y="29"/>
                  </a:cubicBezTo>
                  <a:cubicBezTo>
                    <a:pt x="15" y="34"/>
                    <a:pt x="15" y="34"/>
                    <a:pt x="15" y="34"/>
                  </a:cubicBezTo>
                  <a:cubicBezTo>
                    <a:pt x="15" y="34"/>
                    <a:pt x="14" y="34"/>
                    <a:pt x="13" y="34"/>
                  </a:cubicBezTo>
                  <a:cubicBezTo>
                    <a:pt x="10" y="34"/>
                    <a:pt x="3" y="33"/>
                    <a:pt x="3" y="24"/>
                  </a:cubicBezTo>
                  <a:lnTo>
                    <a:pt x="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1"/>
            <p:cNvSpPr>
              <a:spLocks/>
            </p:cNvSpPr>
            <p:nvPr/>
          </p:nvSpPr>
          <p:spPr bwMode="auto">
            <a:xfrm>
              <a:off x="5002" y="2062"/>
              <a:ext cx="42" cy="57"/>
            </a:xfrm>
            <a:custGeom>
              <a:avLst/>
              <a:gdLst>
                <a:gd name="T0" fmla="*/ 3 w 20"/>
                <a:gd name="T1" fmla="*/ 20 h 27"/>
                <a:gd name="T2" fmla="*/ 10 w 20"/>
                <a:gd name="T3" fmla="*/ 23 h 27"/>
                <a:gd name="T4" fmla="*/ 15 w 20"/>
                <a:gd name="T5" fmla="*/ 20 h 27"/>
                <a:gd name="T6" fmla="*/ 1 w 20"/>
                <a:gd name="T7" fmla="*/ 7 h 27"/>
                <a:gd name="T8" fmla="*/ 11 w 20"/>
                <a:gd name="T9" fmla="*/ 0 h 27"/>
                <a:gd name="T10" fmla="*/ 19 w 20"/>
                <a:gd name="T11" fmla="*/ 3 h 27"/>
                <a:gd name="T12" fmla="*/ 17 w 20"/>
                <a:gd name="T13" fmla="*/ 6 h 27"/>
                <a:gd name="T14" fmla="*/ 11 w 20"/>
                <a:gd name="T15" fmla="*/ 4 h 27"/>
                <a:gd name="T16" fmla="*/ 6 w 20"/>
                <a:gd name="T17" fmla="*/ 7 h 27"/>
                <a:gd name="T18" fmla="*/ 20 w 20"/>
                <a:gd name="T19" fmla="*/ 20 h 27"/>
                <a:gd name="T20" fmla="*/ 10 w 20"/>
                <a:gd name="T21" fmla="*/ 27 h 27"/>
                <a:gd name="T22" fmla="*/ 0 w 20"/>
                <a:gd name="T23" fmla="*/ 23 h 27"/>
                <a:gd name="T24" fmla="*/ 3 w 20"/>
                <a:gd name="T25"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7">
                  <a:moveTo>
                    <a:pt x="3" y="20"/>
                  </a:moveTo>
                  <a:cubicBezTo>
                    <a:pt x="3" y="20"/>
                    <a:pt x="6" y="23"/>
                    <a:pt x="10" y="23"/>
                  </a:cubicBezTo>
                  <a:cubicBezTo>
                    <a:pt x="13" y="23"/>
                    <a:pt x="15" y="22"/>
                    <a:pt x="15" y="20"/>
                  </a:cubicBezTo>
                  <a:cubicBezTo>
                    <a:pt x="15" y="15"/>
                    <a:pt x="1" y="16"/>
                    <a:pt x="1" y="7"/>
                  </a:cubicBezTo>
                  <a:cubicBezTo>
                    <a:pt x="1" y="2"/>
                    <a:pt x="6" y="0"/>
                    <a:pt x="11" y="0"/>
                  </a:cubicBezTo>
                  <a:cubicBezTo>
                    <a:pt x="17" y="0"/>
                    <a:pt x="19" y="3"/>
                    <a:pt x="19" y="3"/>
                  </a:cubicBezTo>
                  <a:cubicBezTo>
                    <a:pt x="17" y="6"/>
                    <a:pt x="17" y="6"/>
                    <a:pt x="17" y="6"/>
                  </a:cubicBezTo>
                  <a:cubicBezTo>
                    <a:pt x="17" y="6"/>
                    <a:pt x="15" y="4"/>
                    <a:pt x="11" y="4"/>
                  </a:cubicBezTo>
                  <a:cubicBezTo>
                    <a:pt x="9" y="4"/>
                    <a:pt x="6" y="5"/>
                    <a:pt x="6" y="7"/>
                  </a:cubicBezTo>
                  <a:cubicBezTo>
                    <a:pt x="6" y="12"/>
                    <a:pt x="20" y="11"/>
                    <a:pt x="20" y="20"/>
                  </a:cubicBezTo>
                  <a:cubicBezTo>
                    <a:pt x="20" y="24"/>
                    <a:pt x="16" y="27"/>
                    <a:pt x="10" y="27"/>
                  </a:cubicBezTo>
                  <a:cubicBezTo>
                    <a:pt x="4" y="27"/>
                    <a:pt x="0" y="23"/>
                    <a:pt x="0" y="23"/>
                  </a:cubicBezTo>
                  <a:lnTo>
                    <a:pt x="3"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2"/>
            <p:cNvSpPr>
              <a:spLocks noEditPoints="1"/>
            </p:cNvSpPr>
            <p:nvPr/>
          </p:nvSpPr>
          <p:spPr bwMode="auto">
            <a:xfrm>
              <a:off x="4403" y="2201"/>
              <a:ext cx="52" cy="57"/>
            </a:xfrm>
            <a:custGeom>
              <a:avLst/>
              <a:gdLst>
                <a:gd name="T0" fmla="*/ 13 w 25"/>
                <a:gd name="T1" fmla="*/ 0 h 27"/>
                <a:gd name="T2" fmla="*/ 25 w 25"/>
                <a:gd name="T3" fmla="*/ 12 h 27"/>
                <a:gd name="T4" fmla="*/ 25 w 25"/>
                <a:gd name="T5" fmla="*/ 14 h 27"/>
                <a:gd name="T6" fmla="*/ 5 w 25"/>
                <a:gd name="T7" fmla="*/ 14 h 27"/>
                <a:gd name="T8" fmla="*/ 14 w 25"/>
                <a:gd name="T9" fmla="*/ 23 h 27"/>
                <a:gd name="T10" fmla="*/ 22 w 25"/>
                <a:gd name="T11" fmla="*/ 20 h 27"/>
                <a:gd name="T12" fmla="*/ 24 w 25"/>
                <a:gd name="T13" fmla="*/ 23 h 27"/>
                <a:gd name="T14" fmla="*/ 14 w 25"/>
                <a:gd name="T15" fmla="*/ 27 h 27"/>
                <a:gd name="T16" fmla="*/ 0 w 25"/>
                <a:gd name="T17" fmla="*/ 13 h 27"/>
                <a:gd name="T18" fmla="*/ 13 w 25"/>
                <a:gd name="T19" fmla="*/ 0 h 27"/>
                <a:gd name="T20" fmla="*/ 20 w 25"/>
                <a:gd name="T21" fmla="*/ 10 h 27"/>
                <a:gd name="T22" fmla="*/ 13 w 25"/>
                <a:gd name="T23" fmla="*/ 4 h 27"/>
                <a:gd name="T24" fmla="*/ 6 w 25"/>
                <a:gd name="T25" fmla="*/ 10 h 27"/>
                <a:gd name="T26" fmla="*/ 20 w 25"/>
                <a:gd name="T27"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27">
                  <a:moveTo>
                    <a:pt x="13" y="0"/>
                  </a:moveTo>
                  <a:cubicBezTo>
                    <a:pt x="21" y="0"/>
                    <a:pt x="25" y="5"/>
                    <a:pt x="25" y="12"/>
                  </a:cubicBezTo>
                  <a:cubicBezTo>
                    <a:pt x="25" y="13"/>
                    <a:pt x="25" y="14"/>
                    <a:pt x="25" y="14"/>
                  </a:cubicBezTo>
                  <a:cubicBezTo>
                    <a:pt x="5" y="14"/>
                    <a:pt x="5" y="14"/>
                    <a:pt x="5" y="14"/>
                  </a:cubicBezTo>
                  <a:cubicBezTo>
                    <a:pt x="6" y="20"/>
                    <a:pt x="10" y="23"/>
                    <a:pt x="14" y="23"/>
                  </a:cubicBezTo>
                  <a:cubicBezTo>
                    <a:pt x="19" y="23"/>
                    <a:pt x="22" y="20"/>
                    <a:pt x="22" y="20"/>
                  </a:cubicBezTo>
                  <a:cubicBezTo>
                    <a:pt x="24" y="23"/>
                    <a:pt x="24" y="23"/>
                    <a:pt x="24" y="23"/>
                  </a:cubicBezTo>
                  <a:cubicBezTo>
                    <a:pt x="24" y="23"/>
                    <a:pt x="20" y="27"/>
                    <a:pt x="14" y="27"/>
                  </a:cubicBezTo>
                  <a:cubicBezTo>
                    <a:pt x="6" y="27"/>
                    <a:pt x="0" y="21"/>
                    <a:pt x="0" y="13"/>
                  </a:cubicBezTo>
                  <a:cubicBezTo>
                    <a:pt x="0" y="5"/>
                    <a:pt x="6" y="0"/>
                    <a:pt x="13" y="0"/>
                  </a:cubicBezTo>
                  <a:close/>
                  <a:moveTo>
                    <a:pt x="20" y="10"/>
                  </a:moveTo>
                  <a:cubicBezTo>
                    <a:pt x="19" y="6"/>
                    <a:pt x="17" y="4"/>
                    <a:pt x="13" y="4"/>
                  </a:cubicBezTo>
                  <a:cubicBezTo>
                    <a:pt x="9" y="4"/>
                    <a:pt x="6" y="6"/>
                    <a:pt x="6" y="10"/>
                  </a:cubicBezTo>
                  <a:lnTo>
                    <a:pt x="2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3"/>
            <p:cNvSpPr>
              <a:spLocks/>
            </p:cNvSpPr>
            <p:nvPr/>
          </p:nvSpPr>
          <p:spPr bwMode="auto">
            <a:xfrm>
              <a:off x="4470" y="2201"/>
              <a:ext cx="50" cy="57"/>
            </a:xfrm>
            <a:custGeom>
              <a:avLst/>
              <a:gdLst>
                <a:gd name="T0" fmla="*/ 0 w 24"/>
                <a:gd name="T1" fmla="*/ 0 h 27"/>
                <a:gd name="T2" fmla="*/ 5 w 24"/>
                <a:gd name="T3" fmla="*/ 0 h 27"/>
                <a:gd name="T4" fmla="*/ 5 w 24"/>
                <a:gd name="T5" fmla="*/ 4 h 27"/>
                <a:gd name="T6" fmla="*/ 5 w 24"/>
                <a:gd name="T7" fmla="*/ 6 h 27"/>
                <a:gd name="T8" fmla="*/ 5 w 24"/>
                <a:gd name="T9" fmla="*/ 6 h 27"/>
                <a:gd name="T10" fmla="*/ 15 w 24"/>
                <a:gd name="T11" fmla="*/ 0 h 27"/>
                <a:gd name="T12" fmla="*/ 24 w 24"/>
                <a:gd name="T13" fmla="*/ 10 h 27"/>
                <a:gd name="T14" fmla="*/ 24 w 24"/>
                <a:gd name="T15" fmla="*/ 27 h 27"/>
                <a:gd name="T16" fmla="*/ 19 w 24"/>
                <a:gd name="T17" fmla="*/ 27 h 27"/>
                <a:gd name="T18" fmla="*/ 19 w 24"/>
                <a:gd name="T19" fmla="*/ 11 h 27"/>
                <a:gd name="T20" fmla="*/ 14 w 24"/>
                <a:gd name="T21" fmla="*/ 4 h 27"/>
                <a:gd name="T22" fmla="*/ 5 w 24"/>
                <a:gd name="T23" fmla="*/ 11 h 27"/>
                <a:gd name="T24" fmla="*/ 5 w 24"/>
                <a:gd name="T25" fmla="*/ 14 h 27"/>
                <a:gd name="T26" fmla="*/ 5 w 24"/>
                <a:gd name="T27" fmla="*/ 27 h 27"/>
                <a:gd name="T28" fmla="*/ 0 w 24"/>
                <a:gd name="T29" fmla="*/ 27 h 27"/>
                <a:gd name="T30" fmla="*/ 0 w 24"/>
                <a:gd name="T3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27">
                  <a:moveTo>
                    <a:pt x="0" y="0"/>
                  </a:moveTo>
                  <a:cubicBezTo>
                    <a:pt x="5" y="0"/>
                    <a:pt x="5" y="0"/>
                    <a:pt x="5" y="0"/>
                  </a:cubicBezTo>
                  <a:cubicBezTo>
                    <a:pt x="5" y="4"/>
                    <a:pt x="5" y="4"/>
                    <a:pt x="5" y="4"/>
                  </a:cubicBezTo>
                  <a:cubicBezTo>
                    <a:pt x="5" y="5"/>
                    <a:pt x="5" y="6"/>
                    <a:pt x="5" y="6"/>
                  </a:cubicBezTo>
                  <a:cubicBezTo>
                    <a:pt x="5" y="6"/>
                    <a:pt x="5" y="6"/>
                    <a:pt x="5" y="6"/>
                  </a:cubicBezTo>
                  <a:cubicBezTo>
                    <a:pt x="6" y="3"/>
                    <a:pt x="9" y="0"/>
                    <a:pt x="15" y="0"/>
                  </a:cubicBezTo>
                  <a:cubicBezTo>
                    <a:pt x="21" y="0"/>
                    <a:pt x="24" y="3"/>
                    <a:pt x="24" y="10"/>
                  </a:cubicBezTo>
                  <a:cubicBezTo>
                    <a:pt x="24" y="27"/>
                    <a:pt x="24" y="27"/>
                    <a:pt x="24" y="27"/>
                  </a:cubicBezTo>
                  <a:cubicBezTo>
                    <a:pt x="19" y="27"/>
                    <a:pt x="19" y="27"/>
                    <a:pt x="19" y="27"/>
                  </a:cubicBezTo>
                  <a:cubicBezTo>
                    <a:pt x="19" y="11"/>
                    <a:pt x="19" y="11"/>
                    <a:pt x="19" y="11"/>
                  </a:cubicBezTo>
                  <a:cubicBezTo>
                    <a:pt x="19" y="7"/>
                    <a:pt x="18" y="4"/>
                    <a:pt x="14" y="4"/>
                  </a:cubicBezTo>
                  <a:cubicBezTo>
                    <a:pt x="10" y="4"/>
                    <a:pt x="7" y="7"/>
                    <a:pt x="5" y="11"/>
                  </a:cubicBezTo>
                  <a:cubicBezTo>
                    <a:pt x="5" y="12"/>
                    <a:pt x="5" y="13"/>
                    <a:pt x="5" y="14"/>
                  </a:cubicBezTo>
                  <a:cubicBezTo>
                    <a:pt x="5" y="27"/>
                    <a:pt x="5" y="27"/>
                    <a:pt x="5" y="27"/>
                  </a:cubicBezTo>
                  <a:cubicBezTo>
                    <a:pt x="0" y="27"/>
                    <a:pt x="0" y="27"/>
                    <a:pt x="0" y="2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4"/>
            <p:cNvSpPr>
              <a:spLocks noEditPoints="1"/>
            </p:cNvSpPr>
            <p:nvPr/>
          </p:nvSpPr>
          <p:spPr bwMode="auto">
            <a:xfrm>
              <a:off x="4564" y="2201"/>
              <a:ext cx="46" cy="57"/>
            </a:xfrm>
            <a:custGeom>
              <a:avLst/>
              <a:gdLst>
                <a:gd name="T0" fmla="*/ 16 w 22"/>
                <a:gd name="T1" fmla="*/ 10 h 27"/>
                <a:gd name="T2" fmla="*/ 17 w 22"/>
                <a:gd name="T3" fmla="*/ 10 h 27"/>
                <a:gd name="T4" fmla="*/ 17 w 22"/>
                <a:gd name="T5" fmla="*/ 10 h 27"/>
                <a:gd name="T6" fmla="*/ 11 w 22"/>
                <a:gd name="T7" fmla="*/ 4 h 27"/>
                <a:gd name="T8" fmla="*/ 4 w 22"/>
                <a:gd name="T9" fmla="*/ 6 h 27"/>
                <a:gd name="T10" fmla="*/ 2 w 22"/>
                <a:gd name="T11" fmla="*/ 3 h 27"/>
                <a:gd name="T12" fmla="*/ 11 w 22"/>
                <a:gd name="T13" fmla="*/ 0 h 27"/>
                <a:gd name="T14" fmla="*/ 22 w 22"/>
                <a:gd name="T15" fmla="*/ 10 h 27"/>
                <a:gd name="T16" fmla="*/ 22 w 22"/>
                <a:gd name="T17" fmla="*/ 27 h 27"/>
                <a:gd name="T18" fmla="*/ 17 w 22"/>
                <a:gd name="T19" fmla="*/ 27 h 27"/>
                <a:gd name="T20" fmla="*/ 17 w 22"/>
                <a:gd name="T21" fmla="*/ 24 h 27"/>
                <a:gd name="T22" fmla="*/ 17 w 22"/>
                <a:gd name="T23" fmla="*/ 22 h 27"/>
                <a:gd name="T24" fmla="*/ 17 w 22"/>
                <a:gd name="T25" fmla="*/ 22 h 27"/>
                <a:gd name="T26" fmla="*/ 9 w 22"/>
                <a:gd name="T27" fmla="*/ 27 h 27"/>
                <a:gd name="T28" fmla="*/ 0 w 22"/>
                <a:gd name="T29" fmla="*/ 19 h 27"/>
                <a:gd name="T30" fmla="*/ 16 w 22"/>
                <a:gd name="T31" fmla="*/ 10 h 27"/>
                <a:gd name="T32" fmla="*/ 10 w 22"/>
                <a:gd name="T33" fmla="*/ 23 h 27"/>
                <a:gd name="T34" fmla="*/ 17 w 22"/>
                <a:gd name="T35" fmla="*/ 15 h 27"/>
                <a:gd name="T36" fmla="*/ 17 w 22"/>
                <a:gd name="T37" fmla="*/ 14 h 27"/>
                <a:gd name="T38" fmla="*/ 16 w 22"/>
                <a:gd name="T39" fmla="*/ 14 h 27"/>
                <a:gd name="T40" fmla="*/ 5 w 22"/>
                <a:gd name="T41" fmla="*/ 19 h 27"/>
                <a:gd name="T42" fmla="*/ 10 w 22"/>
                <a:gd name="T43"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7">
                  <a:moveTo>
                    <a:pt x="16" y="10"/>
                  </a:moveTo>
                  <a:cubicBezTo>
                    <a:pt x="17" y="10"/>
                    <a:pt x="17" y="10"/>
                    <a:pt x="17" y="10"/>
                  </a:cubicBezTo>
                  <a:cubicBezTo>
                    <a:pt x="17" y="10"/>
                    <a:pt x="17" y="10"/>
                    <a:pt x="17" y="10"/>
                  </a:cubicBezTo>
                  <a:cubicBezTo>
                    <a:pt x="17" y="5"/>
                    <a:pt x="14" y="4"/>
                    <a:pt x="11" y="4"/>
                  </a:cubicBezTo>
                  <a:cubicBezTo>
                    <a:pt x="7" y="4"/>
                    <a:pt x="4" y="6"/>
                    <a:pt x="4" y="6"/>
                  </a:cubicBezTo>
                  <a:cubicBezTo>
                    <a:pt x="2" y="3"/>
                    <a:pt x="2" y="3"/>
                    <a:pt x="2" y="3"/>
                  </a:cubicBezTo>
                  <a:cubicBezTo>
                    <a:pt x="2" y="3"/>
                    <a:pt x="5" y="0"/>
                    <a:pt x="11" y="0"/>
                  </a:cubicBezTo>
                  <a:cubicBezTo>
                    <a:pt x="18" y="0"/>
                    <a:pt x="22" y="3"/>
                    <a:pt x="22" y="10"/>
                  </a:cubicBezTo>
                  <a:cubicBezTo>
                    <a:pt x="22" y="27"/>
                    <a:pt x="22" y="27"/>
                    <a:pt x="22" y="27"/>
                  </a:cubicBezTo>
                  <a:cubicBezTo>
                    <a:pt x="17" y="27"/>
                    <a:pt x="17" y="27"/>
                    <a:pt x="17" y="27"/>
                  </a:cubicBezTo>
                  <a:cubicBezTo>
                    <a:pt x="17" y="24"/>
                    <a:pt x="17" y="24"/>
                    <a:pt x="17" y="24"/>
                  </a:cubicBezTo>
                  <a:cubicBezTo>
                    <a:pt x="17" y="23"/>
                    <a:pt x="17" y="22"/>
                    <a:pt x="17" y="22"/>
                  </a:cubicBezTo>
                  <a:cubicBezTo>
                    <a:pt x="17" y="22"/>
                    <a:pt x="17" y="22"/>
                    <a:pt x="17" y="22"/>
                  </a:cubicBezTo>
                  <a:cubicBezTo>
                    <a:pt x="17" y="22"/>
                    <a:pt x="15" y="27"/>
                    <a:pt x="9" y="27"/>
                  </a:cubicBezTo>
                  <a:cubicBezTo>
                    <a:pt x="4" y="27"/>
                    <a:pt x="0" y="24"/>
                    <a:pt x="0" y="19"/>
                  </a:cubicBezTo>
                  <a:cubicBezTo>
                    <a:pt x="0" y="11"/>
                    <a:pt x="11" y="10"/>
                    <a:pt x="16" y="10"/>
                  </a:cubicBezTo>
                  <a:close/>
                  <a:moveTo>
                    <a:pt x="10" y="23"/>
                  </a:moveTo>
                  <a:cubicBezTo>
                    <a:pt x="14" y="23"/>
                    <a:pt x="17" y="19"/>
                    <a:pt x="17" y="15"/>
                  </a:cubicBezTo>
                  <a:cubicBezTo>
                    <a:pt x="17" y="14"/>
                    <a:pt x="17" y="14"/>
                    <a:pt x="17" y="14"/>
                  </a:cubicBezTo>
                  <a:cubicBezTo>
                    <a:pt x="16" y="14"/>
                    <a:pt x="16" y="14"/>
                    <a:pt x="16" y="14"/>
                  </a:cubicBezTo>
                  <a:cubicBezTo>
                    <a:pt x="12" y="14"/>
                    <a:pt x="5" y="14"/>
                    <a:pt x="5" y="19"/>
                  </a:cubicBezTo>
                  <a:cubicBezTo>
                    <a:pt x="5" y="21"/>
                    <a:pt x="7" y="23"/>
                    <a:pt x="1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5"/>
            <p:cNvSpPr>
              <a:spLocks noEditPoints="1"/>
            </p:cNvSpPr>
            <p:nvPr/>
          </p:nvSpPr>
          <p:spPr bwMode="auto">
            <a:xfrm>
              <a:off x="4625" y="2180"/>
              <a:ext cx="52" cy="78"/>
            </a:xfrm>
            <a:custGeom>
              <a:avLst/>
              <a:gdLst>
                <a:gd name="T0" fmla="*/ 12 w 25"/>
                <a:gd name="T1" fmla="*/ 10 h 37"/>
                <a:gd name="T2" fmla="*/ 20 w 25"/>
                <a:gd name="T3" fmla="*/ 14 h 37"/>
                <a:gd name="T4" fmla="*/ 20 w 25"/>
                <a:gd name="T5" fmla="*/ 14 h 37"/>
                <a:gd name="T6" fmla="*/ 20 w 25"/>
                <a:gd name="T7" fmla="*/ 12 h 37"/>
                <a:gd name="T8" fmla="*/ 20 w 25"/>
                <a:gd name="T9" fmla="*/ 0 h 37"/>
                <a:gd name="T10" fmla="*/ 25 w 25"/>
                <a:gd name="T11" fmla="*/ 0 h 37"/>
                <a:gd name="T12" fmla="*/ 25 w 25"/>
                <a:gd name="T13" fmla="*/ 37 h 37"/>
                <a:gd name="T14" fmla="*/ 20 w 25"/>
                <a:gd name="T15" fmla="*/ 37 h 37"/>
                <a:gd name="T16" fmla="*/ 20 w 25"/>
                <a:gd name="T17" fmla="*/ 34 h 37"/>
                <a:gd name="T18" fmla="*/ 20 w 25"/>
                <a:gd name="T19" fmla="*/ 32 h 37"/>
                <a:gd name="T20" fmla="*/ 20 w 25"/>
                <a:gd name="T21" fmla="*/ 32 h 37"/>
                <a:gd name="T22" fmla="*/ 11 w 25"/>
                <a:gd name="T23" fmla="*/ 37 h 37"/>
                <a:gd name="T24" fmla="*/ 0 w 25"/>
                <a:gd name="T25" fmla="*/ 23 h 37"/>
                <a:gd name="T26" fmla="*/ 12 w 25"/>
                <a:gd name="T27" fmla="*/ 10 h 37"/>
                <a:gd name="T28" fmla="*/ 12 w 25"/>
                <a:gd name="T29" fmla="*/ 33 h 37"/>
                <a:gd name="T30" fmla="*/ 20 w 25"/>
                <a:gd name="T31" fmla="*/ 23 h 37"/>
                <a:gd name="T32" fmla="*/ 13 w 25"/>
                <a:gd name="T33" fmla="*/ 14 h 37"/>
                <a:gd name="T34" fmla="*/ 5 w 25"/>
                <a:gd name="T35" fmla="*/ 23 h 37"/>
                <a:gd name="T36" fmla="*/ 12 w 25"/>
                <a:gd name="T37" fmla="*/ 3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37">
                  <a:moveTo>
                    <a:pt x="12" y="10"/>
                  </a:moveTo>
                  <a:cubicBezTo>
                    <a:pt x="18" y="10"/>
                    <a:pt x="20" y="14"/>
                    <a:pt x="20" y="14"/>
                  </a:cubicBezTo>
                  <a:cubicBezTo>
                    <a:pt x="20" y="14"/>
                    <a:pt x="20" y="14"/>
                    <a:pt x="20" y="14"/>
                  </a:cubicBezTo>
                  <a:cubicBezTo>
                    <a:pt x="20" y="14"/>
                    <a:pt x="20" y="13"/>
                    <a:pt x="20" y="12"/>
                  </a:cubicBezTo>
                  <a:cubicBezTo>
                    <a:pt x="20" y="0"/>
                    <a:pt x="20" y="0"/>
                    <a:pt x="20" y="0"/>
                  </a:cubicBezTo>
                  <a:cubicBezTo>
                    <a:pt x="25" y="0"/>
                    <a:pt x="25" y="0"/>
                    <a:pt x="25" y="0"/>
                  </a:cubicBezTo>
                  <a:cubicBezTo>
                    <a:pt x="25" y="37"/>
                    <a:pt x="25" y="37"/>
                    <a:pt x="25" y="37"/>
                  </a:cubicBezTo>
                  <a:cubicBezTo>
                    <a:pt x="20" y="37"/>
                    <a:pt x="20" y="37"/>
                    <a:pt x="20" y="37"/>
                  </a:cubicBezTo>
                  <a:cubicBezTo>
                    <a:pt x="20" y="34"/>
                    <a:pt x="20" y="34"/>
                    <a:pt x="20" y="34"/>
                  </a:cubicBezTo>
                  <a:cubicBezTo>
                    <a:pt x="20" y="33"/>
                    <a:pt x="20" y="32"/>
                    <a:pt x="20" y="32"/>
                  </a:cubicBezTo>
                  <a:cubicBezTo>
                    <a:pt x="20" y="32"/>
                    <a:pt x="20" y="32"/>
                    <a:pt x="20" y="32"/>
                  </a:cubicBezTo>
                  <a:cubicBezTo>
                    <a:pt x="20" y="32"/>
                    <a:pt x="18" y="37"/>
                    <a:pt x="11" y="37"/>
                  </a:cubicBezTo>
                  <a:cubicBezTo>
                    <a:pt x="4" y="37"/>
                    <a:pt x="0" y="32"/>
                    <a:pt x="0" y="23"/>
                  </a:cubicBezTo>
                  <a:cubicBezTo>
                    <a:pt x="0" y="15"/>
                    <a:pt x="5" y="10"/>
                    <a:pt x="12" y="10"/>
                  </a:cubicBezTo>
                  <a:close/>
                  <a:moveTo>
                    <a:pt x="12" y="33"/>
                  </a:moveTo>
                  <a:cubicBezTo>
                    <a:pt x="16" y="33"/>
                    <a:pt x="20" y="30"/>
                    <a:pt x="20" y="23"/>
                  </a:cubicBezTo>
                  <a:cubicBezTo>
                    <a:pt x="20" y="19"/>
                    <a:pt x="18" y="14"/>
                    <a:pt x="13" y="14"/>
                  </a:cubicBezTo>
                  <a:cubicBezTo>
                    <a:pt x="8" y="14"/>
                    <a:pt x="5" y="17"/>
                    <a:pt x="5" y="23"/>
                  </a:cubicBezTo>
                  <a:cubicBezTo>
                    <a:pt x="5" y="29"/>
                    <a:pt x="8" y="33"/>
                    <a:pt x="12"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6"/>
            <p:cNvSpPr>
              <a:spLocks/>
            </p:cNvSpPr>
            <p:nvPr/>
          </p:nvSpPr>
          <p:spPr bwMode="auto">
            <a:xfrm>
              <a:off x="4688" y="2201"/>
              <a:ext cx="54" cy="57"/>
            </a:xfrm>
            <a:custGeom>
              <a:avLst/>
              <a:gdLst>
                <a:gd name="T0" fmla="*/ 0 w 26"/>
                <a:gd name="T1" fmla="*/ 0 h 27"/>
                <a:gd name="T2" fmla="*/ 6 w 26"/>
                <a:gd name="T3" fmla="*/ 0 h 27"/>
                <a:gd name="T4" fmla="*/ 12 w 26"/>
                <a:gd name="T5" fmla="*/ 18 h 27"/>
                <a:gd name="T6" fmla="*/ 13 w 26"/>
                <a:gd name="T7" fmla="*/ 22 h 27"/>
                <a:gd name="T8" fmla="*/ 13 w 26"/>
                <a:gd name="T9" fmla="*/ 22 h 27"/>
                <a:gd name="T10" fmla="*/ 14 w 26"/>
                <a:gd name="T11" fmla="*/ 18 h 27"/>
                <a:gd name="T12" fmla="*/ 20 w 26"/>
                <a:gd name="T13" fmla="*/ 0 h 27"/>
                <a:gd name="T14" fmla="*/ 26 w 26"/>
                <a:gd name="T15" fmla="*/ 0 h 27"/>
                <a:gd name="T16" fmla="*/ 16 w 26"/>
                <a:gd name="T17" fmla="*/ 27 h 27"/>
                <a:gd name="T18" fmla="*/ 10 w 26"/>
                <a:gd name="T19" fmla="*/ 27 h 27"/>
                <a:gd name="T20" fmla="*/ 0 w 26"/>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7">
                  <a:moveTo>
                    <a:pt x="0" y="0"/>
                  </a:moveTo>
                  <a:cubicBezTo>
                    <a:pt x="6" y="0"/>
                    <a:pt x="6" y="0"/>
                    <a:pt x="6" y="0"/>
                  </a:cubicBezTo>
                  <a:cubicBezTo>
                    <a:pt x="12" y="18"/>
                    <a:pt x="12" y="18"/>
                    <a:pt x="12" y="18"/>
                  </a:cubicBezTo>
                  <a:cubicBezTo>
                    <a:pt x="13" y="20"/>
                    <a:pt x="13" y="22"/>
                    <a:pt x="13" y="22"/>
                  </a:cubicBezTo>
                  <a:cubicBezTo>
                    <a:pt x="13" y="22"/>
                    <a:pt x="13" y="22"/>
                    <a:pt x="13" y="22"/>
                  </a:cubicBezTo>
                  <a:cubicBezTo>
                    <a:pt x="13" y="22"/>
                    <a:pt x="14" y="20"/>
                    <a:pt x="14" y="18"/>
                  </a:cubicBezTo>
                  <a:cubicBezTo>
                    <a:pt x="20" y="0"/>
                    <a:pt x="20" y="0"/>
                    <a:pt x="20" y="0"/>
                  </a:cubicBezTo>
                  <a:cubicBezTo>
                    <a:pt x="26" y="0"/>
                    <a:pt x="26" y="0"/>
                    <a:pt x="26" y="0"/>
                  </a:cubicBezTo>
                  <a:cubicBezTo>
                    <a:pt x="16" y="27"/>
                    <a:pt x="16" y="27"/>
                    <a:pt x="16" y="27"/>
                  </a:cubicBezTo>
                  <a:cubicBezTo>
                    <a:pt x="10" y="27"/>
                    <a:pt x="10" y="27"/>
                    <a:pt x="10" y="2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7"/>
            <p:cNvSpPr>
              <a:spLocks noEditPoints="1"/>
            </p:cNvSpPr>
            <p:nvPr/>
          </p:nvSpPr>
          <p:spPr bwMode="auto">
            <a:xfrm>
              <a:off x="4753" y="2180"/>
              <a:ext cx="10" cy="78"/>
            </a:xfrm>
            <a:custGeom>
              <a:avLst/>
              <a:gdLst>
                <a:gd name="T0" fmla="*/ 0 w 10"/>
                <a:gd name="T1" fmla="*/ 0 h 78"/>
                <a:gd name="T2" fmla="*/ 10 w 10"/>
                <a:gd name="T3" fmla="*/ 0 h 78"/>
                <a:gd name="T4" fmla="*/ 10 w 10"/>
                <a:gd name="T5" fmla="*/ 11 h 78"/>
                <a:gd name="T6" fmla="*/ 0 w 10"/>
                <a:gd name="T7" fmla="*/ 11 h 78"/>
                <a:gd name="T8" fmla="*/ 0 w 10"/>
                <a:gd name="T9" fmla="*/ 0 h 78"/>
                <a:gd name="T10" fmla="*/ 0 w 10"/>
                <a:gd name="T11" fmla="*/ 21 h 78"/>
                <a:gd name="T12" fmla="*/ 10 w 10"/>
                <a:gd name="T13" fmla="*/ 21 h 78"/>
                <a:gd name="T14" fmla="*/ 10 w 10"/>
                <a:gd name="T15" fmla="*/ 78 h 78"/>
                <a:gd name="T16" fmla="*/ 0 w 10"/>
                <a:gd name="T17" fmla="*/ 78 h 78"/>
                <a:gd name="T18" fmla="*/ 0 w 10"/>
                <a:gd name="T19" fmla="*/ 2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78">
                  <a:moveTo>
                    <a:pt x="0" y="0"/>
                  </a:moveTo>
                  <a:lnTo>
                    <a:pt x="10" y="0"/>
                  </a:lnTo>
                  <a:lnTo>
                    <a:pt x="10" y="11"/>
                  </a:lnTo>
                  <a:lnTo>
                    <a:pt x="0" y="11"/>
                  </a:lnTo>
                  <a:lnTo>
                    <a:pt x="0" y="0"/>
                  </a:lnTo>
                  <a:close/>
                  <a:moveTo>
                    <a:pt x="0" y="21"/>
                  </a:moveTo>
                  <a:lnTo>
                    <a:pt x="10" y="21"/>
                  </a:lnTo>
                  <a:lnTo>
                    <a:pt x="10" y="78"/>
                  </a:lnTo>
                  <a:lnTo>
                    <a:pt x="0" y="78"/>
                  </a:lnTo>
                  <a:lnTo>
                    <a:pt x="0"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8"/>
            <p:cNvSpPr>
              <a:spLocks/>
            </p:cNvSpPr>
            <p:nvPr/>
          </p:nvSpPr>
          <p:spPr bwMode="auto">
            <a:xfrm>
              <a:off x="4778" y="2201"/>
              <a:ext cx="42" cy="57"/>
            </a:xfrm>
            <a:custGeom>
              <a:avLst/>
              <a:gdLst>
                <a:gd name="T0" fmla="*/ 3 w 20"/>
                <a:gd name="T1" fmla="*/ 20 h 27"/>
                <a:gd name="T2" fmla="*/ 10 w 20"/>
                <a:gd name="T3" fmla="*/ 23 h 27"/>
                <a:gd name="T4" fmla="*/ 14 w 20"/>
                <a:gd name="T5" fmla="*/ 20 h 27"/>
                <a:gd name="T6" fmla="*/ 1 w 20"/>
                <a:gd name="T7" fmla="*/ 7 h 27"/>
                <a:gd name="T8" fmla="*/ 10 w 20"/>
                <a:gd name="T9" fmla="*/ 0 h 27"/>
                <a:gd name="T10" fmla="*/ 19 w 20"/>
                <a:gd name="T11" fmla="*/ 3 h 27"/>
                <a:gd name="T12" fmla="*/ 17 w 20"/>
                <a:gd name="T13" fmla="*/ 6 h 27"/>
                <a:gd name="T14" fmla="*/ 10 w 20"/>
                <a:gd name="T15" fmla="*/ 4 h 27"/>
                <a:gd name="T16" fmla="*/ 6 w 20"/>
                <a:gd name="T17" fmla="*/ 7 h 27"/>
                <a:gd name="T18" fmla="*/ 20 w 20"/>
                <a:gd name="T19" fmla="*/ 20 h 27"/>
                <a:gd name="T20" fmla="*/ 10 w 20"/>
                <a:gd name="T21" fmla="*/ 27 h 27"/>
                <a:gd name="T22" fmla="*/ 0 w 20"/>
                <a:gd name="T23" fmla="*/ 23 h 27"/>
                <a:gd name="T24" fmla="*/ 3 w 20"/>
                <a:gd name="T25"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7">
                  <a:moveTo>
                    <a:pt x="3" y="20"/>
                  </a:moveTo>
                  <a:cubicBezTo>
                    <a:pt x="3" y="20"/>
                    <a:pt x="6" y="23"/>
                    <a:pt x="10" y="23"/>
                  </a:cubicBezTo>
                  <a:cubicBezTo>
                    <a:pt x="12" y="23"/>
                    <a:pt x="14" y="22"/>
                    <a:pt x="14" y="20"/>
                  </a:cubicBezTo>
                  <a:cubicBezTo>
                    <a:pt x="14" y="15"/>
                    <a:pt x="1" y="16"/>
                    <a:pt x="1" y="7"/>
                  </a:cubicBezTo>
                  <a:cubicBezTo>
                    <a:pt x="1" y="2"/>
                    <a:pt x="5" y="0"/>
                    <a:pt x="10" y="0"/>
                  </a:cubicBezTo>
                  <a:cubicBezTo>
                    <a:pt x="16" y="0"/>
                    <a:pt x="19" y="3"/>
                    <a:pt x="19" y="3"/>
                  </a:cubicBezTo>
                  <a:cubicBezTo>
                    <a:pt x="17" y="6"/>
                    <a:pt x="17" y="6"/>
                    <a:pt x="17" y="6"/>
                  </a:cubicBezTo>
                  <a:cubicBezTo>
                    <a:pt x="17" y="6"/>
                    <a:pt x="15" y="4"/>
                    <a:pt x="10" y="4"/>
                  </a:cubicBezTo>
                  <a:cubicBezTo>
                    <a:pt x="8" y="4"/>
                    <a:pt x="6" y="5"/>
                    <a:pt x="6" y="7"/>
                  </a:cubicBezTo>
                  <a:cubicBezTo>
                    <a:pt x="6" y="12"/>
                    <a:pt x="20" y="11"/>
                    <a:pt x="20" y="20"/>
                  </a:cubicBezTo>
                  <a:cubicBezTo>
                    <a:pt x="20" y="24"/>
                    <a:pt x="16" y="27"/>
                    <a:pt x="10" y="27"/>
                  </a:cubicBezTo>
                  <a:cubicBezTo>
                    <a:pt x="4" y="27"/>
                    <a:pt x="0" y="23"/>
                    <a:pt x="0" y="23"/>
                  </a:cubicBezTo>
                  <a:lnTo>
                    <a:pt x="3"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9"/>
            <p:cNvSpPr>
              <a:spLocks noEditPoints="1"/>
            </p:cNvSpPr>
            <p:nvPr/>
          </p:nvSpPr>
          <p:spPr bwMode="auto">
            <a:xfrm>
              <a:off x="4830" y="2201"/>
              <a:ext cx="51" cy="57"/>
            </a:xfrm>
            <a:custGeom>
              <a:avLst/>
              <a:gdLst>
                <a:gd name="T0" fmla="*/ 13 w 24"/>
                <a:gd name="T1" fmla="*/ 0 h 27"/>
                <a:gd name="T2" fmla="*/ 24 w 24"/>
                <a:gd name="T3" fmla="*/ 12 h 27"/>
                <a:gd name="T4" fmla="*/ 24 w 24"/>
                <a:gd name="T5" fmla="*/ 14 h 27"/>
                <a:gd name="T6" fmla="*/ 5 w 24"/>
                <a:gd name="T7" fmla="*/ 14 h 27"/>
                <a:gd name="T8" fmla="*/ 14 w 24"/>
                <a:gd name="T9" fmla="*/ 23 h 27"/>
                <a:gd name="T10" fmla="*/ 22 w 24"/>
                <a:gd name="T11" fmla="*/ 20 h 27"/>
                <a:gd name="T12" fmla="*/ 24 w 24"/>
                <a:gd name="T13" fmla="*/ 23 h 27"/>
                <a:gd name="T14" fmla="*/ 14 w 24"/>
                <a:gd name="T15" fmla="*/ 27 h 27"/>
                <a:gd name="T16" fmla="*/ 0 w 24"/>
                <a:gd name="T17" fmla="*/ 13 h 27"/>
                <a:gd name="T18" fmla="*/ 13 w 24"/>
                <a:gd name="T19" fmla="*/ 0 h 27"/>
                <a:gd name="T20" fmla="*/ 19 w 24"/>
                <a:gd name="T21" fmla="*/ 10 h 27"/>
                <a:gd name="T22" fmla="*/ 13 w 24"/>
                <a:gd name="T23" fmla="*/ 4 h 27"/>
                <a:gd name="T24" fmla="*/ 5 w 24"/>
                <a:gd name="T25" fmla="*/ 10 h 27"/>
                <a:gd name="T26" fmla="*/ 19 w 24"/>
                <a:gd name="T27"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7">
                  <a:moveTo>
                    <a:pt x="13" y="0"/>
                  </a:moveTo>
                  <a:cubicBezTo>
                    <a:pt x="20" y="0"/>
                    <a:pt x="24" y="5"/>
                    <a:pt x="24" y="12"/>
                  </a:cubicBezTo>
                  <a:cubicBezTo>
                    <a:pt x="24" y="13"/>
                    <a:pt x="24" y="14"/>
                    <a:pt x="24" y="14"/>
                  </a:cubicBezTo>
                  <a:cubicBezTo>
                    <a:pt x="5" y="14"/>
                    <a:pt x="5" y="14"/>
                    <a:pt x="5" y="14"/>
                  </a:cubicBezTo>
                  <a:cubicBezTo>
                    <a:pt x="5" y="20"/>
                    <a:pt x="9" y="23"/>
                    <a:pt x="14" y="23"/>
                  </a:cubicBezTo>
                  <a:cubicBezTo>
                    <a:pt x="19" y="23"/>
                    <a:pt x="22" y="20"/>
                    <a:pt x="22" y="20"/>
                  </a:cubicBezTo>
                  <a:cubicBezTo>
                    <a:pt x="24" y="23"/>
                    <a:pt x="24" y="23"/>
                    <a:pt x="24" y="23"/>
                  </a:cubicBezTo>
                  <a:cubicBezTo>
                    <a:pt x="24" y="23"/>
                    <a:pt x="20" y="27"/>
                    <a:pt x="14" y="27"/>
                  </a:cubicBezTo>
                  <a:cubicBezTo>
                    <a:pt x="6" y="27"/>
                    <a:pt x="0" y="21"/>
                    <a:pt x="0" y="13"/>
                  </a:cubicBezTo>
                  <a:cubicBezTo>
                    <a:pt x="0" y="5"/>
                    <a:pt x="6" y="0"/>
                    <a:pt x="13" y="0"/>
                  </a:cubicBezTo>
                  <a:close/>
                  <a:moveTo>
                    <a:pt x="19" y="10"/>
                  </a:moveTo>
                  <a:cubicBezTo>
                    <a:pt x="19" y="6"/>
                    <a:pt x="16" y="4"/>
                    <a:pt x="13" y="4"/>
                  </a:cubicBezTo>
                  <a:cubicBezTo>
                    <a:pt x="9" y="4"/>
                    <a:pt x="6" y="6"/>
                    <a:pt x="5" y="10"/>
                  </a:cubicBezTo>
                  <a:lnTo>
                    <a:pt x="19"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0"/>
            <p:cNvSpPr>
              <a:spLocks/>
            </p:cNvSpPr>
            <p:nvPr/>
          </p:nvSpPr>
          <p:spPr bwMode="auto">
            <a:xfrm>
              <a:off x="4895" y="2201"/>
              <a:ext cx="50" cy="57"/>
            </a:xfrm>
            <a:custGeom>
              <a:avLst/>
              <a:gdLst>
                <a:gd name="T0" fmla="*/ 0 w 24"/>
                <a:gd name="T1" fmla="*/ 0 h 27"/>
                <a:gd name="T2" fmla="*/ 5 w 24"/>
                <a:gd name="T3" fmla="*/ 0 h 27"/>
                <a:gd name="T4" fmla="*/ 5 w 24"/>
                <a:gd name="T5" fmla="*/ 16 h 27"/>
                <a:gd name="T6" fmla="*/ 10 w 24"/>
                <a:gd name="T7" fmla="*/ 23 h 27"/>
                <a:gd name="T8" fmla="*/ 19 w 24"/>
                <a:gd name="T9" fmla="*/ 13 h 27"/>
                <a:gd name="T10" fmla="*/ 19 w 24"/>
                <a:gd name="T11" fmla="*/ 0 h 27"/>
                <a:gd name="T12" fmla="*/ 24 w 24"/>
                <a:gd name="T13" fmla="*/ 0 h 27"/>
                <a:gd name="T14" fmla="*/ 24 w 24"/>
                <a:gd name="T15" fmla="*/ 27 h 27"/>
                <a:gd name="T16" fmla="*/ 19 w 24"/>
                <a:gd name="T17" fmla="*/ 27 h 27"/>
                <a:gd name="T18" fmla="*/ 19 w 24"/>
                <a:gd name="T19" fmla="*/ 23 h 27"/>
                <a:gd name="T20" fmla="*/ 19 w 24"/>
                <a:gd name="T21" fmla="*/ 21 h 27"/>
                <a:gd name="T22" fmla="*/ 19 w 24"/>
                <a:gd name="T23" fmla="*/ 21 h 27"/>
                <a:gd name="T24" fmla="*/ 9 w 24"/>
                <a:gd name="T25" fmla="*/ 27 h 27"/>
                <a:gd name="T26" fmla="*/ 0 w 24"/>
                <a:gd name="T27" fmla="*/ 17 h 27"/>
                <a:gd name="T28" fmla="*/ 0 w 24"/>
                <a:gd name="T2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27">
                  <a:moveTo>
                    <a:pt x="0" y="0"/>
                  </a:moveTo>
                  <a:cubicBezTo>
                    <a:pt x="5" y="0"/>
                    <a:pt x="5" y="0"/>
                    <a:pt x="5" y="0"/>
                  </a:cubicBezTo>
                  <a:cubicBezTo>
                    <a:pt x="5" y="16"/>
                    <a:pt x="5" y="16"/>
                    <a:pt x="5" y="16"/>
                  </a:cubicBezTo>
                  <a:cubicBezTo>
                    <a:pt x="5" y="20"/>
                    <a:pt x="6" y="23"/>
                    <a:pt x="10" y="23"/>
                  </a:cubicBezTo>
                  <a:cubicBezTo>
                    <a:pt x="16" y="23"/>
                    <a:pt x="19" y="18"/>
                    <a:pt x="19" y="13"/>
                  </a:cubicBezTo>
                  <a:cubicBezTo>
                    <a:pt x="19" y="0"/>
                    <a:pt x="19" y="0"/>
                    <a:pt x="19" y="0"/>
                  </a:cubicBezTo>
                  <a:cubicBezTo>
                    <a:pt x="24" y="0"/>
                    <a:pt x="24" y="0"/>
                    <a:pt x="24" y="0"/>
                  </a:cubicBezTo>
                  <a:cubicBezTo>
                    <a:pt x="24" y="27"/>
                    <a:pt x="24" y="27"/>
                    <a:pt x="24" y="27"/>
                  </a:cubicBezTo>
                  <a:cubicBezTo>
                    <a:pt x="19" y="27"/>
                    <a:pt x="19" y="27"/>
                    <a:pt x="19" y="27"/>
                  </a:cubicBezTo>
                  <a:cubicBezTo>
                    <a:pt x="19" y="23"/>
                    <a:pt x="19" y="23"/>
                    <a:pt x="19" y="23"/>
                  </a:cubicBezTo>
                  <a:cubicBezTo>
                    <a:pt x="19" y="22"/>
                    <a:pt x="19" y="21"/>
                    <a:pt x="19" y="21"/>
                  </a:cubicBezTo>
                  <a:cubicBezTo>
                    <a:pt x="19" y="21"/>
                    <a:pt x="19" y="21"/>
                    <a:pt x="19" y="21"/>
                  </a:cubicBezTo>
                  <a:cubicBezTo>
                    <a:pt x="18" y="24"/>
                    <a:pt x="14" y="27"/>
                    <a:pt x="9" y="27"/>
                  </a:cubicBezTo>
                  <a:cubicBezTo>
                    <a:pt x="3" y="27"/>
                    <a:pt x="0" y="24"/>
                    <a:pt x="0" y="1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1"/>
            <p:cNvSpPr>
              <a:spLocks/>
            </p:cNvSpPr>
            <p:nvPr/>
          </p:nvSpPr>
          <p:spPr bwMode="auto">
            <a:xfrm>
              <a:off x="4964" y="2201"/>
              <a:ext cx="30" cy="57"/>
            </a:xfrm>
            <a:custGeom>
              <a:avLst/>
              <a:gdLst>
                <a:gd name="T0" fmla="*/ 0 w 14"/>
                <a:gd name="T1" fmla="*/ 0 h 27"/>
                <a:gd name="T2" fmla="*/ 5 w 14"/>
                <a:gd name="T3" fmla="*/ 0 h 27"/>
                <a:gd name="T4" fmla="*/ 5 w 14"/>
                <a:gd name="T5" fmla="*/ 5 h 27"/>
                <a:gd name="T6" fmla="*/ 5 w 14"/>
                <a:gd name="T7" fmla="*/ 7 h 27"/>
                <a:gd name="T8" fmla="*/ 5 w 14"/>
                <a:gd name="T9" fmla="*/ 7 h 27"/>
                <a:gd name="T10" fmla="*/ 13 w 14"/>
                <a:gd name="T11" fmla="*/ 0 h 27"/>
                <a:gd name="T12" fmla="*/ 14 w 14"/>
                <a:gd name="T13" fmla="*/ 0 h 27"/>
                <a:gd name="T14" fmla="*/ 14 w 14"/>
                <a:gd name="T15" fmla="*/ 5 h 27"/>
                <a:gd name="T16" fmla="*/ 13 w 14"/>
                <a:gd name="T17" fmla="*/ 5 h 27"/>
                <a:gd name="T18" fmla="*/ 6 w 14"/>
                <a:gd name="T19" fmla="*/ 11 h 27"/>
                <a:gd name="T20" fmla="*/ 5 w 14"/>
                <a:gd name="T21" fmla="*/ 16 h 27"/>
                <a:gd name="T22" fmla="*/ 5 w 14"/>
                <a:gd name="T23" fmla="*/ 27 h 27"/>
                <a:gd name="T24" fmla="*/ 0 w 14"/>
                <a:gd name="T25" fmla="*/ 27 h 27"/>
                <a:gd name="T26" fmla="*/ 0 w 14"/>
                <a:gd name="T2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27">
                  <a:moveTo>
                    <a:pt x="0" y="0"/>
                  </a:moveTo>
                  <a:cubicBezTo>
                    <a:pt x="5" y="0"/>
                    <a:pt x="5" y="0"/>
                    <a:pt x="5" y="0"/>
                  </a:cubicBezTo>
                  <a:cubicBezTo>
                    <a:pt x="5" y="5"/>
                    <a:pt x="5" y="5"/>
                    <a:pt x="5" y="5"/>
                  </a:cubicBezTo>
                  <a:cubicBezTo>
                    <a:pt x="5" y="6"/>
                    <a:pt x="5" y="7"/>
                    <a:pt x="5" y="7"/>
                  </a:cubicBezTo>
                  <a:cubicBezTo>
                    <a:pt x="5" y="7"/>
                    <a:pt x="5" y="7"/>
                    <a:pt x="5" y="7"/>
                  </a:cubicBezTo>
                  <a:cubicBezTo>
                    <a:pt x="6" y="3"/>
                    <a:pt x="9" y="0"/>
                    <a:pt x="13" y="0"/>
                  </a:cubicBezTo>
                  <a:cubicBezTo>
                    <a:pt x="14" y="0"/>
                    <a:pt x="14" y="0"/>
                    <a:pt x="14" y="0"/>
                  </a:cubicBezTo>
                  <a:cubicBezTo>
                    <a:pt x="14" y="5"/>
                    <a:pt x="14" y="5"/>
                    <a:pt x="14" y="5"/>
                  </a:cubicBezTo>
                  <a:cubicBezTo>
                    <a:pt x="14" y="5"/>
                    <a:pt x="14" y="5"/>
                    <a:pt x="13" y="5"/>
                  </a:cubicBezTo>
                  <a:cubicBezTo>
                    <a:pt x="10" y="5"/>
                    <a:pt x="7" y="7"/>
                    <a:pt x="6" y="11"/>
                  </a:cubicBezTo>
                  <a:cubicBezTo>
                    <a:pt x="5" y="13"/>
                    <a:pt x="5" y="14"/>
                    <a:pt x="5" y="16"/>
                  </a:cubicBezTo>
                  <a:cubicBezTo>
                    <a:pt x="5" y="27"/>
                    <a:pt x="5" y="27"/>
                    <a:pt x="5" y="27"/>
                  </a:cubicBezTo>
                  <a:cubicBezTo>
                    <a:pt x="0" y="27"/>
                    <a:pt x="0" y="27"/>
                    <a:pt x="0" y="2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2"/>
            <p:cNvSpPr>
              <a:spLocks/>
            </p:cNvSpPr>
            <p:nvPr/>
          </p:nvSpPr>
          <p:spPr bwMode="auto">
            <a:xfrm>
              <a:off x="5002" y="2201"/>
              <a:ext cx="42" cy="57"/>
            </a:xfrm>
            <a:custGeom>
              <a:avLst/>
              <a:gdLst>
                <a:gd name="T0" fmla="*/ 3 w 20"/>
                <a:gd name="T1" fmla="*/ 20 h 27"/>
                <a:gd name="T2" fmla="*/ 10 w 20"/>
                <a:gd name="T3" fmla="*/ 23 h 27"/>
                <a:gd name="T4" fmla="*/ 15 w 20"/>
                <a:gd name="T5" fmla="*/ 20 h 27"/>
                <a:gd name="T6" fmla="*/ 1 w 20"/>
                <a:gd name="T7" fmla="*/ 7 h 27"/>
                <a:gd name="T8" fmla="*/ 11 w 20"/>
                <a:gd name="T9" fmla="*/ 0 h 27"/>
                <a:gd name="T10" fmla="*/ 19 w 20"/>
                <a:gd name="T11" fmla="*/ 3 h 27"/>
                <a:gd name="T12" fmla="*/ 17 w 20"/>
                <a:gd name="T13" fmla="*/ 6 h 27"/>
                <a:gd name="T14" fmla="*/ 11 w 20"/>
                <a:gd name="T15" fmla="*/ 4 h 27"/>
                <a:gd name="T16" fmla="*/ 6 w 20"/>
                <a:gd name="T17" fmla="*/ 7 h 27"/>
                <a:gd name="T18" fmla="*/ 20 w 20"/>
                <a:gd name="T19" fmla="*/ 20 h 27"/>
                <a:gd name="T20" fmla="*/ 10 w 20"/>
                <a:gd name="T21" fmla="*/ 27 h 27"/>
                <a:gd name="T22" fmla="*/ 0 w 20"/>
                <a:gd name="T23" fmla="*/ 23 h 27"/>
                <a:gd name="T24" fmla="*/ 3 w 20"/>
                <a:gd name="T25"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7">
                  <a:moveTo>
                    <a:pt x="3" y="20"/>
                  </a:moveTo>
                  <a:cubicBezTo>
                    <a:pt x="3" y="20"/>
                    <a:pt x="6" y="23"/>
                    <a:pt x="10" y="23"/>
                  </a:cubicBezTo>
                  <a:cubicBezTo>
                    <a:pt x="13" y="23"/>
                    <a:pt x="15" y="22"/>
                    <a:pt x="15" y="20"/>
                  </a:cubicBezTo>
                  <a:cubicBezTo>
                    <a:pt x="15" y="15"/>
                    <a:pt x="1" y="16"/>
                    <a:pt x="1" y="7"/>
                  </a:cubicBezTo>
                  <a:cubicBezTo>
                    <a:pt x="1" y="2"/>
                    <a:pt x="5" y="0"/>
                    <a:pt x="11" y="0"/>
                  </a:cubicBezTo>
                  <a:cubicBezTo>
                    <a:pt x="17" y="0"/>
                    <a:pt x="19" y="3"/>
                    <a:pt x="19" y="3"/>
                  </a:cubicBezTo>
                  <a:cubicBezTo>
                    <a:pt x="17" y="6"/>
                    <a:pt x="17" y="6"/>
                    <a:pt x="17" y="6"/>
                  </a:cubicBezTo>
                  <a:cubicBezTo>
                    <a:pt x="17" y="6"/>
                    <a:pt x="15" y="4"/>
                    <a:pt x="11" y="4"/>
                  </a:cubicBezTo>
                  <a:cubicBezTo>
                    <a:pt x="8" y="4"/>
                    <a:pt x="6" y="5"/>
                    <a:pt x="6" y="7"/>
                  </a:cubicBezTo>
                  <a:cubicBezTo>
                    <a:pt x="6" y="12"/>
                    <a:pt x="20" y="11"/>
                    <a:pt x="20" y="20"/>
                  </a:cubicBezTo>
                  <a:cubicBezTo>
                    <a:pt x="20" y="24"/>
                    <a:pt x="16" y="27"/>
                    <a:pt x="10" y="27"/>
                  </a:cubicBezTo>
                  <a:cubicBezTo>
                    <a:pt x="4" y="27"/>
                    <a:pt x="0" y="23"/>
                    <a:pt x="0" y="23"/>
                  </a:cubicBezTo>
                  <a:lnTo>
                    <a:pt x="3"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AutoShape 3">
            <a:extLst>
              <a:ext uri="{FF2B5EF4-FFF2-40B4-BE49-F238E27FC236}">
                <a16:creationId xmlns:a16="http://schemas.microsoft.com/office/drawing/2014/main" id="{CD71958B-96E1-40CB-8BCF-25405CC81AD0}"/>
              </a:ext>
            </a:extLst>
          </p:cNvPr>
          <p:cNvSpPr>
            <a:spLocks noChangeAspect="1" noChangeArrowheads="1" noTextEdit="1"/>
          </p:cNvSpPr>
          <p:nvPr userDrawn="1"/>
        </p:nvSpPr>
        <p:spPr bwMode="auto">
          <a:xfrm>
            <a:off x="3552825" y="2592388"/>
            <a:ext cx="5086350" cy="26368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5">
            <a:extLst>
              <a:ext uri="{FF2B5EF4-FFF2-40B4-BE49-F238E27FC236}">
                <a16:creationId xmlns:a16="http://schemas.microsoft.com/office/drawing/2014/main" id="{80924B2B-A3AD-4F5E-96F8-3C1AA5B03A5B}"/>
              </a:ext>
            </a:extLst>
          </p:cNvPr>
          <p:cNvSpPr>
            <a:spLocks noEditPoints="1"/>
          </p:cNvSpPr>
          <p:nvPr userDrawn="1"/>
        </p:nvSpPr>
        <p:spPr bwMode="auto">
          <a:xfrm>
            <a:off x="4443413" y="4727575"/>
            <a:ext cx="3295650" cy="492125"/>
          </a:xfrm>
          <a:custGeom>
            <a:avLst/>
            <a:gdLst>
              <a:gd name="T0" fmla="*/ 372 w 377"/>
              <a:gd name="T1" fmla="*/ 3 h 56"/>
              <a:gd name="T2" fmla="*/ 377 w 377"/>
              <a:gd name="T3" fmla="*/ 5 h 56"/>
              <a:gd name="T4" fmla="*/ 368 w 377"/>
              <a:gd name="T5" fmla="*/ 54 h 56"/>
              <a:gd name="T6" fmla="*/ 369 w 377"/>
              <a:gd name="T7" fmla="*/ 56 h 56"/>
              <a:gd name="T8" fmla="*/ 363 w 377"/>
              <a:gd name="T9" fmla="*/ 3 h 56"/>
              <a:gd name="T10" fmla="*/ 358 w 377"/>
              <a:gd name="T11" fmla="*/ 4 h 56"/>
              <a:gd name="T12" fmla="*/ 363 w 377"/>
              <a:gd name="T13" fmla="*/ 5 h 56"/>
              <a:gd name="T14" fmla="*/ 360 w 377"/>
              <a:gd name="T15" fmla="*/ 45 h 56"/>
              <a:gd name="T16" fmla="*/ 332 w 377"/>
              <a:gd name="T17" fmla="*/ 42 h 56"/>
              <a:gd name="T18" fmla="*/ 328 w 377"/>
              <a:gd name="T19" fmla="*/ 44 h 56"/>
              <a:gd name="T20" fmla="*/ 351 w 377"/>
              <a:gd name="T21" fmla="*/ 29 h 56"/>
              <a:gd name="T22" fmla="*/ 328 w 377"/>
              <a:gd name="T23" fmla="*/ 0 h 56"/>
              <a:gd name="T24" fmla="*/ 318 w 377"/>
              <a:gd name="T25" fmla="*/ 41 h 56"/>
              <a:gd name="T26" fmla="*/ 309 w 377"/>
              <a:gd name="T27" fmla="*/ 40 h 56"/>
              <a:gd name="T28" fmla="*/ 308 w 377"/>
              <a:gd name="T29" fmla="*/ 3 h 56"/>
              <a:gd name="T30" fmla="*/ 302 w 377"/>
              <a:gd name="T31" fmla="*/ 17 h 56"/>
              <a:gd name="T32" fmla="*/ 274 w 377"/>
              <a:gd name="T33" fmla="*/ 22 h 56"/>
              <a:gd name="T34" fmla="*/ 295 w 377"/>
              <a:gd name="T35" fmla="*/ 25 h 56"/>
              <a:gd name="T36" fmla="*/ 274 w 377"/>
              <a:gd name="T37" fmla="*/ 0 h 56"/>
              <a:gd name="T38" fmla="*/ 248 w 377"/>
              <a:gd name="T39" fmla="*/ 15 h 56"/>
              <a:gd name="T40" fmla="*/ 253 w 377"/>
              <a:gd name="T41" fmla="*/ 45 h 56"/>
              <a:gd name="T42" fmla="*/ 261 w 377"/>
              <a:gd name="T43" fmla="*/ 40 h 56"/>
              <a:gd name="T44" fmla="*/ 243 w 377"/>
              <a:gd name="T45" fmla="*/ 29 h 56"/>
              <a:gd name="T46" fmla="*/ 261 w 377"/>
              <a:gd name="T47" fmla="*/ 18 h 56"/>
              <a:gd name="T48" fmla="*/ 231 w 377"/>
              <a:gd name="T49" fmla="*/ 1 h 56"/>
              <a:gd name="T50" fmla="*/ 228 w 377"/>
              <a:gd name="T51" fmla="*/ 5 h 56"/>
              <a:gd name="T52" fmla="*/ 232 w 377"/>
              <a:gd name="T53" fmla="*/ 3 h 56"/>
              <a:gd name="T54" fmla="*/ 195 w 377"/>
              <a:gd name="T55" fmla="*/ 30 h 56"/>
              <a:gd name="T56" fmla="*/ 215 w 377"/>
              <a:gd name="T57" fmla="*/ 37 h 56"/>
              <a:gd name="T58" fmla="*/ 215 w 377"/>
              <a:gd name="T59" fmla="*/ 18 h 56"/>
              <a:gd name="T60" fmla="*/ 195 w 377"/>
              <a:gd name="T61" fmla="*/ 41 h 56"/>
              <a:gd name="T62" fmla="*/ 164 w 377"/>
              <a:gd name="T63" fmla="*/ 45 h 56"/>
              <a:gd name="T64" fmla="*/ 135 w 377"/>
              <a:gd name="T65" fmla="*/ 40 h 56"/>
              <a:gd name="T66" fmla="*/ 149 w 377"/>
              <a:gd name="T67" fmla="*/ 40 h 56"/>
              <a:gd name="T68" fmla="*/ 153 w 377"/>
              <a:gd name="T69" fmla="*/ 20 h 56"/>
              <a:gd name="T70" fmla="*/ 134 w 377"/>
              <a:gd name="T71" fmla="*/ 20 h 56"/>
              <a:gd name="T72" fmla="*/ 151 w 377"/>
              <a:gd name="T73" fmla="*/ 25 h 56"/>
              <a:gd name="T74" fmla="*/ 134 w 377"/>
              <a:gd name="T75" fmla="*/ 43 h 56"/>
              <a:gd name="T76" fmla="*/ 152 w 377"/>
              <a:gd name="T77" fmla="*/ 44 h 56"/>
              <a:gd name="T78" fmla="*/ 121 w 377"/>
              <a:gd name="T79" fmla="*/ 17 h 56"/>
              <a:gd name="T80" fmla="*/ 125 w 377"/>
              <a:gd name="T81" fmla="*/ 14 h 56"/>
              <a:gd name="T82" fmla="*/ 114 w 377"/>
              <a:gd name="T83" fmla="*/ 14 h 56"/>
              <a:gd name="T84" fmla="*/ 102 w 377"/>
              <a:gd name="T85" fmla="*/ 26 h 56"/>
              <a:gd name="T86" fmla="*/ 87 w 377"/>
              <a:gd name="T87" fmla="*/ 15 h 56"/>
              <a:gd name="T88" fmla="*/ 93 w 377"/>
              <a:gd name="T89" fmla="*/ 45 h 56"/>
              <a:gd name="T90" fmla="*/ 102 w 377"/>
              <a:gd name="T91" fmla="*/ 40 h 56"/>
              <a:gd name="T92" fmla="*/ 82 w 377"/>
              <a:gd name="T93" fmla="*/ 29 h 56"/>
              <a:gd name="T94" fmla="*/ 97 w 377"/>
              <a:gd name="T95" fmla="*/ 15 h 56"/>
              <a:gd name="T96" fmla="*/ 62 w 377"/>
              <a:gd name="T97" fmla="*/ 39 h 56"/>
              <a:gd name="T98" fmla="*/ 59 w 377"/>
              <a:gd name="T99" fmla="*/ 45 h 56"/>
              <a:gd name="T100" fmla="*/ 14 w 377"/>
              <a:gd name="T101" fmla="*/ 41 h 56"/>
              <a:gd name="T102" fmla="*/ 21 w 377"/>
              <a:gd name="T103" fmla="*/ 3 h 56"/>
              <a:gd name="T104" fmla="*/ 36 w 377"/>
              <a:gd name="T105" fmla="*/ 7 h 56"/>
              <a:gd name="T106" fmla="*/ 2 w 377"/>
              <a:gd name="T107" fmla="*/ 32 h 56"/>
              <a:gd name="T108" fmla="*/ 42 w 377"/>
              <a:gd name="T109" fmla="*/ 2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77" h="56">
                <a:moveTo>
                  <a:pt x="377" y="3"/>
                </a:moveTo>
                <a:cubicBezTo>
                  <a:pt x="377" y="2"/>
                  <a:pt x="377" y="2"/>
                  <a:pt x="377" y="2"/>
                </a:cubicBezTo>
                <a:cubicBezTo>
                  <a:pt x="376" y="1"/>
                  <a:pt x="376" y="1"/>
                  <a:pt x="376" y="1"/>
                </a:cubicBezTo>
                <a:cubicBezTo>
                  <a:pt x="375" y="1"/>
                  <a:pt x="375" y="1"/>
                  <a:pt x="375" y="1"/>
                </a:cubicBezTo>
                <a:cubicBezTo>
                  <a:pt x="374" y="1"/>
                  <a:pt x="374" y="1"/>
                  <a:pt x="374" y="1"/>
                </a:cubicBezTo>
                <a:cubicBezTo>
                  <a:pt x="373" y="1"/>
                  <a:pt x="373" y="1"/>
                  <a:pt x="373" y="2"/>
                </a:cubicBezTo>
                <a:cubicBezTo>
                  <a:pt x="372" y="2"/>
                  <a:pt x="372" y="2"/>
                  <a:pt x="372" y="3"/>
                </a:cubicBezTo>
                <a:cubicBezTo>
                  <a:pt x="372" y="3"/>
                  <a:pt x="372" y="3"/>
                  <a:pt x="372" y="4"/>
                </a:cubicBezTo>
                <a:cubicBezTo>
                  <a:pt x="372" y="4"/>
                  <a:pt x="372" y="4"/>
                  <a:pt x="372" y="5"/>
                </a:cubicBezTo>
                <a:cubicBezTo>
                  <a:pt x="372" y="5"/>
                  <a:pt x="372" y="5"/>
                  <a:pt x="373" y="5"/>
                </a:cubicBezTo>
                <a:cubicBezTo>
                  <a:pt x="373" y="6"/>
                  <a:pt x="373" y="6"/>
                  <a:pt x="374" y="6"/>
                </a:cubicBezTo>
                <a:cubicBezTo>
                  <a:pt x="374" y="6"/>
                  <a:pt x="374" y="6"/>
                  <a:pt x="375" y="6"/>
                </a:cubicBezTo>
                <a:cubicBezTo>
                  <a:pt x="375" y="6"/>
                  <a:pt x="375" y="6"/>
                  <a:pt x="376" y="6"/>
                </a:cubicBezTo>
                <a:cubicBezTo>
                  <a:pt x="376" y="6"/>
                  <a:pt x="376" y="6"/>
                  <a:pt x="377" y="5"/>
                </a:cubicBezTo>
                <a:cubicBezTo>
                  <a:pt x="377" y="5"/>
                  <a:pt x="377" y="5"/>
                  <a:pt x="377" y="5"/>
                </a:cubicBezTo>
                <a:cubicBezTo>
                  <a:pt x="377" y="4"/>
                  <a:pt x="377" y="4"/>
                  <a:pt x="377" y="4"/>
                </a:cubicBezTo>
                <a:cubicBezTo>
                  <a:pt x="377" y="3"/>
                  <a:pt x="377" y="3"/>
                  <a:pt x="377" y="3"/>
                </a:cubicBezTo>
                <a:moveTo>
                  <a:pt x="373" y="14"/>
                </a:moveTo>
                <a:cubicBezTo>
                  <a:pt x="373" y="49"/>
                  <a:pt x="373" y="49"/>
                  <a:pt x="373" y="49"/>
                </a:cubicBezTo>
                <a:cubicBezTo>
                  <a:pt x="373" y="50"/>
                  <a:pt x="373" y="52"/>
                  <a:pt x="372" y="53"/>
                </a:cubicBezTo>
                <a:cubicBezTo>
                  <a:pt x="371" y="53"/>
                  <a:pt x="370" y="54"/>
                  <a:pt x="368" y="54"/>
                </a:cubicBezTo>
                <a:cubicBezTo>
                  <a:pt x="368" y="54"/>
                  <a:pt x="368" y="54"/>
                  <a:pt x="367" y="54"/>
                </a:cubicBezTo>
                <a:cubicBezTo>
                  <a:pt x="367" y="54"/>
                  <a:pt x="367" y="54"/>
                  <a:pt x="367" y="54"/>
                </a:cubicBezTo>
                <a:cubicBezTo>
                  <a:pt x="366" y="54"/>
                  <a:pt x="366" y="54"/>
                  <a:pt x="366" y="54"/>
                </a:cubicBezTo>
                <a:cubicBezTo>
                  <a:pt x="366" y="54"/>
                  <a:pt x="366" y="54"/>
                  <a:pt x="366" y="54"/>
                </a:cubicBezTo>
                <a:cubicBezTo>
                  <a:pt x="366" y="56"/>
                  <a:pt x="366" y="56"/>
                  <a:pt x="366" y="56"/>
                </a:cubicBezTo>
                <a:cubicBezTo>
                  <a:pt x="366" y="56"/>
                  <a:pt x="367" y="56"/>
                  <a:pt x="367" y="56"/>
                </a:cubicBezTo>
                <a:cubicBezTo>
                  <a:pt x="368" y="56"/>
                  <a:pt x="368" y="56"/>
                  <a:pt x="369" y="56"/>
                </a:cubicBezTo>
                <a:cubicBezTo>
                  <a:pt x="370" y="56"/>
                  <a:pt x="371" y="56"/>
                  <a:pt x="372" y="56"/>
                </a:cubicBezTo>
                <a:cubicBezTo>
                  <a:pt x="373" y="55"/>
                  <a:pt x="374" y="55"/>
                  <a:pt x="374" y="54"/>
                </a:cubicBezTo>
                <a:cubicBezTo>
                  <a:pt x="375" y="53"/>
                  <a:pt x="375" y="53"/>
                  <a:pt x="376" y="52"/>
                </a:cubicBezTo>
                <a:cubicBezTo>
                  <a:pt x="376" y="51"/>
                  <a:pt x="376" y="50"/>
                  <a:pt x="376" y="49"/>
                </a:cubicBezTo>
                <a:cubicBezTo>
                  <a:pt x="376" y="14"/>
                  <a:pt x="376" y="14"/>
                  <a:pt x="376" y="14"/>
                </a:cubicBezTo>
                <a:lnTo>
                  <a:pt x="373" y="14"/>
                </a:lnTo>
                <a:close/>
                <a:moveTo>
                  <a:pt x="363" y="3"/>
                </a:moveTo>
                <a:cubicBezTo>
                  <a:pt x="363" y="2"/>
                  <a:pt x="363" y="2"/>
                  <a:pt x="363" y="2"/>
                </a:cubicBezTo>
                <a:cubicBezTo>
                  <a:pt x="363" y="1"/>
                  <a:pt x="362" y="1"/>
                  <a:pt x="362" y="1"/>
                </a:cubicBezTo>
                <a:cubicBezTo>
                  <a:pt x="362" y="1"/>
                  <a:pt x="361" y="1"/>
                  <a:pt x="361" y="1"/>
                </a:cubicBezTo>
                <a:cubicBezTo>
                  <a:pt x="361" y="1"/>
                  <a:pt x="360" y="1"/>
                  <a:pt x="360" y="1"/>
                </a:cubicBezTo>
                <a:cubicBezTo>
                  <a:pt x="360" y="1"/>
                  <a:pt x="359" y="1"/>
                  <a:pt x="359" y="2"/>
                </a:cubicBezTo>
                <a:cubicBezTo>
                  <a:pt x="359" y="2"/>
                  <a:pt x="359" y="2"/>
                  <a:pt x="358" y="3"/>
                </a:cubicBezTo>
                <a:cubicBezTo>
                  <a:pt x="358" y="3"/>
                  <a:pt x="358" y="3"/>
                  <a:pt x="358" y="4"/>
                </a:cubicBezTo>
                <a:cubicBezTo>
                  <a:pt x="358" y="4"/>
                  <a:pt x="358" y="4"/>
                  <a:pt x="358" y="5"/>
                </a:cubicBezTo>
                <a:cubicBezTo>
                  <a:pt x="359" y="5"/>
                  <a:pt x="359" y="5"/>
                  <a:pt x="359" y="5"/>
                </a:cubicBezTo>
                <a:cubicBezTo>
                  <a:pt x="359" y="6"/>
                  <a:pt x="360" y="6"/>
                  <a:pt x="360" y="6"/>
                </a:cubicBezTo>
                <a:cubicBezTo>
                  <a:pt x="360" y="6"/>
                  <a:pt x="361" y="6"/>
                  <a:pt x="361" y="6"/>
                </a:cubicBezTo>
                <a:cubicBezTo>
                  <a:pt x="361" y="6"/>
                  <a:pt x="362" y="6"/>
                  <a:pt x="362" y="6"/>
                </a:cubicBezTo>
                <a:cubicBezTo>
                  <a:pt x="362" y="6"/>
                  <a:pt x="363" y="6"/>
                  <a:pt x="363" y="5"/>
                </a:cubicBezTo>
                <a:cubicBezTo>
                  <a:pt x="363" y="5"/>
                  <a:pt x="363" y="5"/>
                  <a:pt x="363" y="5"/>
                </a:cubicBezTo>
                <a:cubicBezTo>
                  <a:pt x="364" y="4"/>
                  <a:pt x="364" y="4"/>
                  <a:pt x="364" y="4"/>
                </a:cubicBezTo>
                <a:cubicBezTo>
                  <a:pt x="364" y="3"/>
                  <a:pt x="364" y="3"/>
                  <a:pt x="363" y="3"/>
                </a:cubicBezTo>
                <a:moveTo>
                  <a:pt x="360" y="45"/>
                </a:moveTo>
                <a:cubicBezTo>
                  <a:pt x="362" y="45"/>
                  <a:pt x="362" y="45"/>
                  <a:pt x="362" y="45"/>
                </a:cubicBezTo>
                <a:cubicBezTo>
                  <a:pt x="362" y="14"/>
                  <a:pt x="362" y="14"/>
                  <a:pt x="362" y="14"/>
                </a:cubicBezTo>
                <a:cubicBezTo>
                  <a:pt x="360" y="14"/>
                  <a:pt x="360" y="14"/>
                  <a:pt x="360" y="14"/>
                </a:cubicBezTo>
                <a:lnTo>
                  <a:pt x="360" y="45"/>
                </a:lnTo>
                <a:close/>
                <a:moveTo>
                  <a:pt x="345" y="19"/>
                </a:moveTo>
                <a:cubicBezTo>
                  <a:pt x="347" y="21"/>
                  <a:pt x="348" y="25"/>
                  <a:pt x="348" y="29"/>
                </a:cubicBezTo>
                <a:cubicBezTo>
                  <a:pt x="348" y="31"/>
                  <a:pt x="348" y="33"/>
                  <a:pt x="347" y="35"/>
                </a:cubicBezTo>
                <a:cubicBezTo>
                  <a:pt x="347" y="36"/>
                  <a:pt x="346" y="38"/>
                  <a:pt x="345" y="39"/>
                </a:cubicBezTo>
                <a:cubicBezTo>
                  <a:pt x="344" y="40"/>
                  <a:pt x="343" y="41"/>
                  <a:pt x="342" y="42"/>
                </a:cubicBezTo>
                <a:cubicBezTo>
                  <a:pt x="340" y="43"/>
                  <a:pt x="339" y="43"/>
                  <a:pt x="337" y="43"/>
                </a:cubicBezTo>
                <a:cubicBezTo>
                  <a:pt x="335" y="43"/>
                  <a:pt x="334" y="43"/>
                  <a:pt x="332" y="42"/>
                </a:cubicBezTo>
                <a:cubicBezTo>
                  <a:pt x="331" y="41"/>
                  <a:pt x="329" y="40"/>
                  <a:pt x="328" y="38"/>
                </a:cubicBezTo>
                <a:cubicBezTo>
                  <a:pt x="328" y="22"/>
                  <a:pt x="328" y="22"/>
                  <a:pt x="328" y="22"/>
                </a:cubicBezTo>
                <a:cubicBezTo>
                  <a:pt x="329" y="20"/>
                  <a:pt x="331" y="19"/>
                  <a:pt x="333" y="18"/>
                </a:cubicBezTo>
                <a:cubicBezTo>
                  <a:pt x="334" y="17"/>
                  <a:pt x="336" y="16"/>
                  <a:pt x="338" y="16"/>
                </a:cubicBezTo>
                <a:cubicBezTo>
                  <a:pt x="341" y="16"/>
                  <a:pt x="344" y="17"/>
                  <a:pt x="345" y="19"/>
                </a:cubicBezTo>
                <a:moveTo>
                  <a:pt x="327" y="45"/>
                </a:moveTo>
                <a:cubicBezTo>
                  <a:pt x="328" y="45"/>
                  <a:pt x="328" y="45"/>
                  <a:pt x="328" y="44"/>
                </a:cubicBezTo>
                <a:cubicBezTo>
                  <a:pt x="328" y="40"/>
                  <a:pt x="328" y="40"/>
                  <a:pt x="328" y="40"/>
                </a:cubicBezTo>
                <a:cubicBezTo>
                  <a:pt x="329" y="42"/>
                  <a:pt x="330" y="43"/>
                  <a:pt x="332" y="44"/>
                </a:cubicBezTo>
                <a:cubicBezTo>
                  <a:pt x="334" y="45"/>
                  <a:pt x="335" y="45"/>
                  <a:pt x="338" y="45"/>
                </a:cubicBezTo>
                <a:cubicBezTo>
                  <a:pt x="340" y="45"/>
                  <a:pt x="342" y="45"/>
                  <a:pt x="343" y="44"/>
                </a:cubicBezTo>
                <a:cubicBezTo>
                  <a:pt x="345" y="43"/>
                  <a:pt x="346" y="42"/>
                  <a:pt x="347" y="41"/>
                </a:cubicBezTo>
                <a:cubicBezTo>
                  <a:pt x="349" y="39"/>
                  <a:pt x="349" y="37"/>
                  <a:pt x="350" y="35"/>
                </a:cubicBezTo>
                <a:cubicBezTo>
                  <a:pt x="351" y="33"/>
                  <a:pt x="351" y="31"/>
                  <a:pt x="351" y="29"/>
                </a:cubicBezTo>
                <a:cubicBezTo>
                  <a:pt x="351" y="26"/>
                  <a:pt x="351" y="24"/>
                  <a:pt x="350" y="22"/>
                </a:cubicBezTo>
                <a:cubicBezTo>
                  <a:pt x="350" y="20"/>
                  <a:pt x="349" y="19"/>
                  <a:pt x="348" y="18"/>
                </a:cubicBezTo>
                <a:cubicBezTo>
                  <a:pt x="347" y="16"/>
                  <a:pt x="346" y="15"/>
                  <a:pt x="344" y="15"/>
                </a:cubicBezTo>
                <a:cubicBezTo>
                  <a:pt x="343" y="14"/>
                  <a:pt x="341" y="14"/>
                  <a:pt x="339" y="14"/>
                </a:cubicBezTo>
                <a:cubicBezTo>
                  <a:pt x="337" y="14"/>
                  <a:pt x="335" y="14"/>
                  <a:pt x="333" y="15"/>
                </a:cubicBezTo>
                <a:cubicBezTo>
                  <a:pt x="331" y="16"/>
                  <a:pt x="330" y="18"/>
                  <a:pt x="328" y="19"/>
                </a:cubicBezTo>
                <a:cubicBezTo>
                  <a:pt x="328" y="0"/>
                  <a:pt x="328" y="0"/>
                  <a:pt x="328" y="0"/>
                </a:cubicBezTo>
                <a:cubicBezTo>
                  <a:pt x="325" y="0"/>
                  <a:pt x="325" y="0"/>
                  <a:pt x="325" y="0"/>
                </a:cubicBezTo>
                <a:cubicBezTo>
                  <a:pt x="325" y="45"/>
                  <a:pt x="325" y="45"/>
                  <a:pt x="325" y="45"/>
                </a:cubicBezTo>
                <a:lnTo>
                  <a:pt x="327" y="45"/>
                </a:lnTo>
                <a:close/>
                <a:moveTo>
                  <a:pt x="316" y="44"/>
                </a:moveTo>
                <a:cubicBezTo>
                  <a:pt x="317" y="44"/>
                  <a:pt x="318" y="43"/>
                  <a:pt x="319" y="42"/>
                </a:cubicBezTo>
                <a:cubicBezTo>
                  <a:pt x="318" y="41"/>
                  <a:pt x="318" y="41"/>
                  <a:pt x="318" y="41"/>
                </a:cubicBezTo>
                <a:cubicBezTo>
                  <a:pt x="318" y="41"/>
                  <a:pt x="318" y="41"/>
                  <a:pt x="318" y="41"/>
                </a:cubicBezTo>
                <a:cubicBezTo>
                  <a:pt x="318" y="41"/>
                  <a:pt x="318" y="41"/>
                  <a:pt x="317" y="41"/>
                </a:cubicBezTo>
                <a:cubicBezTo>
                  <a:pt x="317" y="41"/>
                  <a:pt x="317" y="42"/>
                  <a:pt x="316" y="42"/>
                </a:cubicBezTo>
                <a:cubicBezTo>
                  <a:pt x="316" y="42"/>
                  <a:pt x="316" y="42"/>
                  <a:pt x="315" y="43"/>
                </a:cubicBezTo>
                <a:cubicBezTo>
                  <a:pt x="314" y="43"/>
                  <a:pt x="314" y="43"/>
                  <a:pt x="313" y="43"/>
                </a:cubicBezTo>
                <a:cubicBezTo>
                  <a:pt x="313" y="43"/>
                  <a:pt x="312" y="43"/>
                  <a:pt x="311" y="43"/>
                </a:cubicBezTo>
                <a:cubicBezTo>
                  <a:pt x="311" y="42"/>
                  <a:pt x="310" y="42"/>
                  <a:pt x="310" y="42"/>
                </a:cubicBezTo>
                <a:cubicBezTo>
                  <a:pt x="310" y="41"/>
                  <a:pt x="309" y="41"/>
                  <a:pt x="309" y="40"/>
                </a:cubicBezTo>
                <a:cubicBezTo>
                  <a:pt x="309" y="40"/>
                  <a:pt x="309" y="39"/>
                  <a:pt x="309" y="38"/>
                </a:cubicBezTo>
                <a:cubicBezTo>
                  <a:pt x="309" y="17"/>
                  <a:pt x="309" y="17"/>
                  <a:pt x="309" y="17"/>
                </a:cubicBezTo>
                <a:cubicBezTo>
                  <a:pt x="319" y="17"/>
                  <a:pt x="319" y="17"/>
                  <a:pt x="319" y="17"/>
                </a:cubicBezTo>
                <a:cubicBezTo>
                  <a:pt x="319" y="15"/>
                  <a:pt x="319" y="15"/>
                  <a:pt x="319" y="15"/>
                </a:cubicBezTo>
                <a:cubicBezTo>
                  <a:pt x="309" y="15"/>
                  <a:pt x="309" y="15"/>
                  <a:pt x="309" y="15"/>
                </a:cubicBezTo>
                <a:cubicBezTo>
                  <a:pt x="309" y="3"/>
                  <a:pt x="309" y="3"/>
                  <a:pt x="309" y="3"/>
                </a:cubicBezTo>
                <a:cubicBezTo>
                  <a:pt x="308" y="3"/>
                  <a:pt x="308" y="3"/>
                  <a:pt x="308" y="3"/>
                </a:cubicBezTo>
                <a:cubicBezTo>
                  <a:pt x="307" y="3"/>
                  <a:pt x="307" y="3"/>
                  <a:pt x="307" y="4"/>
                </a:cubicBezTo>
                <a:cubicBezTo>
                  <a:pt x="307" y="4"/>
                  <a:pt x="307" y="4"/>
                  <a:pt x="307" y="4"/>
                </a:cubicBezTo>
                <a:cubicBezTo>
                  <a:pt x="306" y="15"/>
                  <a:pt x="306" y="15"/>
                  <a:pt x="306" y="15"/>
                </a:cubicBezTo>
                <a:cubicBezTo>
                  <a:pt x="301" y="15"/>
                  <a:pt x="301" y="15"/>
                  <a:pt x="301" y="15"/>
                </a:cubicBezTo>
                <a:cubicBezTo>
                  <a:pt x="301" y="17"/>
                  <a:pt x="301" y="17"/>
                  <a:pt x="301" y="17"/>
                </a:cubicBezTo>
                <a:cubicBezTo>
                  <a:pt x="301" y="17"/>
                  <a:pt x="301" y="17"/>
                  <a:pt x="301" y="17"/>
                </a:cubicBezTo>
                <a:cubicBezTo>
                  <a:pt x="301" y="17"/>
                  <a:pt x="301" y="17"/>
                  <a:pt x="302" y="17"/>
                </a:cubicBezTo>
                <a:cubicBezTo>
                  <a:pt x="306" y="17"/>
                  <a:pt x="306" y="17"/>
                  <a:pt x="306" y="17"/>
                </a:cubicBezTo>
                <a:cubicBezTo>
                  <a:pt x="306" y="38"/>
                  <a:pt x="306" y="38"/>
                  <a:pt x="306" y="38"/>
                </a:cubicBezTo>
                <a:cubicBezTo>
                  <a:pt x="306" y="41"/>
                  <a:pt x="307" y="42"/>
                  <a:pt x="308" y="44"/>
                </a:cubicBezTo>
                <a:cubicBezTo>
                  <a:pt x="309" y="45"/>
                  <a:pt x="310" y="45"/>
                  <a:pt x="313" y="45"/>
                </a:cubicBezTo>
                <a:cubicBezTo>
                  <a:pt x="314" y="45"/>
                  <a:pt x="315" y="45"/>
                  <a:pt x="316" y="44"/>
                </a:cubicBezTo>
                <a:moveTo>
                  <a:pt x="274" y="45"/>
                </a:moveTo>
                <a:cubicBezTo>
                  <a:pt x="274" y="22"/>
                  <a:pt x="274" y="22"/>
                  <a:pt x="274" y="22"/>
                </a:cubicBezTo>
                <a:cubicBezTo>
                  <a:pt x="275" y="20"/>
                  <a:pt x="277" y="19"/>
                  <a:pt x="278" y="18"/>
                </a:cubicBezTo>
                <a:cubicBezTo>
                  <a:pt x="280" y="17"/>
                  <a:pt x="282" y="16"/>
                  <a:pt x="284" y="16"/>
                </a:cubicBezTo>
                <a:cubicBezTo>
                  <a:pt x="287" y="16"/>
                  <a:pt x="289" y="17"/>
                  <a:pt x="290" y="18"/>
                </a:cubicBezTo>
                <a:cubicBezTo>
                  <a:pt x="291" y="20"/>
                  <a:pt x="292" y="22"/>
                  <a:pt x="292" y="25"/>
                </a:cubicBezTo>
                <a:cubicBezTo>
                  <a:pt x="292" y="45"/>
                  <a:pt x="292" y="45"/>
                  <a:pt x="292" y="45"/>
                </a:cubicBezTo>
                <a:cubicBezTo>
                  <a:pt x="295" y="45"/>
                  <a:pt x="295" y="45"/>
                  <a:pt x="295" y="45"/>
                </a:cubicBezTo>
                <a:cubicBezTo>
                  <a:pt x="295" y="25"/>
                  <a:pt x="295" y="25"/>
                  <a:pt x="295" y="25"/>
                </a:cubicBezTo>
                <a:cubicBezTo>
                  <a:pt x="295" y="23"/>
                  <a:pt x="295" y="22"/>
                  <a:pt x="294" y="20"/>
                </a:cubicBezTo>
                <a:cubicBezTo>
                  <a:pt x="294" y="19"/>
                  <a:pt x="293" y="18"/>
                  <a:pt x="292" y="17"/>
                </a:cubicBezTo>
                <a:cubicBezTo>
                  <a:pt x="291" y="16"/>
                  <a:pt x="290" y="15"/>
                  <a:pt x="289" y="14"/>
                </a:cubicBezTo>
                <a:cubicBezTo>
                  <a:pt x="288" y="14"/>
                  <a:pt x="286" y="14"/>
                  <a:pt x="285" y="14"/>
                </a:cubicBezTo>
                <a:cubicBezTo>
                  <a:pt x="282" y="14"/>
                  <a:pt x="280" y="14"/>
                  <a:pt x="278" y="15"/>
                </a:cubicBezTo>
                <a:cubicBezTo>
                  <a:pt x="277" y="16"/>
                  <a:pt x="275" y="18"/>
                  <a:pt x="274" y="19"/>
                </a:cubicBezTo>
                <a:cubicBezTo>
                  <a:pt x="274" y="0"/>
                  <a:pt x="274" y="0"/>
                  <a:pt x="274" y="0"/>
                </a:cubicBezTo>
                <a:cubicBezTo>
                  <a:pt x="271" y="0"/>
                  <a:pt x="271" y="0"/>
                  <a:pt x="271" y="0"/>
                </a:cubicBezTo>
                <a:cubicBezTo>
                  <a:pt x="271" y="45"/>
                  <a:pt x="271" y="45"/>
                  <a:pt x="271" y="45"/>
                </a:cubicBezTo>
                <a:lnTo>
                  <a:pt x="274" y="45"/>
                </a:lnTo>
                <a:close/>
                <a:moveTo>
                  <a:pt x="263" y="17"/>
                </a:moveTo>
                <a:cubicBezTo>
                  <a:pt x="262" y="16"/>
                  <a:pt x="261" y="15"/>
                  <a:pt x="259" y="15"/>
                </a:cubicBezTo>
                <a:cubicBezTo>
                  <a:pt x="257" y="14"/>
                  <a:pt x="256" y="14"/>
                  <a:pt x="254" y="14"/>
                </a:cubicBezTo>
                <a:cubicBezTo>
                  <a:pt x="251" y="14"/>
                  <a:pt x="249" y="14"/>
                  <a:pt x="248" y="15"/>
                </a:cubicBezTo>
                <a:cubicBezTo>
                  <a:pt x="246" y="16"/>
                  <a:pt x="245" y="17"/>
                  <a:pt x="243" y="18"/>
                </a:cubicBezTo>
                <a:cubicBezTo>
                  <a:pt x="242" y="19"/>
                  <a:pt x="241" y="21"/>
                  <a:pt x="241" y="23"/>
                </a:cubicBezTo>
                <a:cubicBezTo>
                  <a:pt x="240" y="25"/>
                  <a:pt x="240" y="27"/>
                  <a:pt x="240" y="29"/>
                </a:cubicBezTo>
                <a:cubicBezTo>
                  <a:pt x="240" y="32"/>
                  <a:pt x="240" y="34"/>
                  <a:pt x="241" y="36"/>
                </a:cubicBezTo>
                <a:cubicBezTo>
                  <a:pt x="241" y="38"/>
                  <a:pt x="242" y="40"/>
                  <a:pt x="243" y="41"/>
                </a:cubicBezTo>
                <a:cubicBezTo>
                  <a:pt x="245" y="42"/>
                  <a:pt x="246" y="43"/>
                  <a:pt x="248" y="44"/>
                </a:cubicBezTo>
                <a:cubicBezTo>
                  <a:pt x="249" y="45"/>
                  <a:pt x="251" y="45"/>
                  <a:pt x="253" y="45"/>
                </a:cubicBezTo>
                <a:cubicBezTo>
                  <a:pt x="254" y="45"/>
                  <a:pt x="255" y="45"/>
                  <a:pt x="256" y="45"/>
                </a:cubicBezTo>
                <a:cubicBezTo>
                  <a:pt x="257" y="45"/>
                  <a:pt x="258" y="44"/>
                  <a:pt x="259" y="44"/>
                </a:cubicBezTo>
                <a:cubicBezTo>
                  <a:pt x="260" y="44"/>
                  <a:pt x="261" y="43"/>
                  <a:pt x="262" y="43"/>
                </a:cubicBezTo>
                <a:cubicBezTo>
                  <a:pt x="262" y="42"/>
                  <a:pt x="263" y="41"/>
                  <a:pt x="263" y="41"/>
                </a:cubicBezTo>
                <a:cubicBezTo>
                  <a:pt x="263" y="40"/>
                  <a:pt x="263" y="40"/>
                  <a:pt x="263" y="40"/>
                </a:cubicBezTo>
                <a:cubicBezTo>
                  <a:pt x="263" y="40"/>
                  <a:pt x="262" y="40"/>
                  <a:pt x="262" y="40"/>
                </a:cubicBezTo>
                <a:cubicBezTo>
                  <a:pt x="262" y="40"/>
                  <a:pt x="262" y="40"/>
                  <a:pt x="261" y="40"/>
                </a:cubicBezTo>
                <a:cubicBezTo>
                  <a:pt x="261" y="40"/>
                  <a:pt x="260" y="41"/>
                  <a:pt x="260" y="41"/>
                </a:cubicBezTo>
                <a:cubicBezTo>
                  <a:pt x="259" y="42"/>
                  <a:pt x="258" y="42"/>
                  <a:pt x="257" y="42"/>
                </a:cubicBezTo>
                <a:cubicBezTo>
                  <a:pt x="256" y="43"/>
                  <a:pt x="255" y="43"/>
                  <a:pt x="253" y="43"/>
                </a:cubicBezTo>
                <a:cubicBezTo>
                  <a:pt x="252" y="43"/>
                  <a:pt x="250" y="43"/>
                  <a:pt x="249" y="42"/>
                </a:cubicBezTo>
                <a:cubicBezTo>
                  <a:pt x="248" y="41"/>
                  <a:pt x="247" y="41"/>
                  <a:pt x="246" y="39"/>
                </a:cubicBezTo>
                <a:cubicBezTo>
                  <a:pt x="245" y="38"/>
                  <a:pt x="244" y="37"/>
                  <a:pt x="244" y="35"/>
                </a:cubicBezTo>
                <a:cubicBezTo>
                  <a:pt x="243" y="34"/>
                  <a:pt x="243" y="32"/>
                  <a:pt x="243" y="29"/>
                </a:cubicBezTo>
                <a:cubicBezTo>
                  <a:pt x="243" y="27"/>
                  <a:pt x="243" y="26"/>
                  <a:pt x="244" y="24"/>
                </a:cubicBezTo>
                <a:cubicBezTo>
                  <a:pt x="244" y="22"/>
                  <a:pt x="245" y="21"/>
                  <a:pt x="246" y="20"/>
                </a:cubicBezTo>
                <a:cubicBezTo>
                  <a:pt x="247" y="18"/>
                  <a:pt x="248" y="18"/>
                  <a:pt x="249" y="17"/>
                </a:cubicBezTo>
                <a:cubicBezTo>
                  <a:pt x="251" y="16"/>
                  <a:pt x="252" y="16"/>
                  <a:pt x="254" y="16"/>
                </a:cubicBezTo>
                <a:cubicBezTo>
                  <a:pt x="255" y="16"/>
                  <a:pt x="256" y="16"/>
                  <a:pt x="257" y="16"/>
                </a:cubicBezTo>
                <a:cubicBezTo>
                  <a:pt x="258" y="17"/>
                  <a:pt x="259" y="17"/>
                  <a:pt x="259" y="17"/>
                </a:cubicBezTo>
                <a:cubicBezTo>
                  <a:pt x="260" y="18"/>
                  <a:pt x="260" y="18"/>
                  <a:pt x="261" y="18"/>
                </a:cubicBezTo>
                <a:cubicBezTo>
                  <a:pt x="261" y="18"/>
                  <a:pt x="261" y="19"/>
                  <a:pt x="262" y="19"/>
                </a:cubicBezTo>
                <a:cubicBezTo>
                  <a:pt x="262" y="19"/>
                  <a:pt x="262" y="19"/>
                  <a:pt x="262" y="19"/>
                </a:cubicBezTo>
                <a:cubicBezTo>
                  <a:pt x="262" y="18"/>
                  <a:pt x="262" y="18"/>
                  <a:pt x="262" y="18"/>
                </a:cubicBezTo>
                <a:lnTo>
                  <a:pt x="263" y="17"/>
                </a:lnTo>
                <a:close/>
                <a:moveTo>
                  <a:pt x="232" y="3"/>
                </a:moveTo>
                <a:cubicBezTo>
                  <a:pt x="232" y="2"/>
                  <a:pt x="232" y="2"/>
                  <a:pt x="232" y="2"/>
                </a:cubicBezTo>
                <a:cubicBezTo>
                  <a:pt x="231" y="1"/>
                  <a:pt x="231" y="1"/>
                  <a:pt x="231" y="1"/>
                </a:cubicBezTo>
                <a:cubicBezTo>
                  <a:pt x="230" y="1"/>
                  <a:pt x="230" y="1"/>
                  <a:pt x="230" y="1"/>
                </a:cubicBezTo>
                <a:cubicBezTo>
                  <a:pt x="229" y="1"/>
                  <a:pt x="229" y="1"/>
                  <a:pt x="229" y="1"/>
                </a:cubicBezTo>
                <a:cubicBezTo>
                  <a:pt x="228" y="1"/>
                  <a:pt x="228" y="1"/>
                  <a:pt x="228" y="2"/>
                </a:cubicBezTo>
                <a:cubicBezTo>
                  <a:pt x="228" y="2"/>
                  <a:pt x="227" y="2"/>
                  <a:pt x="227" y="3"/>
                </a:cubicBezTo>
                <a:cubicBezTo>
                  <a:pt x="227" y="3"/>
                  <a:pt x="227" y="3"/>
                  <a:pt x="227" y="4"/>
                </a:cubicBezTo>
                <a:cubicBezTo>
                  <a:pt x="227" y="4"/>
                  <a:pt x="227" y="4"/>
                  <a:pt x="227" y="5"/>
                </a:cubicBezTo>
                <a:cubicBezTo>
                  <a:pt x="227" y="5"/>
                  <a:pt x="228" y="5"/>
                  <a:pt x="228" y="5"/>
                </a:cubicBezTo>
                <a:cubicBezTo>
                  <a:pt x="228" y="6"/>
                  <a:pt x="228" y="6"/>
                  <a:pt x="229" y="6"/>
                </a:cubicBezTo>
                <a:cubicBezTo>
                  <a:pt x="229" y="6"/>
                  <a:pt x="229" y="6"/>
                  <a:pt x="230" y="6"/>
                </a:cubicBezTo>
                <a:cubicBezTo>
                  <a:pt x="230" y="6"/>
                  <a:pt x="230" y="6"/>
                  <a:pt x="231" y="6"/>
                </a:cubicBezTo>
                <a:cubicBezTo>
                  <a:pt x="231" y="6"/>
                  <a:pt x="231" y="6"/>
                  <a:pt x="232" y="5"/>
                </a:cubicBezTo>
                <a:cubicBezTo>
                  <a:pt x="232" y="5"/>
                  <a:pt x="232" y="5"/>
                  <a:pt x="232" y="5"/>
                </a:cubicBezTo>
                <a:cubicBezTo>
                  <a:pt x="232" y="4"/>
                  <a:pt x="232" y="4"/>
                  <a:pt x="232" y="4"/>
                </a:cubicBezTo>
                <a:cubicBezTo>
                  <a:pt x="232" y="3"/>
                  <a:pt x="232" y="3"/>
                  <a:pt x="232" y="3"/>
                </a:cubicBezTo>
                <a:moveTo>
                  <a:pt x="228" y="45"/>
                </a:moveTo>
                <a:cubicBezTo>
                  <a:pt x="231" y="45"/>
                  <a:pt x="231" y="45"/>
                  <a:pt x="231" y="45"/>
                </a:cubicBezTo>
                <a:cubicBezTo>
                  <a:pt x="231" y="14"/>
                  <a:pt x="231" y="14"/>
                  <a:pt x="231" y="14"/>
                </a:cubicBezTo>
                <a:cubicBezTo>
                  <a:pt x="228" y="14"/>
                  <a:pt x="228" y="14"/>
                  <a:pt x="228" y="14"/>
                </a:cubicBezTo>
                <a:lnTo>
                  <a:pt x="228" y="45"/>
                </a:lnTo>
                <a:close/>
                <a:moveTo>
                  <a:pt x="198" y="40"/>
                </a:moveTo>
                <a:cubicBezTo>
                  <a:pt x="196" y="37"/>
                  <a:pt x="195" y="34"/>
                  <a:pt x="195" y="30"/>
                </a:cubicBezTo>
                <a:cubicBezTo>
                  <a:pt x="195" y="28"/>
                  <a:pt x="195" y="26"/>
                  <a:pt x="196" y="24"/>
                </a:cubicBezTo>
                <a:cubicBezTo>
                  <a:pt x="196" y="22"/>
                  <a:pt x="197" y="21"/>
                  <a:pt x="198" y="20"/>
                </a:cubicBezTo>
                <a:cubicBezTo>
                  <a:pt x="199" y="19"/>
                  <a:pt x="200" y="18"/>
                  <a:pt x="201" y="17"/>
                </a:cubicBezTo>
                <a:cubicBezTo>
                  <a:pt x="203" y="16"/>
                  <a:pt x="204" y="16"/>
                  <a:pt x="206" y="16"/>
                </a:cubicBezTo>
                <a:cubicBezTo>
                  <a:pt x="208" y="16"/>
                  <a:pt x="210" y="16"/>
                  <a:pt x="211" y="17"/>
                </a:cubicBezTo>
                <a:cubicBezTo>
                  <a:pt x="212" y="18"/>
                  <a:pt x="214" y="19"/>
                  <a:pt x="215" y="21"/>
                </a:cubicBezTo>
                <a:cubicBezTo>
                  <a:pt x="215" y="37"/>
                  <a:pt x="215" y="37"/>
                  <a:pt x="215" y="37"/>
                </a:cubicBezTo>
                <a:cubicBezTo>
                  <a:pt x="214" y="39"/>
                  <a:pt x="212" y="40"/>
                  <a:pt x="210" y="41"/>
                </a:cubicBezTo>
                <a:cubicBezTo>
                  <a:pt x="209" y="42"/>
                  <a:pt x="207" y="43"/>
                  <a:pt x="205" y="43"/>
                </a:cubicBezTo>
                <a:cubicBezTo>
                  <a:pt x="202" y="43"/>
                  <a:pt x="199" y="42"/>
                  <a:pt x="198" y="40"/>
                </a:cubicBezTo>
                <a:moveTo>
                  <a:pt x="218" y="45"/>
                </a:moveTo>
                <a:cubicBezTo>
                  <a:pt x="218" y="0"/>
                  <a:pt x="218" y="0"/>
                  <a:pt x="218" y="0"/>
                </a:cubicBezTo>
                <a:cubicBezTo>
                  <a:pt x="215" y="0"/>
                  <a:pt x="215" y="0"/>
                  <a:pt x="215" y="0"/>
                </a:cubicBezTo>
                <a:cubicBezTo>
                  <a:pt x="215" y="18"/>
                  <a:pt x="215" y="18"/>
                  <a:pt x="215" y="18"/>
                </a:cubicBezTo>
                <a:cubicBezTo>
                  <a:pt x="214" y="17"/>
                  <a:pt x="212" y="16"/>
                  <a:pt x="211" y="15"/>
                </a:cubicBezTo>
                <a:cubicBezTo>
                  <a:pt x="209" y="14"/>
                  <a:pt x="208" y="14"/>
                  <a:pt x="206" y="14"/>
                </a:cubicBezTo>
                <a:cubicBezTo>
                  <a:pt x="203" y="14"/>
                  <a:pt x="201" y="14"/>
                  <a:pt x="200" y="15"/>
                </a:cubicBezTo>
                <a:cubicBezTo>
                  <a:pt x="198" y="16"/>
                  <a:pt x="197" y="17"/>
                  <a:pt x="196" y="18"/>
                </a:cubicBezTo>
                <a:cubicBezTo>
                  <a:pt x="195" y="20"/>
                  <a:pt x="194" y="21"/>
                  <a:pt x="193" y="23"/>
                </a:cubicBezTo>
                <a:cubicBezTo>
                  <a:pt x="192" y="25"/>
                  <a:pt x="192" y="27"/>
                  <a:pt x="192" y="30"/>
                </a:cubicBezTo>
                <a:cubicBezTo>
                  <a:pt x="192" y="35"/>
                  <a:pt x="193" y="39"/>
                  <a:pt x="195" y="41"/>
                </a:cubicBezTo>
                <a:cubicBezTo>
                  <a:pt x="197" y="44"/>
                  <a:pt x="200" y="45"/>
                  <a:pt x="204" y="45"/>
                </a:cubicBezTo>
                <a:cubicBezTo>
                  <a:pt x="206" y="45"/>
                  <a:pt x="208" y="45"/>
                  <a:pt x="210" y="44"/>
                </a:cubicBezTo>
                <a:cubicBezTo>
                  <a:pt x="212" y="42"/>
                  <a:pt x="214" y="41"/>
                  <a:pt x="215" y="39"/>
                </a:cubicBezTo>
                <a:cubicBezTo>
                  <a:pt x="215" y="44"/>
                  <a:pt x="215" y="44"/>
                  <a:pt x="215" y="44"/>
                </a:cubicBezTo>
                <a:cubicBezTo>
                  <a:pt x="215" y="45"/>
                  <a:pt x="216" y="45"/>
                  <a:pt x="216" y="45"/>
                </a:cubicBezTo>
                <a:lnTo>
                  <a:pt x="218" y="45"/>
                </a:lnTo>
                <a:close/>
                <a:moveTo>
                  <a:pt x="164" y="45"/>
                </a:moveTo>
                <a:cubicBezTo>
                  <a:pt x="167" y="45"/>
                  <a:pt x="167" y="45"/>
                  <a:pt x="167" y="45"/>
                </a:cubicBezTo>
                <a:cubicBezTo>
                  <a:pt x="167" y="0"/>
                  <a:pt x="167" y="0"/>
                  <a:pt x="167" y="0"/>
                </a:cubicBezTo>
                <a:cubicBezTo>
                  <a:pt x="164" y="0"/>
                  <a:pt x="164" y="0"/>
                  <a:pt x="164" y="0"/>
                </a:cubicBezTo>
                <a:lnTo>
                  <a:pt x="164" y="45"/>
                </a:lnTo>
                <a:close/>
                <a:moveTo>
                  <a:pt x="138" y="43"/>
                </a:moveTo>
                <a:cubicBezTo>
                  <a:pt x="137" y="43"/>
                  <a:pt x="137" y="42"/>
                  <a:pt x="136" y="42"/>
                </a:cubicBezTo>
                <a:cubicBezTo>
                  <a:pt x="136" y="41"/>
                  <a:pt x="135" y="41"/>
                  <a:pt x="135" y="40"/>
                </a:cubicBezTo>
                <a:cubicBezTo>
                  <a:pt x="134" y="39"/>
                  <a:pt x="134" y="38"/>
                  <a:pt x="134" y="37"/>
                </a:cubicBezTo>
                <a:cubicBezTo>
                  <a:pt x="134" y="36"/>
                  <a:pt x="135" y="35"/>
                  <a:pt x="135" y="34"/>
                </a:cubicBezTo>
                <a:cubicBezTo>
                  <a:pt x="136" y="33"/>
                  <a:pt x="137" y="33"/>
                  <a:pt x="138" y="32"/>
                </a:cubicBezTo>
                <a:cubicBezTo>
                  <a:pt x="140" y="32"/>
                  <a:pt x="141" y="31"/>
                  <a:pt x="143" y="31"/>
                </a:cubicBezTo>
                <a:cubicBezTo>
                  <a:pt x="146" y="30"/>
                  <a:pt x="148" y="30"/>
                  <a:pt x="151" y="30"/>
                </a:cubicBezTo>
                <a:cubicBezTo>
                  <a:pt x="151" y="38"/>
                  <a:pt x="151" y="38"/>
                  <a:pt x="151" y="38"/>
                </a:cubicBezTo>
                <a:cubicBezTo>
                  <a:pt x="150" y="39"/>
                  <a:pt x="150" y="39"/>
                  <a:pt x="149" y="40"/>
                </a:cubicBezTo>
                <a:cubicBezTo>
                  <a:pt x="148" y="41"/>
                  <a:pt x="147" y="41"/>
                  <a:pt x="146" y="42"/>
                </a:cubicBezTo>
                <a:cubicBezTo>
                  <a:pt x="146" y="42"/>
                  <a:pt x="145" y="43"/>
                  <a:pt x="144" y="43"/>
                </a:cubicBezTo>
                <a:cubicBezTo>
                  <a:pt x="143" y="43"/>
                  <a:pt x="142" y="43"/>
                  <a:pt x="140" y="43"/>
                </a:cubicBezTo>
                <a:cubicBezTo>
                  <a:pt x="140" y="43"/>
                  <a:pt x="139" y="43"/>
                  <a:pt x="138" y="43"/>
                </a:cubicBezTo>
                <a:moveTo>
                  <a:pt x="154" y="45"/>
                </a:moveTo>
                <a:cubicBezTo>
                  <a:pt x="154" y="25"/>
                  <a:pt x="154" y="25"/>
                  <a:pt x="154" y="25"/>
                </a:cubicBezTo>
                <a:cubicBezTo>
                  <a:pt x="154" y="23"/>
                  <a:pt x="154" y="22"/>
                  <a:pt x="153" y="20"/>
                </a:cubicBezTo>
                <a:cubicBezTo>
                  <a:pt x="153" y="19"/>
                  <a:pt x="152" y="18"/>
                  <a:pt x="151" y="17"/>
                </a:cubicBezTo>
                <a:cubicBezTo>
                  <a:pt x="151" y="16"/>
                  <a:pt x="150" y="15"/>
                  <a:pt x="148" y="14"/>
                </a:cubicBezTo>
                <a:cubicBezTo>
                  <a:pt x="147" y="14"/>
                  <a:pt x="146" y="14"/>
                  <a:pt x="144" y="14"/>
                </a:cubicBezTo>
                <a:cubicBezTo>
                  <a:pt x="142" y="14"/>
                  <a:pt x="140" y="14"/>
                  <a:pt x="138" y="15"/>
                </a:cubicBezTo>
                <a:cubicBezTo>
                  <a:pt x="136" y="16"/>
                  <a:pt x="135" y="17"/>
                  <a:pt x="133" y="18"/>
                </a:cubicBezTo>
                <a:cubicBezTo>
                  <a:pt x="134" y="19"/>
                  <a:pt x="134" y="19"/>
                  <a:pt x="134" y="19"/>
                </a:cubicBezTo>
                <a:cubicBezTo>
                  <a:pt x="134" y="20"/>
                  <a:pt x="134" y="20"/>
                  <a:pt x="134" y="20"/>
                </a:cubicBezTo>
                <a:cubicBezTo>
                  <a:pt x="134" y="20"/>
                  <a:pt x="134" y="20"/>
                  <a:pt x="134" y="20"/>
                </a:cubicBezTo>
                <a:cubicBezTo>
                  <a:pt x="135" y="20"/>
                  <a:pt x="135" y="20"/>
                  <a:pt x="136" y="19"/>
                </a:cubicBezTo>
                <a:cubicBezTo>
                  <a:pt x="136" y="19"/>
                  <a:pt x="137" y="18"/>
                  <a:pt x="137" y="18"/>
                </a:cubicBezTo>
                <a:cubicBezTo>
                  <a:pt x="138" y="17"/>
                  <a:pt x="139" y="17"/>
                  <a:pt x="140" y="17"/>
                </a:cubicBezTo>
                <a:cubicBezTo>
                  <a:pt x="141" y="16"/>
                  <a:pt x="142" y="16"/>
                  <a:pt x="144" y="16"/>
                </a:cubicBezTo>
                <a:cubicBezTo>
                  <a:pt x="146" y="16"/>
                  <a:pt x="148" y="17"/>
                  <a:pt x="149" y="18"/>
                </a:cubicBezTo>
                <a:cubicBezTo>
                  <a:pt x="150" y="20"/>
                  <a:pt x="151" y="22"/>
                  <a:pt x="151" y="25"/>
                </a:cubicBezTo>
                <a:cubicBezTo>
                  <a:pt x="151" y="28"/>
                  <a:pt x="151" y="28"/>
                  <a:pt x="151" y="28"/>
                </a:cubicBezTo>
                <a:cubicBezTo>
                  <a:pt x="148" y="28"/>
                  <a:pt x="145" y="28"/>
                  <a:pt x="142" y="29"/>
                </a:cubicBezTo>
                <a:cubicBezTo>
                  <a:pt x="140" y="29"/>
                  <a:pt x="138" y="30"/>
                  <a:pt x="136" y="31"/>
                </a:cubicBezTo>
                <a:cubicBezTo>
                  <a:pt x="134" y="32"/>
                  <a:pt x="133" y="33"/>
                  <a:pt x="133" y="34"/>
                </a:cubicBezTo>
                <a:cubicBezTo>
                  <a:pt x="132" y="35"/>
                  <a:pt x="131" y="36"/>
                  <a:pt x="131" y="37"/>
                </a:cubicBezTo>
                <a:cubicBezTo>
                  <a:pt x="131" y="39"/>
                  <a:pt x="132" y="40"/>
                  <a:pt x="132" y="41"/>
                </a:cubicBezTo>
                <a:cubicBezTo>
                  <a:pt x="133" y="42"/>
                  <a:pt x="133" y="43"/>
                  <a:pt x="134" y="43"/>
                </a:cubicBezTo>
                <a:cubicBezTo>
                  <a:pt x="135" y="44"/>
                  <a:pt x="136" y="45"/>
                  <a:pt x="137" y="45"/>
                </a:cubicBezTo>
                <a:cubicBezTo>
                  <a:pt x="138" y="45"/>
                  <a:pt x="139" y="45"/>
                  <a:pt x="140" y="45"/>
                </a:cubicBezTo>
                <a:cubicBezTo>
                  <a:pt x="141" y="45"/>
                  <a:pt x="142" y="45"/>
                  <a:pt x="143" y="45"/>
                </a:cubicBezTo>
                <a:cubicBezTo>
                  <a:pt x="144" y="45"/>
                  <a:pt x="145" y="44"/>
                  <a:pt x="146" y="44"/>
                </a:cubicBezTo>
                <a:cubicBezTo>
                  <a:pt x="147" y="43"/>
                  <a:pt x="148" y="43"/>
                  <a:pt x="149" y="42"/>
                </a:cubicBezTo>
                <a:cubicBezTo>
                  <a:pt x="149" y="42"/>
                  <a:pt x="150" y="41"/>
                  <a:pt x="151" y="40"/>
                </a:cubicBezTo>
                <a:cubicBezTo>
                  <a:pt x="152" y="44"/>
                  <a:pt x="152" y="44"/>
                  <a:pt x="152" y="44"/>
                </a:cubicBezTo>
                <a:cubicBezTo>
                  <a:pt x="152" y="45"/>
                  <a:pt x="152" y="45"/>
                  <a:pt x="153" y="45"/>
                </a:cubicBezTo>
                <a:lnTo>
                  <a:pt x="154" y="45"/>
                </a:lnTo>
                <a:close/>
                <a:moveTo>
                  <a:pt x="116" y="45"/>
                </a:moveTo>
                <a:cubicBezTo>
                  <a:pt x="116" y="25"/>
                  <a:pt x="116" y="25"/>
                  <a:pt x="116" y="25"/>
                </a:cubicBezTo>
                <a:cubicBezTo>
                  <a:pt x="116" y="24"/>
                  <a:pt x="117" y="22"/>
                  <a:pt x="117" y="21"/>
                </a:cubicBezTo>
                <a:cubicBezTo>
                  <a:pt x="118" y="20"/>
                  <a:pt x="118" y="19"/>
                  <a:pt x="119" y="19"/>
                </a:cubicBezTo>
                <a:cubicBezTo>
                  <a:pt x="120" y="18"/>
                  <a:pt x="121" y="17"/>
                  <a:pt x="121" y="17"/>
                </a:cubicBezTo>
                <a:cubicBezTo>
                  <a:pt x="122" y="17"/>
                  <a:pt x="123" y="16"/>
                  <a:pt x="125" y="16"/>
                </a:cubicBezTo>
                <a:cubicBezTo>
                  <a:pt x="125" y="16"/>
                  <a:pt x="126" y="17"/>
                  <a:pt x="127" y="17"/>
                </a:cubicBezTo>
                <a:cubicBezTo>
                  <a:pt x="127" y="17"/>
                  <a:pt x="128" y="17"/>
                  <a:pt x="128" y="17"/>
                </a:cubicBezTo>
                <a:cubicBezTo>
                  <a:pt x="128" y="17"/>
                  <a:pt x="128" y="17"/>
                  <a:pt x="128" y="16"/>
                </a:cubicBezTo>
                <a:cubicBezTo>
                  <a:pt x="129" y="14"/>
                  <a:pt x="129" y="14"/>
                  <a:pt x="129" y="14"/>
                </a:cubicBezTo>
                <a:cubicBezTo>
                  <a:pt x="128" y="14"/>
                  <a:pt x="128" y="14"/>
                  <a:pt x="127" y="14"/>
                </a:cubicBezTo>
                <a:cubicBezTo>
                  <a:pt x="126" y="14"/>
                  <a:pt x="126" y="14"/>
                  <a:pt x="125" y="14"/>
                </a:cubicBezTo>
                <a:cubicBezTo>
                  <a:pt x="124" y="14"/>
                  <a:pt x="123" y="14"/>
                  <a:pt x="122" y="14"/>
                </a:cubicBezTo>
                <a:cubicBezTo>
                  <a:pt x="121" y="15"/>
                  <a:pt x="120" y="15"/>
                  <a:pt x="119" y="16"/>
                </a:cubicBezTo>
                <a:cubicBezTo>
                  <a:pt x="118" y="16"/>
                  <a:pt x="118" y="17"/>
                  <a:pt x="117" y="18"/>
                </a:cubicBezTo>
                <a:cubicBezTo>
                  <a:pt x="116" y="19"/>
                  <a:pt x="116" y="20"/>
                  <a:pt x="115" y="22"/>
                </a:cubicBezTo>
                <a:cubicBezTo>
                  <a:pt x="115" y="15"/>
                  <a:pt x="115" y="15"/>
                  <a:pt x="115" y="15"/>
                </a:cubicBezTo>
                <a:cubicBezTo>
                  <a:pt x="115" y="15"/>
                  <a:pt x="115" y="15"/>
                  <a:pt x="115" y="14"/>
                </a:cubicBezTo>
                <a:cubicBezTo>
                  <a:pt x="115" y="14"/>
                  <a:pt x="115" y="14"/>
                  <a:pt x="114" y="14"/>
                </a:cubicBezTo>
                <a:cubicBezTo>
                  <a:pt x="113" y="14"/>
                  <a:pt x="113" y="14"/>
                  <a:pt x="113" y="14"/>
                </a:cubicBezTo>
                <a:cubicBezTo>
                  <a:pt x="113" y="45"/>
                  <a:pt x="113" y="45"/>
                  <a:pt x="113" y="45"/>
                </a:cubicBezTo>
                <a:lnTo>
                  <a:pt x="116" y="45"/>
                </a:lnTo>
                <a:close/>
                <a:moveTo>
                  <a:pt x="96" y="17"/>
                </a:moveTo>
                <a:cubicBezTo>
                  <a:pt x="98" y="17"/>
                  <a:pt x="99" y="18"/>
                  <a:pt x="99" y="19"/>
                </a:cubicBezTo>
                <a:cubicBezTo>
                  <a:pt x="100" y="20"/>
                  <a:pt x="101" y="21"/>
                  <a:pt x="101" y="22"/>
                </a:cubicBezTo>
                <a:cubicBezTo>
                  <a:pt x="102" y="23"/>
                  <a:pt x="102" y="25"/>
                  <a:pt x="102" y="26"/>
                </a:cubicBezTo>
                <a:cubicBezTo>
                  <a:pt x="82" y="26"/>
                  <a:pt x="82" y="26"/>
                  <a:pt x="82" y="26"/>
                </a:cubicBezTo>
                <a:cubicBezTo>
                  <a:pt x="82" y="25"/>
                  <a:pt x="82" y="23"/>
                  <a:pt x="83" y="22"/>
                </a:cubicBezTo>
                <a:cubicBezTo>
                  <a:pt x="83" y="21"/>
                  <a:pt x="84" y="20"/>
                  <a:pt x="85" y="19"/>
                </a:cubicBezTo>
                <a:cubicBezTo>
                  <a:pt x="86" y="18"/>
                  <a:pt x="87" y="17"/>
                  <a:pt x="88" y="17"/>
                </a:cubicBezTo>
                <a:cubicBezTo>
                  <a:pt x="90" y="16"/>
                  <a:pt x="91" y="16"/>
                  <a:pt x="93" y="16"/>
                </a:cubicBezTo>
                <a:cubicBezTo>
                  <a:pt x="94" y="16"/>
                  <a:pt x="95" y="16"/>
                  <a:pt x="96" y="17"/>
                </a:cubicBezTo>
                <a:moveTo>
                  <a:pt x="87" y="15"/>
                </a:moveTo>
                <a:cubicBezTo>
                  <a:pt x="85" y="16"/>
                  <a:pt x="84" y="17"/>
                  <a:pt x="82" y="18"/>
                </a:cubicBezTo>
                <a:cubicBezTo>
                  <a:pt x="81" y="19"/>
                  <a:pt x="80" y="21"/>
                  <a:pt x="80" y="23"/>
                </a:cubicBezTo>
                <a:cubicBezTo>
                  <a:pt x="79" y="25"/>
                  <a:pt x="79" y="27"/>
                  <a:pt x="79" y="29"/>
                </a:cubicBezTo>
                <a:cubicBezTo>
                  <a:pt x="79" y="31"/>
                  <a:pt x="79" y="34"/>
                  <a:pt x="80" y="36"/>
                </a:cubicBezTo>
                <a:cubicBezTo>
                  <a:pt x="80" y="38"/>
                  <a:pt x="81" y="40"/>
                  <a:pt x="83" y="41"/>
                </a:cubicBezTo>
                <a:cubicBezTo>
                  <a:pt x="84" y="42"/>
                  <a:pt x="85" y="43"/>
                  <a:pt x="87" y="44"/>
                </a:cubicBezTo>
                <a:cubicBezTo>
                  <a:pt x="89" y="45"/>
                  <a:pt x="91" y="45"/>
                  <a:pt x="93" y="45"/>
                </a:cubicBezTo>
                <a:cubicBezTo>
                  <a:pt x="94" y="45"/>
                  <a:pt x="95" y="45"/>
                  <a:pt x="96" y="45"/>
                </a:cubicBezTo>
                <a:cubicBezTo>
                  <a:pt x="97" y="45"/>
                  <a:pt x="98" y="44"/>
                  <a:pt x="99" y="44"/>
                </a:cubicBezTo>
                <a:cubicBezTo>
                  <a:pt x="100" y="44"/>
                  <a:pt x="101" y="43"/>
                  <a:pt x="102" y="43"/>
                </a:cubicBezTo>
                <a:cubicBezTo>
                  <a:pt x="103" y="42"/>
                  <a:pt x="104" y="41"/>
                  <a:pt x="104" y="41"/>
                </a:cubicBezTo>
                <a:cubicBezTo>
                  <a:pt x="103" y="40"/>
                  <a:pt x="103" y="40"/>
                  <a:pt x="103" y="40"/>
                </a:cubicBezTo>
                <a:cubicBezTo>
                  <a:pt x="103" y="40"/>
                  <a:pt x="103" y="40"/>
                  <a:pt x="103" y="40"/>
                </a:cubicBezTo>
                <a:cubicBezTo>
                  <a:pt x="102" y="40"/>
                  <a:pt x="102" y="40"/>
                  <a:pt x="102" y="40"/>
                </a:cubicBezTo>
                <a:cubicBezTo>
                  <a:pt x="101" y="40"/>
                  <a:pt x="101" y="41"/>
                  <a:pt x="100" y="41"/>
                </a:cubicBezTo>
                <a:cubicBezTo>
                  <a:pt x="99" y="42"/>
                  <a:pt x="98" y="42"/>
                  <a:pt x="97" y="42"/>
                </a:cubicBezTo>
                <a:cubicBezTo>
                  <a:pt x="96" y="43"/>
                  <a:pt x="94" y="43"/>
                  <a:pt x="93" y="43"/>
                </a:cubicBezTo>
                <a:cubicBezTo>
                  <a:pt x="91" y="43"/>
                  <a:pt x="90" y="43"/>
                  <a:pt x="88" y="42"/>
                </a:cubicBezTo>
                <a:cubicBezTo>
                  <a:pt x="87" y="41"/>
                  <a:pt x="86" y="40"/>
                  <a:pt x="85" y="39"/>
                </a:cubicBezTo>
                <a:cubicBezTo>
                  <a:pt x="84" y="38"/>
                  <a:pt x="83" y="37"/>
                  <a:pt x="82" y="35"/>
                </a:cubicBezTo>
                <a:cubicBezTo>
                  <a:pt x="82" y="33"/>
                  <a:pt x="82" y="31"/>
                  <a:pt x="82" y="29"/>
                </a:cubicBezTo>
                <a:cubicBezTo>
                  <a:pt x="82" y="28"/>
                  <a:pt x="82" y="28"/>
                  <a:pt x="82" y="28"/>
                </a:cubicBezTo>
                <a:cubicBezTo>
                  <a:pt x="104" y="28"/>
                  <a:pt x="104" y="28"/>
                  <a:pt x="104" y="28"/>
                </a:cubicBezTo>
                <a:cubicBezTo>
                  <a:pt x="104" y="28"/>
                  <a:pt x="104" y="28"/>
                  <a:pt x="105" y="28"/>
                </a:cubicBezTo>
                <a:cubicBezTo>
                  <a:pt x="105" y="28"/>
                  <a:pt x="105" y="28"/>
                  <a:pt x="105" y="27"/>
                </a:cubicBezTo>
                <a:cubicBezTo>
                  <a:pt x="105" y="25"/>
                  <a:pt x="104" y="23"/>
                  <a:pt x="104" y="21"/>
                </a:cubicBezTo>
                <a:cubicBezTo>
                  <a:pt x="103" y="20"/>
                  <a:pt x="102" y="18"/>
                  <a:pt x="101" y="17"/>
                </a:cubicBezTo>
                <a:cubicBezTo>
                  <a:pt x="100" y="16"/>
                  <a:pt x="99" y="15"/>
                  <a:pt x="97" y="15"/>
                </a:cubicBezTo>
                <a:cubicBezTo>
                  <a:pt x="96" y="14"/>
                  <a:pt x="94" y="14"/>
                  <a:pt x="93" y="14"/>
                </a:cubicBezTo>
                <a:cubicBezTo>
                  <a:pt x="90" y="14"/>
                  <a:pt x="88" y="14"/>
                  <a:pt x="87" y="15"/>
                </a:cubicBezTo>
                <a:moveTo>
                  <a:pt x="75" y="14"/>
                </a:moveTo>
                <a:cubicBezTo>
                  <a:pt x="73" y="14"/>
                  <a:pt x="73" y="14"/>
                  <a:pt x="73" y="14"/>
                </a:cubicBezTo>
                <a:cubicBezTo>
                  <a:pt x="73" y="14"/>
                  <a:pt x="72" y="14"/>
                  <a:pt x="72" y="14"/>
                </a:cubicBezTo>
                <a:cubicBezTo>
                  <a:pt x="72" y="14"/>
                  <a:pt x="72" y="15"/>
                  <a:pt x="72" y="15"/>
                </a:cubicBezTo>
                <a:cubicBezTo>
                  <a:pt x="62" y="39"/>
                  <a:pt x="62" y="39"/>
                  <a:pt x="62" y="39"/>
                </a:cubicBezTo>
                <a:cubicBezTo>
                  <a:pt x="61" y="40"/>
                  <a:pt x="61" y="41"/>
                  <a:pt x="61" y="42"/>
                </a:cubicBezTo>
                <a:cubicBezTo>
                  <a:pt x="61" y="41"/>
                  <a:pt x="60" y="40"/>
                  <a:pt x="60" y="39"/>
                </a:cubicBezTo>
                <a:cubicBezTo>
                  <a:pt x="50" y="15"/>
                  <a:pt x="50" y="15"/>
                  <a:pt x="50" y="15"/>
                </a:cubicBezTo>
                <a:cubicBezTo>
                  <a:pt x="50" y="15"/>
                  <a:pt x="50" y="15"/>
                  <a:pt x="50" y="14"/>
                </a:cubicBezTo>
                <a:cubicBezTo>
                  <a:pt x="49" y="14"/>
                  <a:pt x="49" y="14"/>
                  <a:pt x="49" y="14"/>
                </a:cubicBezTo>
                <a:cubicBezTo>
                  <a:pt x="47" y="14"/>
                  <a:pt x="47" y="14"/>
                  <a:pt x="47" y="14"/>
                </a:cubicBezTo>
                <a:cubicBezTo>
                  <a:pt x="59" y="45"/>
                  <a:pt x="59" y="45"/>
                  <a:pt x="59" y="45"/>
                </a:cubicBezTo>
                <a:cubicBezTo>
                  <a:pt x="62" y="45"/>
                  <a:pt x="62" y="45"/>
                  <a:pt x="62" y="45"/>
                </a:cubicBezTo>
                <a:lnTo>
                  <a:pt x="75" y="14"/>
                </a:lnTo>
                <a:close/>
                <a:moveTo>
                  <a:pt x="38" y="31"/>
                </a:moveTo>
                <a:cubicBezTo>
                  <a:pt x="37" y="34"/>
                  <a:pt x="35" y="36"/>
                  <a:pt x="34" y="37"/>
                </a:cubicBezTo>
                <a:cubicBezTo>
                  <a:pt x="32" y="39"/>
                  <a:pt x="31" y="40"/>
                  <a:pt x="28" y="41"/>
                </a:cubicBezTo>
                <a:cubicBezTo>
                  <a:pt x="26" y="42"/>
                  <a:pt x="24" y="43"/>
                  <a:pt x="21" y="43"/>
                </a:cubicBezTo>
                <a:cubicBezTo>
                  <a:pt x="19" y="43"/>
                  <a:pt x="16" y="42"/>
                  <a:pt x="14" y="41"/>
                </a:cubicBezTo>
                <a:cubicBezTo>
                  <a:pt x="12" y="40"/>
                  <a:pt x="10" y="39"/>
                  <a:pt x="9" y="37"/>
                </a:cubicBezTo>
                <a:cubicBezTo>
                  <a:pt x="7" y="36"/>
                  <a:pt x="6" y="34"/>
                  <a:pt x="5" y="31"/>
                </a:cubicBezTo>
                <a:cubicBezTo>
                  <a:pt x="4" y="29"/>
                  <a:pt x="4" y="26"/>
                  <a:pt x="4" y="23"/>
                </a:cubicBezTo>
                <a:cubicBezTo>
                  <a:pt x="4" y="20"/>
                  <a:pt x="4" y="17"/>
                  <a:pt x="5" y="15"/>
                </a:cubicBezTo>
                <a:cubicBezTo>
                  <a:pt x="6" y="12"/>
                  <a:pt x="7" y="10"/>
                  <a:pt x="9" y="9"/>
                </a:cubicBezTo>
                <a:cubicBezTo>
                  <a:pt x="10" y="7"/>
                  <a:pt x="12" y="6"/>
                  <a:pt x="14" y="5"/>
                </a:cubicBezTo>
                <a:cubicBezTo>
                  <a:pt x="16" y="4"/>
                  <a:pt x="19" y="3"/>
                  <a:pt x="21" y="3"/>
                </a:cubicBezTo>
                <a:cubicBezTo>
                  <a:pt x="24" y="3"/>
                  <a:pt x="26" y="4"/>
                  <a:pt x="28" y="5"/>
                </a:cubicBezTo>
                <a:cubicBezTo>
                  <a:pt x="31" y="6"/>
                  <a:pt x="32" y="7"/>
                  <a:pt x="34" y="9"/>
                </a:cubicBezTo>
                <a:cubicBezTo>
                  <a:pt x="35" y="10"/>
                  <a:pt x="37" y="12"/>
                  <a:pt x="38" y="15"/>
                </a:cubicBezTo>
                <a:cubicBezTo>
                  <a:pt x="38" y="17"/>
                  <a:pt x="39" y="20"/>
                  <a:pt x="39" y="23"/>
                </a:cubicBezTo>
                <a:cubicBezTo>
                  <a:pt x="39" y="26"/>
                  <a:pt x="38" y="29"/>
                  <a:pt x="38" y="31"/>
                </a:cubicBezTo>
                <a:moveTo>
                  <a:pt x="41" y="14"/>
                </a:moveTo>
                <a:cubicBezTo>
                  <a:pt x="40" y="11"/>
                  <a:pt x="38" y="9"/>
                  <a:pt x="36" y="7"/>
                </a:cubicBezTo>
                <a:cubicBezTo>
                  <a:pt x="34" y="5"/>
                  <a:pt x="32" y="3"/>
                  <a:pt x="30" y="2"/>
                </a:cubicBezTo>
                <a:cubicBezTo>
                  <a:pt x="27" y="1"/>
                  <a:pt x="24" y="1"/>
                  <a:pt x="21" y="1"/>
                </a:cubicBezTo>
                <a:cubicBezTo>
                  <a:pt x="18" y="1"/>
                  <a:pt x="15" y="1"/>
                  <a:pt x="13" y="2"/>
                </a:cubicBezTo>
                <a:cubicBezTo>
                  <a:pt x="10" y="3"/>
                  <a:pt x="8" y="5"/>
                  <a:pt x="6" y="7"/>
                </a:cubicBezTo>
                <a:cubicBezTo>
                  <a:pt x="4" y="9"/>
                  <a:pt x="3" y="11"/>
                  <a:pt x="2" y="14"/>
                </a:cubicBezTo>
                <a:cubicBezTo>
                  <a:pt x="1" y="17"/>
                  <a:pt x="0" y="20"/>
                  <a:pt x="0" y="23"/>
                </a:cubicBezTo>
                <a:cubicBezTo>
                  <a:pt x="0" y="26"/>
                  <a:pt x="1" y="29"/>
                  <a:pt x="2" y="32"/>
                </a:cubicBezTo>
                <a:cubicBezTo>
                  <a:pt x="3" y="35"/>
                  <a:pt x="4" y="37"/>
                  <a:pt x="6" y="39"/>
                </a:cubicBezTo>
                <a:cubicBezTo>
                  <a:pt x="8" y="41"/>
                  <a:pt x="10" y="43"/>
                  <a:pt x="13" y="44"/>
                </a:cubicBezTo>
                <a:cubicBezTo>
                  <a:pt x="15" y="45"/>
                  <a:pt x="18" y="45"/>
                  <a:pt x="21" y="45"/>
                </a:cubicBezTo>
                <a:cubicBezTo>
                  <a:pt x="24" y="45"/>
                  <a:pt x="27" y="45"/>
                  <a:pt x="30" y="44"/>
                </a:cubicBezTo>
                <a:cubicBezTo>
                  <a:pt x="32" y="43"/>
                  <a:pt x="34" y="41"/>
                  <a:pt x="36" y="39"/>
                </a:cubicBezTo>
                <a:cubicBezTo>
                  <a:pt x="38" y="37"/>
                  <a:pt x="40" y="35"/>
                  <a:pt x="41" y="32"/>
                </a:cubicBezTo>
                <a:cubicBezTo>
                  <a:pt x="42" y="29"/>
                  <a:pt x="42" y="26"/>
                  <a:pt x="42" y="23"/>
                </a:cubicBezTo>
                <a:cubicBezTo>
                  <a:pt x="42" y="20"/>
                  <a:pt x="42" y="17"/>
                  <a:pt x="41" y="14"/>
                </a:cubicBezTo>
              </a:path>
            </a:pathLst>
          </a:custGeom>
          <a:solidFill>
            <a:schemeClr val="bg1"/>
          </a:solidFill>
          <a:ln>
            <a:noFill/>
          </a:ln>
          <a:effectLst>
            <a:outerShdw blurRad="1016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807696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250"/>
                                        <p:tgtEl>
                                          <p:spTgt spid="9"/>
                                        </p:tgtEl>
                                      </p:cBhvr>
                                    </p:animEffect>
                                  </p:childTnLst>
                                </p:cTn>
                              </p:par>
                              <p:par>
                                <p:cTn id="11" presetID="35" presetClass="path" presetSubtype="0" accel="50000" decel="50000" fill="hold" nodeType="withEffect">
                                  <p:stCondLst>
                                    <p:cond delay="0"/>
                                  </p:stCondLst>
                                  <p:childTnLst>
                                    <p:animMotion origin="layout" path="M 1.25E-6 0 L -0.09649 0 " pathEditMode="relative" rAng="0" ptsTypes="AA">
                                      <p:cBhvr>
                                        <p:cTn id="12" dur="6000" fill="hold"/>
                                        <p:tgtEl>
                                          <p:spTgt spid="7"/>
                                        </p:tgtEl>
                                        <p:attrNameLst>
                                          <p:attrName>ppt_x</p:attrName>
                                          <p:attrName>ppt_y</p:attrName>
                                        </p:attrNameLst>
                                      </p:cBhvr>
                                      <p:rCtr x="-483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ferentie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a:t>Plaats hier uw titel</a:t>
            </a:r>
            <a:endParaRPr lang="en-US" dirty="0"/>
          </a:p>
        </p:txBody>
      </p:sp>
      <p:sp>
        <p:nvSpPr>
          <p:cNvPr id="3" name="Tijdelijke aanduiding voor datum 2"/>
          <p:cNvSpPr>
            <a:spLocks noGrp="1"/>
          </p:cNvSpPr>
          <p:nvPr>
            <p:ph type="dt" sz="half" idx="10"/>
          </p:nvPr>
        </p:nvSpPr>
        <p:spPr/>
        <p:txBody>
          <a:bodyPr/>
          <a:lstStyle/>
          <a:p>
            <a:fld id="{DBC9A0D5-BA7A-4A8F-AC4E-D8498B5FCE42}" type="datetimeFigureOut">
              <a:rPr lang="nl-NL" smtClean="0"/>
              <a:pPr/>
              <a:t>12-2-2024</a:t>
            </a:fld>
            <a:endParaRPr lang="nl-NL"/>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B502C9A5-716F-45E6-800B-D4D02CE26F90}" type="slidenum">
              <a:rPr lang="nl-NL" smtClean="0"/>
              <a:pPr/>
              <a:t>‹nr.›</a:t>
            </a:fld>
            <a:endParaRPr lang="nl-NL" dirty="0"/>
          </a:p>
        </p:txBody>
      </p:sp>
      <p:sp>
        <p:nvSpPr>
          <p:cNvPr id="6" name="Tekstvak 5"/>
          <p:cNvSpPr txBox="1"/>
          <p:nvPr userDrawn="1"/>
        </p:nvSpPr>
        <p:spPr>
          <a:xfrm>
            <a:off x="-10750" y="-662296"/>
            <a:ext cx="12192000" cy="461665"/>
          </a:xfrm>
          <a:prstGeom prst="rect">
            <a:avLst/>
          </a:prstGeom>
          <a:noFill/>
        </p:spPr>
        <p:txBody>
          <a:bodyPr wrap="square" rtlCol="0">
            <a:spAutoFit/>
          </a:bodyPr>
          <a:lstStyle/>
          <a:p>
            <a:pPr marL="0" algn="ctr" defTabSz="914400" rtl="0" eaLnBrk="1" latinLnBrk="0" hangingPunct="1"/>
            <a:r>
              <a:rPr lang="nl-NL" sz="2400" b="0" i="0" kern="1200" spc="50" baseline="0" dirty="0">
                <a:solidFill>
                  <a:schemeClr val="tx1">
                    <a:lumMod val="50000"/>
                    <a:lumOff val="50000"/>
                  </a:schemeClr>
                </a:solidFill>
                <a:latin typeface="+mn-lt"/>
                <a:ea typeface="+mn-ea"/>
                <a:cs typeface="Calibri" panose="020F0502020204030204" pitchFamily="34" charset="0"/>
              </a:rPr>
              <a:t>REFERENTIES</a:t>
            </a:r>
          </a:p>
        </p:txBody>
      </p:sp>
      <p:sp>
        <p:nvSpPr>
          <p:cNvPr id="7" name="Rechthoek 6"/>
          <p:cNvSpPr/>
          <p:nvPr userDrawn="1"/>
        </p:nvSpPr>
        <p:spPr>
          <a:xfrm>
            <a:off x="698500" y="1599511"/>
            <a:ext cx="2527464" cy="1370486"/>
          </a:xfrm>
          <a:prstGeom prst="rect">
            <a:avLst/>
          </a:prstGeom>
          <a:noFill/>
          <a:ln>
            <a:solidFill>
              <a:schemeClr val="tx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p:cNvSpPr/>
          <p:nvPr userDrawn="1"/>
        </p:nvSpPr>
        <p:spPr>
          <a:xfrm>
            <a:off x="3447702" y="1599511"/>
            <a:ext cx="2527464" cy="1370486"/>
          </a:xfrm>
          <a:prstGeom prst="rect">
            <a:avLst/>
          </a:prstGeom>
          <a:noFill/>
          <a:ln>
            <a:solidFill>
              <a:schemeClr val="tx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p:cNvSpPr/>
          <p:nvPr userDrawn="1"/>
        </p:nvSpPr>
        <p:spPr>
          <a:xfrm>
            <a:off x="6196904" y="1599511"/>
            <a:ext cx="2527464" cy="1370486"/>
          </a:xfrm>
          <a:prstGeom prst="rect">
            <a:avLst/>
          </a:prstGeom>
          <a:noFill/>
          <a:ln>
            <a:solidFill>
              <a:schemeClr val="tx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p:cNvSpPr/>
          <p:nvPr userDrawn="1"/>
        </p:nvSpPr>
        <p:spPr>
          <a:xfrm>
            <a:off x="8946106" y="1599511"/>
            <a:ext cx="2527464" cy="1370486"/>
          </a:xfrm>
          <a:prstGeom prst="rect">
            <a:avLst/>
          </a:prstGeom>
          <a:noFill/>
          <a:ln>
            <a:solidFill>
              <a:schemeClr val="tx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p:cNvSpPr/>
          <p:nvPr userDrawn="1"/>
        </p:nvSpPr>
        <p:spPr>
          <a:xfrm>
            <a:off x="698500" y="3183944"/>
            <a:ext cx="2527464" cy="1370486"/>
          </a:xfrm>
          <a:prstGeom prst="rect">
            <a:avLst/>
          </a:prstGeom>
          <a:noFill/>
          <a:ln>
            <a:solidFill>
              <a:schemeClr val="tx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p:cNvSpPr/>
          <p:nvPr userDrawn="1"/>
        </p:nvSpPr>
        <p:spPr>
          <a:xfrm>
            <a:off x="3447702" y="3183944"/>
            <a:ext cx="2527464" cy="1370486"/>
          </a:xfrm>
          <a:prstGeom prst="rect">
            <a:avLst/>
          </a:prstGeom>
          <a:noFill/>
          <a:ln>
            <a:solidFill>
              <a:schemeClr val="tx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p:cNvSpPr/>
          <p:nvPr userDrawn="1"/>
        </p:nvSpPr>
        <p:spPr>
          <a:xfrm>
            <a:off x="6196904" y="3183944"/>
            <a:ext cx="2527464" cy="1370486"/>
          </a:xfrm>
          <a:prstGeom prst="rect">
            <a:avLst/>
          </a:prstGeom>
          <a:noFill/>
          <a:ln>
            <a:solidFill>
              <a:schemeClr val="tx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p:cNvSpPr/>
          <p:nvPr userDrawn="1"/>
        </p:nvSpPr>
        <p:spPr>
          <a:xfrm>
            <a:off x="8946106" y="3183944"/>
            <a:ext cx="2527464" cy="1370486"/>
          </a:xfrm>
          <a:prstGeom prst="rect">
            <a:avLst/>
          </a:prstGeom>
          <a:noFill/>
          <a:ln>
            <a:solidFill>
              <a:schemeClr val="tx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p:cNvSpPr/>
          <p:nvPr userDrawn="1"/>
        </p:nvSpPr>
        <p:spPr>
          <a:xfrm>
            <a:off x="698500" y="4768377"/>
            <a:ext cx="2527464" cy="1370486"/>
          </a:xfrm>
          <a:prstGeom prst="rect">
            <a:avLst/>
          </a:prstGeom>
          <a:noFill/>
          <a:ln>
            <a:solidFill>
              <a:schemeClr val="tx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p:cNvSpPr/>
          <p:nvPr userDrawn="1"/>
        </p:nvSpPr>
        <p:spPr>
          <a:xfrm>
            <a:off x="3447702" y="4768377"/>
            <a:ext cx="2527464" cy="1370486"/>
          </a:xfrm>
          <a:prstGeom prst="rect">
            <a:avLst/>
          </a:prstGeom>
          <a:noFill/>
          <a:ln>
            <a:solidFill>
              <a:schemeClr val="tx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p:cNvSpPr/>
          <p:nvPr userDrawn="1"/>
        </p:nvSpPr>
        <p:spPr>
          <a:xfrm>
            <a:off x="6196904" y="4768377"/>
            <a:ext cx="2527464" cy="1370486"/>
          </a:xfrm>
          <a:prstGeom prst="rect">
            <a:avLst/>
          </a:prstGeom>
          <a:noFill/>
          <a:ln>
            <a:solidFill>
              <a:schemeClr val="tx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hthoek 19"/>
          <p:cNvSpPr/>
          <p:nvPr userDrawn="1"/>
        </p:nvSpPr>
        <p:spPr>
          <a:xfrm>
            <a:off x="8946106" y="4768377"/>
            <a:ext cx="2527464" cy="1370486"/>
          </a:xfrm>
          <a:prstGeom prst="rect">
            <a:avLst/>
          </a:prstGeom>
          <a:noFill/>
          <a:ln>
            <a:solidFill>
              <a:schemeClr val="tx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Tijdelijke aanduiding voor afbeelding 40"/>
          <p:cNvSpPr>
            <a:spLocks noGrp="1"/>
          </p:cNvSpPr>
          <p:nvPr userDrawn="1">
            <p:ph type="pic" sz="quarter" idx="14" hasCustomPrompt="1"/>
          </p:nvPr>
        </p:nvSpPr>
        <p:spPr>
          <a:xfrm>
            <a:off x="970670" y="1838325"/>
            <a:ext cx="1983124" cy="892858"/>
          </a:xfrm>
          <a:ln>
            <a:noFill/>
          </a:ln>
        </p:spPr>
        <p:txBody>
          <a:bodyPr bIns="432000" anchor="ctr"/>
          <a:lstStyle>
            <a:lvl1pPr marL="0" indent="0" algn="ctr">
              <a:lnSpc>
                <a:spcPct val="75000"/>
              </a:lnSpc>
              <a:spcBef>
                <a:spcPts val="100"/>
              </a:spcBef>
              <a:spcAft>
                <a:spcPts val="100"/>
              </a:spcAft>
              <a:buNone/>
              <a:defRPr sz="800" i="1"/>
            </a:lvl1pPr>
          </a:lstStyle>
          <a:p>
            <a:r>
              <a:rPr lang="nl-NL" dirty="0"/>
              <a:t>Klik op het onderstaande icoon </a:t>
            </a:r>
            <a:br>
              <a:rPr lang="nl-NL" dirty="0"/>
            </a:br>
            <a:r>
              <a:rPr lang="nl-NL" dirty="0"/>
              <a:t>om een logo in te voegen.</a:t>
            </a:r>
          </a:p>
        </p:txBody>
      </p:sp>
      <p:sp>
        <p:nvSpPr>
          <p:cNvPr id="23" name="Tijdelijke aanduiding voor afbeelding 40"/>
          <p:cNvSpPr>
            <a:spLocks noGrp="1"/>
          </p:cNvSpPr>
          <p:nvPr userDrawn="1">
            <p:ph type="pic" sz="quarter" idx="15" hasCustomPrompt="1"/>
          </p:nvPr>
        </p:nvSpPr>
        <p:spPr>
          <a:xfrm>
            <a:off x="3719872" y="1838325"/>
            <a:ext cx="1983124" cy="892858"/>
          </a:xfrm>
          <a:ln>
            <a:noFill/>
          </a:ln>
        </p:spPr>
        <p:txBody>
          <a:bodyPr bIns="432000" anchor="ctr"/>
          <a:lstStyle>
            <a:lvl1pPr marL="0" indent="0" algn="ctr">
              <a:lnSpc>
                <a:spcPct val="75000"/>
              </a:lnSpc>
              <a:spcBef>
                <a:spcPts val="100"/>
              </a:spcBef>
              <a:spcAft>
                <a:spcPts val="100"/>
              </a:spcAft>
              <a:buNone/>
              <a:defRPr sz="800" i="1"/>
            </a:lvl1pPr>
          </a:lstStyle>
          <a:p>
            <a:r>
              <a:rPr lang="nl-NL" dirty="0"/>
              <a:t>Klik op het onderstaande icoon </a:t>
            </a:r>
            <a:br>
              <a:rPr lang="nl-NL" dirty="0"/>
            </a:br>
            <a:r>
              <a:rPr lang="nl-NL" dirty="0"/>
              <a:t>om een logo in te voegen.</a:t>
            </a:r>
          </a:p>
        </p:txBody>
      </p:sp>
      <p:sp>
        <p:nvSpPr>
          <p:cNvPr id="24" name="Tijdelijke aanduiding voor afbeelding 40"/>
          <p:cNvSpPr>
            <a:spLocks noGrp="1"/>
          </p:cNvSpPr>
          <p:nvPr userDrawn="1">
            <p:ph type="pic" sz="quarter" idx="16" hasCustomPrompt="1"/>
          </p:nvPr>
        </p:nvSpPr>
        <p:spPr>
          <a:xfrm>
            <a:off x="6469074" y="1838325"/>
            <a:ext cx="1983124" cy="892858"/>
          </a:xfrm>
          <a:ln>
            <a:noFill/>
          </a:ln>
        </p:spPr>
        <p:txBody>
          <a:bodyPr bIns="432000" anchor="ctr"/>
          <a:lstStyle>
            <a:lvl1pPr marL="0" indent="0" algn="ctr">
              <a:lnSpc>
                <a:spcPct val="75000"/>
              </a:lnSpc>
              <a:spcBef>
                <a:spcPts val="100"/>
              </a:spcBef>
              <a:spcAft>
                <a:spcPts val="100"/>
              </a:spcAft>
              <a:buNone/>
              <a:defRPr sz="800" i="1"/>
            </a:lvl1pPr>
          </a:lstStyle>
          <a:p>
            <a:r>
              <a:rPr lang="nl-NL" dirty="0"/>
              <a:t>Klik op het onderstaande icoon </a:t>
            </a:r>
            <a:br>
              <a:rPr lang="nl-NL" dirty="0"/>
            </a:br>
            <a:r>
              <a:rPr lang="nl-NL" dirty="0"/>
              <a:t>om een logo in te voegen.</a:t>
            </a:r>
          </a:p>
        </p:txBody>
      </p:sp>
      <p:sp>
        <p:nvSpPr>
          <p:cNvPr id="25" name="Tijdelijke aanduiding voor afbeelding 40"/>
          <p:cNvSpPr>
            <a:spLocks noGrp="1"/>
          </p:cNvSpPr>
          <p:nvPr userDrawn="1">
            <p:ph type="pic" sz="quarter" idx="17" hasCustomPrompt="1"/>
          </p:nvPr>
        </p:nvSpPr>
        <p:spPr>
          <a:xfrm>
            <a:off x="9218276" y="1838325"/>
            <a:ext cx="1983124" cy="892858"/>
          </a:xfrm>
          <a:ln>
            <a:noFill/>
          </a:ln>
        </p:spPr>
        <p:txBody>
          <a:bodyPr bIns="432000" anchor="ctr"/>
          <a:lstStyle>
            <a:lvl1pPr marL="0" indent="0" algn="ctr">
              <a:lnSpc>
                <a:spcPct val="75000"/>
              </a:lnSpc>
              <a:spcBef>
                <a:spcPts val="100"/>
              </a:spcBef>
              <a:spcAft>
                <a:spcPts val="100"/>
              </a:spcAft>
              <a:buNone/>
              <a:defRPr sz="800" i="1"/>
            </a:lvl1pPr>
          </a:lstStyle>
          <a:p>
            <a:r>
              <a:rPr lang="nl-NL" dirty="0"/>
              <a:t>Klik op het onderstaande icoon </a:t>
            </a:r>
            <a:br>
              <a:rPr lang="nl-NL" dirty="0"/>
            </a:br>
            <a:r>
              <a:rPr lang="nl-NL" dirty="0"/>
              <a:t>om een logo in te voegen.</a:t>
            </a:r>
          </a:p>
        </p:txBody>
      </p:sp>
      <p:sp>
        <p:nvSpPr>
          <p:cNvPr id="27" name="Tijdelijke aanduiding voor afbeelding 40"/>
          <p:cNvSpPr>
            <a:spLocks noGrp="1"/>
          </p:cNvSpPr>
          <p:nvPr userDrawn="1">
            <p:ph type="pic" sz="quarter" idx="19" hasCustomPrompt="1"/>
          </p:nvPr>
        </p:nvSpPr>
        <p:spPr>
          <a:xfrm>
            <a:off x="970670" y="3422758"/>
            <a:ext cx="1983124" cy="892858"/>
          </a:xfrm>
          <a:ln>
            <a:noFill/>
          </a:ln>
        </p:spPr>
        <p:txBody>
          <a:bodyPr bIns="432000" anchor="ctr"/>
          <a:lstStyle>
            <a:lvl1pPr marL="0" indent="0" algn="ctr">
              <a:lnSpc>
                <a:spcPct val="75000"/>
              </a:lnSpc>
              <a:spcBef>
                <a:spcPts val="100"/>
              </a:spcBef>
              <a:spcAft>
                <a:spcPts val="100"/>
              </a:spcAft>
              <a:buNone/>
              <a:defRPr sz="800" i="1"/>
            </a:lvl1pPr>
          </a:lstStyle>
          <a:p>
            <a:r>
              <a:rPr lang="nl-NL" dirty="0"/>
              <a:t>Klik op het onderstaande icoon </a:t>
            </a:r>
            <a:br>
              <a:rPr lang="nl-NL" dirty="0"/>
            </a:br>
            <a:r>
              <a:rPr lang="nl-NL" dirty="0"/>
              <a:t>om een logo in te voegen.</a:t>
            </a:r>
          </a:p>
        </p:txBody>
      </p:sp>
      <p:sp>
        <p:nvSpPr>
          <p:cNvPr id="28" name="Tijdelijke aanduiding voor afbeelding 40"/>
          <p:cNvSpPr>
            <a:spLocks noGrp="1"/>
          </p:cNvSpPr>
          <p:nvPr userDrawn="1">
            <p:ph type="pic" sz="quarter" idx="20" hasCustomPrompt="1"/>
          </p:nvPr>
        </p:nvSpPr>
        <p:spPr>
          <a:xfrm>
            <a:off x="3719872" y="3422758"/>
            <a:ext cx="1983124" cy="892858"/>
          </a:xfrm>
          <a:ln>
            <a:noFill/>
          </a:ln>
        </p:spPr>
        <p:txBody>
          <a:bodyPr bIns="432000" anchor="ctr"/>
          <a:lstStyle>
            <a:lvl1pPr marL="0" indent="0" algn="ctr">
              <a:lnSpc>
                <a:spcPct val="75000"/>
              </a:lnSpc>
              <a:spcBef>
                <a:spcPts val="100"/>
              </a:spcBef>
              <a:spcAft>
                <a:spcPts val="100"/>
              </a:spcAft>
              <a:buNone/>
              <a:defRPr sz="800" i="1"/>
            </a:lvl1pPr>
          </a:lstStyle>
          <a:p>
            <a:r>
              <a:rPr lang="nl-NL" dirty="0"/>
              <a:t>Klik op het onderstaande icoon </a:t>
            </a:r>
            <a:br>
              <a:rPr lang="nl-NL" dirty="0"/>
            </a:br>
            <a:r>
              <a:rPr lang="nl-NL" dirty="0"/>
              <a:t>om een logo in te voegen.</a:t>
            </a:r>
          </a:p>
        </p:txBody>
      </p:sp>
      <p:sp>
        <p:nvSpPr>
          <p:cNvPr id="29" name="Tijdelijke aanduiding voor afbeelding 40"/>
          <p:cNvSpPr>
            <a:spLocks noGrp="1"/>
          </p:cNvSpPr>
          <p:nvPr userDrawn="1">
            <p:ph type="pic" sz="quarter" idx="21" hasCustomPrompt="1"/>
          </p:nvPr>
        </p:nvSpPr>
        <p:spPr>
          <a:xfrm>
            <a:off x="6469074" y="3422758"/>
            <a:ext cx="1983124" cy="892858"/>
          </a:xfrm>
          <a:ln>
            <a:noFill/>
          </a:ln>
        </p:spPr>
        <p:txBody>
          <a:bodyPr bIns="432000" anchor="ctr"/>
          <a:lstStyle>
            <a:lvl1pPr marL="0" indent="0" algn="ctr">
              <a:lnSpc>
                <a:spcPct val="75000"/>
              </a:lnSpc>
              <a:spcBef>
                <a:spcPts val="100"/>
              </a:spcBef>
              <a:spcAft>
                <a:spcPts val="100"/>
              </a:spcAft>
              <a:buNone/>
              <a:defRPr sz="800" i="1"/>
            </a:lvl1pPr>
          </a:lstStyle>
          <a:p>
            <a:r>
              <a:rPr lang="nl-NL" dirty="0"/>
              <a:t>Klik op het onderstaande icoon </a:t>
            </a:r>
            <a:br>
              <a:rPr lang="nl-NL" dirty="0"/>
            </a:br>
            <a:r>
              <a:rPr lang="nl-NL" dirty="0"/>
              <a:t>om een logo in te voegen.</a:t>
            </a:r>
          </a:p>
        </p:txBody>
      </p:sp>
      <p:sp>
        <p:nvSpPr>
          <p:cNvPr id="30" name="Tijdelijke aanduiding voor afbeelding 40"/>
          <p:cNvSpPr>
            <a:spLocks noGrp="1"/>
          </p:cNvSpPr>
          <p:nvPr userDrawn="1">
            <p:ph type="pic" sz="quarter" idx="22" hasCustomPrompt="1"/>
          </p:nvPr>
        </p:nvSpPr>
        <p:spPr>
          <a:xfrm>
            <a:off x="9218276" y="3422758"/>
            <a:ext cx="1983124" cy="892858"/>
          </a:xfrm>
          <a:ln>
            <a:noFill/>
          </a:ln>
        </p:spPr>
        <p:txBody>
          <a:bodyPr bIns="432000" anchor="ctr"/>
          <a:lstStyle>
            <a:lvl1pPr marL="0" indent="0" algn="ctr">
              <a:lnSpc>
                <a:spcPct val="75000"/>
              </a:lnSpc>
              <a:spcBef>
                <a:spcPts val="100"/>
              </a:spcBef>
              <a:spcAft>
                <a:spcPts val="100"/>
              </a:spcAft>
              <a:buNone/>
              <a:defRPr sz="800" i="1"/>
            </a:lvl1pPr>
          </a:lstStyle>
          <a:p>
            <a:r>
              <a:rPr lang="nl-NL" dirty="0"/>
              <a:t>Klik op het onderstaande icoon </a:t>
            </a:r>
            <a:br>
              <a:rPr lang="nl-NL" dirty="0"/>
            </a:br>
            <a:r>
              <a:rPr lang="nl-NL" dirty="0"/>
              <a:t>om een logo in te voegen.</a:t>
            </a:r>
          </a:p>
        </p:txBody>
      </p:sp>
      <p:sp>
        <p:nvSpPr>
          <p:cNvPr id="32" name="Tijdelijke aanduiding voor afbeelding 40"/>
          <p:cNvSpPr>
            <a:spLocks noGrp="1"/>
          </p:cNvSpPr>
          <p:nvPr userDrawn="1">
            <p:ph type="pic" sz="quarter" idx="24" hasCustomPrompt="1"/>
          </p:nvPr>
        </p:nvSpPr>
        <p:spPr>
          <a:xfrm>
            <a:off x="970670" y="5007191"/>
            <a:ext cx="1983124" cy="892858"/>
          </a:xfrm>
          <a:ln>
            <a:noFill/>
          </a:ln>
        </p:spPr>
        <p:txBody>
          <a:bodyPr bIns="432000" anchor="ctr"/>
          <a:lstStyle>
            <a:lvl1pPr marL="0" indent="0" algn="ctr">
              <a:lnSpc>
                <a:spcPct val="75000"/>
              </a:lnSpc>
              <a:spcBef>
                <a:spcPts val="100"/>
              </a:spcBef>
              <a:spcAft>
                <a:spcPts val="100"/>
              </a:spcAft>
              <a:buNone/>
              <a:defRPr sz="800" i="1"/>
            </a:lvl1pPr>
          </a:lstStyle>
          <a:p>
            <a:r>
              <a:rPr lang="nl-NL" dirty="0"/>
              <a:t>Klik op het onderstaande icoon </a:t>
            </a:r>
            <a:br>
              <a:rPr lang="nl-NL" dirty="0"/>
            </a:br>
            <a:r>
              <a:rPr lang="nl-NL" dirty="0"/>
              <a:t>om een logo in te voegen.</a:t>
            </a:r>
          </a:p>
        </p:txBody>
      </p:sp>
      <p:sp>
        <p:nvSpPr>
          <p:cNvPr id="33" name="Tijdelijke aanduiding voor afbeelding 40"/>
          <p:cNvSpPr>
            <a:spLocks noGrp="1"/>
          </p:cNvSpPr>
          <p:nvPr userDrawn="1">
            <p:ph type="pic" sz="quarter" idx="25" hasCustomPrompt="1"/>
          </p:nvPr>
        </p:nvSpPr>
        <p:spPr>
          <a:xfrm>
            <a:off x="3719872" y="5007191"/>
            <a:ext cx="1983124" cy="892858"/>
          </a:xfrm>
          <a:ln>
            <a:noFill/>
          </a:ln>
        </p:spPr>
        <p:txBody>
          <a:bodyPr bIns="432000" anchor="ctr"/>
          <a:lstStyle>
            <a:lvl1pPr marL="0" indent="0" algn="ctr">
              <a:lnSpc>
                <a:spcPct val="75000"/>
              </a:lnSpc>
              <a:spcBef>
                <a:spcPts val="100"/>
              </a:spcBef>
              <a:spcAft>
                <a:spcPts val="100"/>
              </a:spcAft>
              <a:buNone/>
              <a:defRPr sz="800" i="1"/>
            </a:lvl1pPr>
          </a:lstStyle>
          <a:p>
            <a:r>
              <a:rPr lang="nl-NL" dirty="0"/>
              <a:t>Klik op het onderstaande icoon </a:t>
            </a:r>
            <a:br>
              <a:rPr lang="nl-NL" dirty="0"/>
            </a:br>
            <a:r>
              <a:rPr lang="nl-NL" dirty="0"/>
              <a:t>om een logo in te voegen.</a:t>
            </a:r>
          </a:p>
        </p:txBody>
      </p:sp>
      <p:sp>
        <p:nvSpPr>
          <p:cNvPr id="34" name="Tijdelijke aanduiding voor afbeelding 40"/>
          <p:cNvSpPr>
            <a:spLocks noGrp="1"/>
          </p:cNvSpPr>
          <p:nvPr userDrawn="1">
            <p:ph type="pic" sz="quarter" idx="26" hasCustomPrompt="1"/>
          </p:nvPr>
        </p:nvSpPr>
        <p:spPr>
          <a:xfrm>
            <a:off x="6469074" y="5007191"/>
            <a:ext cx="1983124" cy="892858"/>
          </a:xfrm>
          <a:ln>
            <a:noFill/>
          </a:ln>
        </p:spPr>
        <p:txBody>
          <a:bodyPr bIns="432000" anchor="ctr"/>
          <a:lstStyle>
            <a:lvl1pPr marL="0" indent="0" algn="ctr">
              <a:lnSpc>
                <a:spcPct val="75000"/>
              </a:lnSpc>
              <a:spcBef>
                <a:spcPts val="100"/>
              </a:spcBef>
              <a:spcAft>
                <a:spcPts val="100"/>
              </a:spcAft>
              <a:buNone/>
              <a:defRPr sz="800" i="1"/>
            </a:lvl1pPr>
          </a:lstStyle>
          <a:p>
            <a:r>
              <a:rPr lang="nl-NL" dirty="0"/>
              <a:t>Klik op het onderstaande icoon </a:t>
            </a:r>
            <a:br>
              <a:rPr lang="nl-NL" dirty="0"/>
            </a:br>
            <a:r>
              <a:rPr lang="nl-NL" dirty="0"/>
              <a:t>om een logo in te voegen.</a:t>
            </a:r>
          </a:p>
        </p:txBody>
      </p:sp>
      <p:sp>
        <p:nvSpPr>
          <p:cNvPr id="35" name="Tijdelijke aanduiding voor afbeelding 40"/>
          <p:cNvSpPr>
            <a:spLocks noGrp="1"/>
          </p:cNvSpPr>
          <p:nvPr userDrawn="1">
            <p:ph type="pic" sz="quarter" idx="27" hasCustomPrompt="1"/>
          </p:nvPr>
        </p:nvSpPr>
        <p:spPr>
          <a:xfrm>
            <a:off x="9218276" y="5007191"/>
            <a:ext cx="1983124" cy="892858"/>
          </a:xfrm>
          <a:ln>
            <a:noFill/>
          </a:ln>
        </p:spPr>
        <p:txBody>
          <a:bodyPr bIns="432000" anchor="ctr"/>
          <a:lstStyle>
            <a:lvl1pPr marL="0" indent="0" algn="ctr">
              <a:lnSpc>
                <a:spcPct val="75000"/>
              </a:lnSpc>
              <a:spcBef>
                <a:spcPts val="100"/>
              </a:spcBef>
              <a:spcAft>
                <a:spcPts val="100"/>
              </a:spcAft>
              <a:buNone/>
              <a:defRPr sz="800" i="1"/>
            </a:lvl1pPr>
          </a:lstStyle>
          <a:p>
            <a:r>
              <a:rPr lang="nl-NL" dirty="0"/>
              <a:t>Klik op het onderstaande icoon </a:t>
            </a:r>
            <a:br>
              <a:rPr lang="nl-NL" dirty="0"/>
            </a:br>
            <a:r>
              <a:rPr lang="nl-NL" dirty="0"/>
              <a:t>om een logo in te voegen.</a:t>
            </a:r>
          </a:p>
        </p:txBody>
      </p:sp>
      <p:grpSp>
        <p:nvGrpSpPr>
          <p:cNvPr id="97" name="Instructie">
            <a:extLst>
              <a:ext uri="{FF2B5EF4-FFF2-40B4-BE49-F238E27FC236}">
                <a16:creationId xmlns:a16="http://schemas.microsoft.com/office/drawing/2014/main" id="{C5F91DF2-ED62-4705-8D56-6B801B799CCE}"/>
              </a:ext>
            </a:extLst>
          </p:cNvPr>
          <p:cNvGrpSpPr/>
          <p:nvPr userDrawn="1"/>
        </p:nvGrpSpPr>
        <p:grpSpPr>
          <a:xfrm>
            <a:off x="12385632" y="0"/>
            <a:ext cx="3189647" cy="6718205"/>
            <a:chOff x="12385632" y="0"/>
            <a:chExt cx="3189647" cy="6718205"/>
          </a:xfrm>
        </p:grpSpPr>
        <p:cxnSp>
          <p:nvCxnSpPr>
            <p:cNvPr id="98" name="Rechte verbindingslijn 97">
              <a:extLst>
                <a:ext uri="{FF2B5EF4-FFF2-40B4-BE49-F238E27FC236}">
                  <a16:creationId xmlns:a16="http://schemas.microsoft.com/office/drawing/2014/main" id="{29C1D599-2B76-4FBF-B5CB-DC36E38C44CF}"/>
                </a:ext>
              </a:extLst>
            </p:cNvPr>
            <p:cNvCxnSpPr>
              <a:cxnSpLocks/>
            </p:cNvCxnSpPr>
            <p:nvPr userDrawn="1"/>
          </p:nvCxnSpPr>
          <p:spPr>
            <a:xfrm>
              <a:off x="12396764" y="4293525"/>
              <a:ext cx="3178017" cy="0"/>
            </a:xfrm>
            <a:prstGeom prst="line">
              <a:avLst/>
            </a:prstGeom>
            <a:noFill/>
            <a:ln w="3175" cap="flat" cmpd="sng" algn="ctr">
              <a:solidFill>
                <a:schemeClr val="accent1"/>
              </a:solidFill>
              <a:prstDash val="solid"/>
            </a:ln>
            <a:effectLst/>
          </p:spPr>
        </p:cxnSp>
        <p:sp>
          <p:nvSpPr>
            <p:cNvPr id="99" name="Ovaal 98">
              <a:extLst>
                <a:ext uri="{FF2B5EF4-FFF2-40B4-BE49-F238E27FC236}">
                  <a16:creationId xmlns:a16="http://schemas.microsoft.com/office/drawing/2014/main" id="{BCE3A359-045F-4E3A-A2AE-D2033D289052}"/>
                </a:ext>
              </a:extLst>
            </p:cNvPr>
            <p:cNvSpPr/>
            <p:nvPr userDrawn="1"/>
          </p:nvSpPr>
          <p:spPr>
            <a:xfrm>
              <a:off x="12385632" y="441527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100" name="Rechthoek 99">
              <a:extLst>
                <a:ext uri="{FF2B5EF4-FFF2-40B4-BE49-F238E27FC236}">
                  <a16:creationId xmlns:a16="http://schemas.microsoft.com/office/drawing/2014/main" id="{870093A1-4878-48F9-8F44-DFEDE9FE5B6C}"/>
                </a:ext>
              </a:extLst>
            </p:cNvPr>
            <p:cNvSpPr/>
            <p:nvPr userDrawn="1"/>
          </p:nvSpPr>
          <p:spPr>
            <a:xfrm>
              <a:off x="12751314" y="4481340"/>
              <a:ext cx="2817996" cy="62591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Om het logo precies in het afbeeldingskader te krijgen, klik op het pijltje onder de knop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‘Aanpassen’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1" name="Groep 100">
              <a:extLst>
                <a:ext uri="{FF2B5EF4-FFF2-40B4-BE49-F238E27FC236}">
                  <a16:creationId xmlns:a16="http://schemas.microsoft.com/office/drawing/2014/main" id="{9BD3F972-B166-4396-8EC3-DECFD1092497}"/>
                </a:ext>
              </a:extLst>
            </p:cNvPr>
            <p:cNvGrpSpPr/>
            <p:nvPr userDrawn="1"/>
          </p:nvGrpSpPr>
          <p:grpSpPr>
            <a:xfrm>
              <a:off x="12751312" y="5032287"/>
              <a:ext cx="1499406" cy="678267"/>
              <a:chOff x="12757283" y="5191603"/>
              <a:chExt cx="1499406" cy="678267"/>
            </a:xfrm>
          </p:grpSpPr>
          <p:sp>
            <p:nvSpPr>
              <p:cNvPr id="212" name="Rechthoek 211">
                <a:extLst>
                  <a:ext uri="{FF2B5EF4-FFF2-40B4-BE49-F238E27FC236}">
                    <a16:creationId xmlns:a16="http://schemas.microsoft.com/office/drawing/2014/main" id="{86FE2468-A7AC-42B0-8BE3-6A7A2A656414}"/>
                  </a:ext>
                </a:extLst>
              </p:cNvPr>
              <p:cNvSpPr/>
              <p:nvPr userDrawn="1"/>
            </p:nvSpPr>
            <p:spPr>
              <a:xfrm>
                <a:off x="12757283" y="5191603"/>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13" name="Rechthoek 212">
                <a:extLst>
                  <a:ext uri="{FF2B5EF4-FFF2-40B4-BE49-F238E27FC236}">
                    <a16:creationId xmlns:a16="http://schemas.microsoft.com/office/drawing/2014/main" id="{D21BB3B9-CD0B-400E-9657-97019F07CFE2}"/>
                  </a:ext>
                </a:extLst>
              </p:cNvPr>
              <p:cNvSpPr/>
              <p:nvPr userDrawn="1"/>
            </p:nvSpPr>
            <p:spPr>
              <a:xfrm>
                <a:off x="12768263" y="5502992"/>
                <a:ext cx="1481137" cy="262014"/>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14" name="Tekstvak 213">
                <a:extLst>
                  <a:ext uri="{FF2B5EF4-FFF2-40B4-BE49-F238E27FC236}">
                    <a16:creationId xmlns:a16="http://schemas.microsoft.com/office/drawing/2014/main" id="{4526C22D-2CAC-4C39-90AF-B60729E8798E}"/>
                  </a:ext>
                </a:extLst>
              </p:cNvPr>
              <p:cNvSpPr txBox="1"/>
              <p:nvPr userDrawn="1"/>
            </p:nvSpPr>
            <p:spPr>
              <a:xfrm>
                <a:off x="12997648" y="5230713"/>
                <a:ext cx="957818"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dirty="0">
                    <a:solidFill>
                      <a:schemeClr val="tx1"/>
                    </a:solidFill>
                    <a:latin typeface="Arial" panose="020B0604020202020204" pitchFamily="34" charset="0"/>
                    <a:ea typeface="+mn-ea"/>
                    <a:cs typeface="Arial" panose="020B0604020202020204" pitchFamily="34" charset="0"/>
                  </a:rPr>
                  <a:t>Opvullen</a:t>
                </a:r>
              </a:p>
            </p:txBody>
          </p:sp>
          <p:sp>
            <p:nvSpPr>
              <p:cNvPr id="215" name="Tekstvak 214">
                <a:extLst>
                  <a:ext uri="{FF2B5EF4-FFF2-40B4-BE49-F238E27FC236}">
                    <a16:creationId xmlns:a16="http://schemas.microsoft.com/office/drawing/2014/main" id="{812080F6-9D02-4B32-B18B-F759B1AD3689}"/>
                  </a:ext>
                </a:extLst>
              </p:cNvPr>
              <p:cNvSpPr txBox="1"/>
              <p:nvPr userDrawn="1"/>
            </p:nvSpPr>
            <p:spPr>
              <a:xfrm>
                <a:off x="12984219" y="5551839"/>
                <a:ext cx="1045804"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dirty="0">
                    <a:solidFill>
                      <a:schemeClr val="tx1"/>
                    </a:solidFill>
                    <a:latin typeface="Arial" panose="020B0604020202020204" pitchFamily="34" charset="0"/>
                    <a:ea typeface="+mn-ea"/>
                    <a:cs typeface="Arial" panose="020B0604020202020204" pitchFamily="34" charset="0"/>
                  </a:rPr>
                  <a:t>Aanpassen</a:t>
                </a:r>
              </a:p>
            </p:txBody>
          </p:sp>
          <p:pic>
            <p:nvPicPr>
              <p:cNvPr id="216" name="Picture 3">
                <a:extLst>
                  <a:ext uri="{FF2B5EF4-FFF2-40B4-BE49-F238E27FC236}">
                    <a16:creationId xmlns:a16="http://schemas.microsoft.com/office/drawing/2014/main" id="{EA79183B-843C-4F3E-8C63-529E526EA3AB}"/>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3938926" y="5638539"/>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7" name="Gelijkbenige driehoek 216">
                <a:extLst>
                  <a:ext uri="{FF2B5EF4-FFF2-40B4-BE49-F238E27FC236}">
                    <a16:creationId xmlns:a16="http://schemas.microsoft.com/office/drawing/2014/main" id="{040754A4-9E45-43C8-9EF9-1C395B928E11}"/>
                  </a:ext>
                </a:extLst>
              </p:cNvPr>
              <p:cNvSpPr/>
              <p:nvPr userDrawn="1"/>
            </p:nvSpPr>
            <p:spPr>
              <a:xfrm rot="5400000">
                <a:off x="14094210" y="5619821"/>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218" name="Groep 217">
                <a:extLst>
                  <a:ext uri="{FF2B5EF4-FFF2-40B4-BE49-F238E27FC236}">
                    <a16:creationId xmlns:a16="http://schemas.microsoft.com/office/drawing/2014/main" id="{743DA79C-C702-4832-ABE7-5BC97C99BFC7}"/>
                  </a:ext>
                </a:extLst>
              </p:cNvPr>
              <p:cNvGrpSpPr/>
              <p:nvPr userDrawn="1"/>
            </p:nvGrpSpPr>
            <p:grpSpPr>
              <a:xfrm>
                <a:off x="12816093" y="5580077"/>
                <a:ext cx="194111" cy="107826"/>
                <a:chOff x="12834891" y="3555641"/>
                <a:chExt cx="431762" cy="239838"/>
              </a:xfrm>
            </p:grpSpPr>
            <p:sp>
              <p:nvSpPr>
                <p:cNvPr id="224" name="Rechthoek 223">
                  <a:extLst>
                    <a:ext uri="{FF2B5EF4-FFF2-40B4-BE49-F238E27FC236}">
                      <a16:creationId xmlns:a16="http://schemas.microsoft.com/office/drawing/2014/main" id="{BAC5DF3E-1417-4577-8A20-BB22E7A5DFFA}"/>
                    </a:ext>
                  </a:extLst>
                </p:cNvPr>
                <p:cNvSpPr/>
                <p:nvPr userDrawn="1"/>
              </p:nvSpPr>
              <p:spPr>
                <a:xfrm>
                  <a:off x="12834891" y="3555641"/>
                  <a:ext cx="243392" cy="239838"/>
                </a:xfrm>
                <a:prstGeom prst="rect">
                  <a:avLst/>
                </a:prstGeom>
                <a:noFill/>
                <a:ln w="6350">
                  <a:solidFill>
                    <a:srgbClr val="585454"/>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25" name="Rechthoek 224">
                  <a:extLst>
                    <a:ext uri="{FF2B5EF4-FFF2-40B4-BE49-F238E27FC236}">
                      <a16:creationId xmlns:a16="http://schemas.microsoft.com/office/drawing/2014/main" id="{B9C04CFF-355D-4741-9B10-9E9EFC433E1D}"/>
                    </a:ext>
                  </a:extLst>
                </p:cNvPr>
                <p:cNvSpPr/>
                <p:nvPr userDrawn="1"/>
              </p:nvSpPr>
              <p:spPr>
                <a:xfrm>
                  <a:off x="13023258" y="3555641"/>
                  <a:ext cx="243395" cy="239838"/>
                </a:xfrm>
                <a:prstGeom prst="rect">
                  <a:avLst/>
                </a:prstGeom>
                <a:noFill/>
                <a:ln w="6350">
                  <a:solidFill>
                    <a:srgbClr val="585454"/>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26" name="Rechthoek 225">
                  <a:extLst>
                    <a:ext uri="{FF2B5EF4-FFF2-40B4-BE49-F238E27FC236}">
                      <a16:creationId xmlns:a16="http://schemas.microsoft.com/office/drawing/2014/main" id="{FCDFAEA2-42CB-4BA4-BA70-D79B70B4CDA7}"/>
                    </a:ext>
                  </a:extLst>
                </p:cNvPr>
                <p:cNvSpPr/>
                <p:nvPr userDrawn="1"/>
              </p:nvSpPr>
              <p:spPr>
                <a:xfrm>
                  <a:off x="12923968" y="3555641"/>
                  <a:ext cx="243394" cy="239838"/>
                </a:xfrm>
                <a:prstGeom prst="rect">
                  <a:avLst/>
                </a:prstGeom>
                <a:solidFill>
                  <a:schemeClr val="bg1"/>
                </a:solidFill>
                <a:ln w="6350">
                  <a:solidFill>
                    <a:srgbClr val="ABABA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27" name="Ovaal 226">
                  <a:extLst>
                    <a:ext uri="{FF2B5EF4-FFF2-40B4-BE49-F238E27FC236}">
                      <a16:creationId xmlns:a16="http://schemas.microsoft.com/office/drawing/2014/main" id="{FBA74F8C-0828-4271-A7C8-6CFC2559CFAF}"/>
                    </a:ext>
                  </a:extLst>
                </p:cNvPr>
                <p:cNvSpPr/>
                <p:nvPr userDrawn="1"/>
              </p:nvSpPr>
              <p:spPr>
                <a:xfrm>
                  <a:off x="13072246" y="3585939"/>
                  <a:ext cx="67157" cy="67157"/>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pic>
              <p:nvPicPr>
                <p:cNvPr id="228" name="Afbeelding 227">
                  <a:extLst>
                    <a:ext uri="{FF2B5EF4-FFF2-40B4-BE49-F238E27FC236}">
                      <a16:creationId xmlns:a16="http://schemas.microsoft.com/office/drawing/2014/main" id="{D4D08E84-56E3-4180-A378-6B4B37FB5DD5}"/>
                    </a:ext>
                  </a:extLst>
                </p:cNvPr>
                <p:cNvPicPr>
                  <a:picLocks noChangeAspect="1"/>
                </p:cNvPicPr>
                <p:nvPr userDrawn="1"/>
              </p:nvPicPr>
              <p:blipFill>
                <a:blip r:embed="rId3" cstate="email">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a:xfrm>
                  <a:off x="12955825" y="3643048"/>
                  <a:ext cx="161284" cy="130447"/>
                </a:xfrm>
                <a:prstGeom prst="rect">
                  <a:avLst/>
                </a:prstGeom>
              </p:spPr>
            </p:pic>
          </p:grpSp>
          <p:grpSp>
            <p:nvGrpSpPr>
              <p:cNvPr id="219" name="Groep 218">
                <a:extLst>
                  <a:ext uri="{FF2B5EF4-FFF2-40B4-BE49-F238E27FC236}">
                    <a16:creationId xmlns:a16="http://schemas.microsoft.com/office/drawing/2014/main" id="{52827EF2-C9C8-4CF6-A632-9B7AA6C6B287}"/>
                  </a:ext>
                </a:extLst>
              </p:cNvPr>
              <p:cNvGrpSpPr/>
              <p:nvPr userDrawn="1"/>
            </p:nvGrpSpPr>
            <p:grpSpPr>
              <a:xfrm>
                <a:off x="12830382" y="5279016"/>
                <a:ext cx="158395" cy="118609"/>
                <a:chOff x="12553949" y="5580076"/>
                <a:chExt cx="143995" cy="107826"/>
              </a:xfrm>
            </p:grpSpPr>
            <p:sp>
              <p:nvSpPr>
                <p:cNvPr id="220" name="Rechthoek 219">
                  <a:extLst>
                    <a:ext uri="{FF2B5EF4-FFF2-40B4-BE49-F238E27FC236}">
                      <a16:creationId xmlns:a16="http://schemas.microsoft.com/office/drawing/2014/main" id="{DE479D30-08F6-41F0-93A1-4CE94C4A30CA}"/>
                    </a:ext>
                  </a:extLst>
                </p:cNvPr>
                <p:cNvSpPr/>
                <p:nvPr userDrawn="1"/>
              </p:nvSpPr>
              <p:spPr>
                <a:xfrm>
                  <a:off x="12553949" y="5580076"/>
                  <a:ext cx="143995" cy="107826"/>
                </a:xfrm>
                <a:prstGeom prst="rect">
                  <a:avLst/>
                </a:prstGeom>
                <a:noFill/>
                <a:ln w="6350">
                  <a:solidFill>
                    <a:srgbClr val="585454"/>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21" name="Vrije vorm: vorm 220">
                  <a:extLst>
                    <a:ext uri="{FF2B5EF4-FFF2-40B4-BE49-F238E27FC236}">
                      <a16:creationId xmlns:a16="http://schemas.microsoft.com/office/drawing/2014/main" id="{A385CA8D-94C9-4250-83B3-1A4E2D2D6C2E}"/>
                    </a:ext>
                  </a:extLst>
                </p:cNvPr>
                <p:cNvSpPr/>
                <p:nvPr userDrawn="1"/>
              </p:nvSpPr>
              <p:spPr>
                <a:xfrm>
                  <a:off x="12623393" y="5584031"/>
                  <a:ext cx="48592" cy="23094"/>
                </a:xfrm>
                <a:custGeom>
                  <a:avLst/>
                  <a:gdLst>
                    <a:gd name="connsiteX0" fmla="*/ 0 w 48592"/>
                    <a:gd name="connsiteY0" fmla="*/ 0 h 23094"/>
                    <a:gd name="connsiteX1" fmla="*/ 48592 w 48592"/>
                    <a:gd name="connsiteY1" fmla="*/ 0 h 23094"/>
                    <a:gd name="connsiteX2" fmla="*/ 42077 w 48592"/>
                    <a:gd name="connsiteY2" fmla="*/ 15729 h 23094"/>
                    <a:gd name="connsiteX3" fmla="*/ 24296 w 48592"/>
                    <a:gd name="connsiteY3" fmla="*/ 23094 h 23094"/>
                    <a:gd name="connsiteX4" fmla="*/ 6515 w 48592"/>
                    <a:gd name="connsiteY4" fmla="*/ 15729 h 23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92" h="23094">
                      <a:moveTo>
                        <a:pt x="0" y="0"/>
                      </a:moveTo>
                      <a:lnTo>
                        <a:pt x="48592" y="0"/>
                      </a:lnTo>
                      <a:lnTo>
                        <a:pt x="42077" y="15729"/>
                      </a:lnTo>
                      <a:cubicBezTo>
                        <a:pt x="37526" y="20280"/>
                        <a:pt x="31240" y="23094"/>
                        <a:pt x="24296" y="23094"/>
                      </a:cubicBezTo>
                      <a:cubicBezTo>
                        <a:pt x="17352" y="23094"/>
                        <a:pt x="11066" y="20280"/>
                        <a:pt x="6515" y="15729"/>
                      </a:cubicBezTo>
                      <a:close/>
                    </a:path>
                  </a:pathLst>
                </a:cu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pic>
              <p:nvPicPr>
                <p:cNvPr id="222" name="Afbeelding 221">
                  <a:extLst>
                    <a:ext uri="{FF2B5EF4-FFF2-40B4-BE49-F238E27FC236}">
                      <a16:creationId xmlns:a16="http://schemas.microsoft.com/office/drawing/2014/main" id="{926C15C3-C74C-4D7B-8F37-8F35EC11CB72}"/>
                    </a:ext>
                  </a:extLst>
                </p:cNvPr>
                <p:cNvPicPr>
                  <a:picLocks noChangeAspect="1"/>
                </p:cNvPicPr>
                <p:nvPr userDrawn="1"/>
              </p:nvPicPr>
              <p:blipFill>
                <a:blip r:embed="rId5" cstate="email">
                  <a:duotone>
                    <a:prstClr val="black"/>
                    <a:srgbClr val="4D82B8">
                      <a:tint val="45000"/>
                      <a:satMod val="400000"/>
                    </a:srgbClr>
                  </a:duotone>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tretch>
                  <a:fillRect/>
                </a:stretch>
              </p:blipFill>
              <p:spPr>
                <a:xfrm>
                  <a:off x="12562963" y="5617369"/>
                  <a:ext cx="109463" cy="65411"/>
                </a:xfrm>
                <a:prstGeom prst="rect">
                  <a:avLst/>
                </a:prstGeom>
              </p:spPr>
            </p:pic>
            <p:pic>
              <p:nvPicPr>
                <p:cNvPr id="223" name="Afbeelding 222">
                  <a:extLst>
                    <a:ext uri="{FF2B5EF4-FFF2-40B4-BE49-F238E27FC236}">
                      <a16:creationId xmlns:a16="http://schemas.microsoft.com/office/drawing/2014/main" id="{C9D14318-1132-458A-ADA2-FC826427B2DD}"/>
                    </a:ext>
                  </a:extLst>
                </p:cNvPr>
                <p:cNvPicPr>
                  <a:picLocks noChangeAspect="1"/>
                </p:cNvPicPr>
                <p:nvPr userDrawn="1"/>
              </p:nvPicPr>
              <p:blipFill>
                <a:blip r:embed="rId7" cstate="email">
                  <a:duotone>
                    <a:prstClr val="black"/>
                    <a:srgbClr val="4D82B8">
                      <a:tint val="45000"/>
                      <a:satMod val="400000"/>
                    </a:srgbClr>
                  </a:duotone>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2606308" y="5630262"/>
                  <a:ext cx="87887" cy="52518"/>
                </a:xfrm>
                <a:prstGeom prst="rect">
                  <a:avLst/>
                </a:prstGeom>
              </p:spPr>
            </p:pic>
          </p:grpSp>
        </p:grpSp>
        <p:sp>
          <p:nvSpPr>
            <p:cNvPr id="102" name="Rechthoek 101">
              <a:extLst>
                <a:ext uri="{FF2B5EF4-FFF2-40B4-BE49-F238E27FC236}">
                  <a16:creationId xmlns:a16="http://schemas.microsoft.com/office/drawing/2014/main" id="{AA0950F6-15F1-4CCE-82E7-163FC7BA3C1A}"/>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Logo invoegen/veranderen</a:t>
              </a:r>
            </a:p>
          </p:txBody>
        </p:sp>
        <p:sp>
          <p:nvSpPr>
            <p:cNvPr id="103" name="Ovaal 102">
              <a:extLst>
                <a:ext uri="{FF2B5EF4-FFF2-40B4-BE49-F238E27FC236}">
                  <a16:creationId xmlns:a16="http://schemas.microsoft.com/office/drawing/2014/main" id="{C7C7A310-7F47-4802-88AD-3D70B8784163}"/>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70" name="Rechte verbindingslijn 169">
              <a:extLst>
                <a:ext uri="{FF2B5EF4-FFF2-40B4-BE49-F238E27FC236}">
                  <a16:creationId xmlns:a16="http://schemas.microsoft.com/office/drawing/2014/main" id="{A3097FA6-EC30-4443-9C2E-0A13CDD948F9}"/>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71" name="Rechte verbindingslijn 170">
              <a:extLst>
                <a:ext uri="{FF2B5EF4-FFF2-40B4-BE49-F238E27FC236}">
                  <a16:creationId xmlns:a16="http://schemas.microsoft.com/office/drawing/2014/main" id="{55BDCF7C-945C-4EA7-B723-CCCA37C6F33D}"/>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172" name="Rechthoek 171">
              <a:extLst>
                <a:ext uri="{FF2B5EF4-FFF2-40B4-BE49-F238E27FC236}">
                  <a16:creationId xmlns:a16="http://schemas.microsoft.com/office/drawing/2014/main" id="{42785BC3-F515-4836-9953-A58375F2A250}"/>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het bestaande logo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 logo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73" name="Groep 172">
              <a:extLst>
                <a:ext uri="{FF2B5EF4-FFF2-40B4-BE49-F238E27FC236}">
                  <a16:creationId xmlns:a16="http://schemas.microsoft.com/office/drawing/2014/main" id="{058C865F-C625-4846-841B-BEAD4B2B2DE4}"/>
                </a:ext>
              </a:extLst>
            </p:cNvPr>
            <p:cNvGrpSpPr/>
            <p:nvPr userDrawn="1"/>
          </p:nvGrpSpPr>
          <p:grpSpPr>
            <a:xfrm>
              <a:off x="12396764" y="5817049"/>
              <a:ext cx="3178515" cy="901156"/>
              <a:chOff x="12396764" y="4300582"/>
              <a:chExt cx="3178515" cy="901156"/>
            </a:xfrm>
          </p:grpSpPr>
          <p:grpSp>
            <p:nvGrpSpPr>
              <p:cNvPr id="207" name="Meer informatie">
                <a:extLst>
                  <a:ext uri="{FF2B5EF4-FFF2-40B4-BE49-F238E27FC236}">
                    <a16:creationId xmlns:a16="http://schemas.microsoft.com/office/drawing/2014/main" id="{2C4CF5C0-55EE-4877-8E7E-94D4EC79A0CA}"/>
                  </a:ext>
                </a:extLst>
              </p:cNvPr>
              <p:cNvGrpSpPr/>
              <p:nvPr userDrawn="1"/>
            </p:nvGrpSpPr>
            <p:grpSpPr>
              <a:xfrm>
                <a:off x="12396764" y="4418465"/>
                <a:ext cx="3178515" cy="783273"/>
                <a:chOff x="-3741486" y="3386444"/>
                <a:chExt cx="3178515" cy="783273"/>
              </a:xfrm>
            </p:grpSpPr>
            <p:sp>
              <p:nvSpPr>
                <p:cNvPr id="209" name="Freeform 101">
                  <a:extLst>
                    <a:ext uri="{FF2B5EF4-FFF2-40B4-BE49-F238E27FC236}">
                      <a16:creationId xmlns:a16="http://schemas.microsoft.com/office/drawing/2014/main" id="{48EF1392-EC4C-4331-8C7E-89D75791EEA2}"/>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10" name="Rechthoek 209">
                  <a:extLst>
                    <a:ext uri="{FF2B5EF4-FFF2-40B4-BE49-F238E27FC236}">
                      <a16:creationId xmlns:a16="http://schemas.microsoft.com/office/drawing/2014/main" id="{952E08F6-CD70-49DE-9295-D87A258A8AAD}"/>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11" name="Rechte verbindingslijn 210">
                  <a:extLst>
                    <a:ext uri="{FF2B5EF4-FFF2-40B4-BE49-F238E27FC236}">
                      <a16:creationId xmlns:a16="http://schemas.microsoft.com/office/drawing/2014/main" id="{F83F6B86-5996-43B1-8F09-17D76F39E6CD}"/>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cxnSp>
            <p:nvCxnSpPr>
              <p:cNvPr id="208" name="Rechte verbindingslijn 207">
                <a:extLst>
                  <a:ext uri="{FF2B5EF4-FFF2-40B4-BE49-F238E27FC236}">
                    <a16:creationId xmlns:a16="http://schemas.microsoft.com/office/drawing/2014/main" id="{54848D88-FE95-447E-AD9E-9F0ED2C9EBDE}"/>
                  </a:ext>
                </a:extLst>
              </p:cNvPr>
              <p:cNvCxnSpPr>
                <a:cxnSpLocks/>
              </p:cNvCxnSpPr>
              <p:nvPr userDrawn="1"/>
            </p:nvCxnSpPr>
            <p:spPr>
              <a:xfrm>
                <a:off x="12397261" y="4300582"/>
                <a:ext cx="3178017" cy="0"/>
              </a:xfrm>
              <a:prstGeom prst="line">
                <a:avLst/>
              </a:prstGeom>
              <a:noFill/>
              <a:ln w="3175" cap="flat" cmpd="sng" algn="ctr">
                <a:solidFill>
                  <a:schemeClr val="accent1"/>
                </a:solidFill>
                <a:prstDash val="solid"/>
              </a:ln>
              <a:effectLst/>
            </p:spPr>
          </p:cxnSp>
        </p:grpSp>
        <p:sp>
          <p:nvSpPr>
            <p:cNvPr id="174" name="Ovaal 173">
              <a:extLst>
                <a:ext uri="{FF2B5EF4-FFF2-40B4-BE49-F238E27FC236}">
                  <a16:creationId xmlns:a16="http://schemas.microsoft.com/office/drawing/2014/main" id="{DD2803CA-C69F-4BE6-B18E-826F7A2AC5F5}"/>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75" name="Rechthoek 174">
              <a:extLst>
                <a:ext uri="{FF2B5EF4-FFF2-40B4-BE49-F238E27FC236}">
                  <a16:creationId xmlns:a16="http://schemas.microsoft.com/office/drawing/2014/main" id="{36215F3F-5292-4F62-B37B-7C03E5EE2958}"/>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het gewenste logo</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76" name="Groep 175">
              <a:extLst>
                <a:ext uri="{FF2B5EF4-FFF2-40B4-BE49-F238E27FC236}">
                  <a16:creationId xmlns:a16="http://schemas.microsoft.com/office/drawing/2014/main" id="{390243BB-4448-49A9-9EA2-AE5CD1F18462}"/>
                </a:ext>
              </a:extLst>
            </p:cNvPr>
            <p:cNvGrpSpPr/>
            <p:nvPr userDrawn="1"/>
          </p:nvGrpSpPr>
          <p:grpSpPr>
            <a:xfrm>
              <a:off x="12757282" y="2184550"/>
              <a:ext cx="825500" cy="209550"/>
              <a:chOff x="13504624" y="2482850"/>
              <a:chExt cx="825500" cy="209550"/>
            </a:xfrm>
          </p:grpSpPr>
          <p:sp>
            <p:nvSpPr>
              <p:cNvPr id="204" name="Rechthoek 203">
                <a:extLst>
                  <a:ext uri="{FF2B5EF4-FFF2-40B4-BE49-F238E27FC236}">
                    <a16:creationId xmlns:a16="http://schemas.microsoft.com/office/drawing/2014/main" id="{A5DE2A50-1F3B-496D-B3B5-511DD4F73F45}"/>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205" name="Rechte verbindingslijn 204">
                <a:extLst>
                  <a:ext uri="{FF2B5EF4-FFF2-40B4-BE49-F238E27FC236}">
                    <a16:creationId xmlns:a16="http://schemas.microsoft.com/office/drawing/2014/main" id="{505B3A4E-56AB-478C-8D7D-26185CDD766B}"/>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06" name="Gelijkbenige driehoek 205">
                <a:extLst>
                  <a:ext uri="{FF2B5EF4-FFF2-40B4-BE49-F238E27FC236}">
                    <a16:creationId xmlns:a16="http://schemas.microsoft.com/office/drawing/2014/main" id="{000D6224-3BCC-418D-9E43-8827B78C0626}"/>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77" name="Groep 176">
              <a:extLst>
                <a:ext uri="{FF2B5EF4-FFF2-40B4-BE49-F238E27FC236}">
                  <a16:creationId xmlns:a16="http://schemas.microsoft.com/office/drawing/2014/main" id="{C49BCCB2-266D-486B-9F84-70DBBA0D9172}"/>
                </a:ext>
              </a:extLst>
            </p:cNvPr>
            <p:cNvGrpSpPr/>
            <p:nvPr userDrawn="1"/>
          </p:nvGrpSpPr>
          <p:grpSpPr>
            <a:xfrm>
              <a:off x="12757282" y="1141626"/>
              <a:ext cx="294789" cy="318834"/>
              <a:chOff x="14466489" y="1001522"/>
              <a:chExt cx="290627" cy="314333"/>
            </a:xfrm>
          </p:grpSpPr>
          <p:sp>
            <p:nvSpPr>
              <p:cNvPr id="198" name="Rechthoek 197">
                <a:extLst>
                  <a:ext uri="{FF2B5EF4-FFF2-40B4-BE49-F238E27FC236}">
                    <a16:creationId xmlns:a16="http://schemas.microsoft.com/office/drawing/2014/main" id="{D62CF43C-A04B-4823-83C0-B6310B7084D9}"/>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99" name="Ovaal 198">
                <a:extLst>
                  <a:ext uri="{FF2B5EF4-FFF2-40B4-BE49-F238E27FC236}">
                    <a16:creationId xmlns:a16="http://schemas.microsoft.com/office/drawing/2014/main" id="{BACAD368-B6A4-4BEA-90DF-2A01480112A3}"/>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00" name="Vrije vorm: vorm 199">
                <a:extLst>
                  <a:ext uri="{FF2B5EF4-FFF2-40B4-BE49-F238E27FC236}">
                    <a16:creationId xmlns:a16="http://schemas.microsoft.com/office/drawing/2014/main" id="{7774A232-9F48-4823-B5AA-AD96DCD47796}"/>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01" name="Rechthoek: afgeronde hoeken 200">
                <a:extLst>
                  <a:ext uri="{FF2B5EF4-FFF2-40B4-BE49-F238E27FC236}">
                    <a16:creationId xmlns:a16="http://schemas.microsoft.com/office/drawing/2014/main" id="{E6DA8DA7-9142-40B0-87E0-17B6EAF8267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202" name="Rechte verbindingslijn 201">
                <a:extLst>
                  <a:ext uri="{FF2B5EF4-FFF2-40B4-BE49-F238E27FC236}">
                    <a16:creationId xmlns:a16="http://schemas.microsoft.com/office/drawing/2014/main" id="{00CCEB9F-EBE6-4498-906C-90EE151DA19F}"/>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03" name="Rechte verbindingslijn 202">
                <a:extLst>
                  <a:ext uri="{FF2B5EF4-FFF2-40B4-BE49-F238E27FC236}">
                    <a16:creationId xmlns:a16="http://schemas.microsoft.com/office/drawing/2014/main" id="{08BF18D6-B770-441A-8DE3-8F40315624A7}"/>
                  </a:ext>
                </a:extLst>
              </p:cNvPr>
              <p:cNvCxnSpPr>
                <a:cxnSpLocks/>
                <a:stCxn id="201"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78" name="Ovaal 177">
              <a:extLst>
                <a:ext uri="{FF2B5EF4-FFF2-40B4-BE49-F238E27FC236}">
                  <a16:creationId xmlns:a16="http://schemas.microsoft.com/office/drawing/2014/main" id="{0614BEAA-0287-4E8E-AA00-2884DE1DCA89}"/>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79" name="Rechthoek 178">
              <a:extLst>
                <a:ext uri="{FF2B5EF4-FFF2-40B4-BE49-F238E27FC236}">
                  <a16:creationId xmlns:a16="http://schemas.microsoft.com/office/drawing/2014/main" id="{01FA277F-C00B-427C-9141-B6F34A860ECE}"/>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Om het logo te schalen of bij te snijden, ga naar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het logo en met de hoekjes het logokader.</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80" name="Rechte verbindingslijn 179">
              <a:extLst>
                <a:ext uri="{FF2B5EF4-FFF2-40B4-BE49-F238E27FC236}">
                  <a16:creationId xmlns:a16="http://schemas.microsoft.com/office/drawing/2014/main" id="{FAF87AA3-06E0-42E7-927F-86A0D36C4821}"/>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181" name="Groep 180">
              <a:extLst>
                <a:ext uri="{FF2B5EF4-FFF2-40B4-BE49-F238E27FC236}">
                  <a16:creationId xmlns:a16="http://schemas.microsoft.com/office/drawing/2014/main" id="{E2BE8445-3D71-4640-A211-51D140F75571}"/>
                </a:ext>
              </a:extLst>
            </p:cNvPr>
            <p:cNvGrpSpPr/>
            <p:nvPr userDrawn="1"/>
          </p:nvGrpSpPr>
          <p:grpSpPr>
            <a:xfrm>
              <a:off x="12696514" y="3566064"/>
              <a:ext cx="514284" cy="612918"/>
              <a:chOff x="12682980" y="3403241"/>
              <a:chExt cx="622284" cy="741632"/>
            </a:xfrm>
          </p:grpSpPr>
          <p:grpSp>
            <p:nvGrpSpPr>
              <p:cNvPr id="182" name="Groep 181">
                <a:extLst>
                  <a:ext uri="{FF2B5EF4-FFF2-40B4-BE49-F238E27FC236}">
                    <a16:creationId xmlns:a16="http://schemas.microsoft.com/office/drawing/2014/main" id="{6C2DF3A5-C516-4D8B-862D-E70F42829697}"/>
                  </a:ext>
                </a:extLst>
              </p:cNvPr>
              <p:cNvGrpSpPr/>
              <p:nvPr userDrawn="1"/>
            </p:nvGrpSpPr>
            <p:grpSpPr>
              <a:xfrm>
                <a:off x="12771568" y="3403241"/>
                <a:ext cx="467138" cy="448489"/>
                <a:chOff x="12782195" y="3403241"/>
                <a:chExt cx="467138" cy="448489"/>
              </a:xfrm>
            </p:grpSpPr>
            <p:grpSp>
              <p:nvGrpSpPr>
                <p:cNvPr id="185" name="Groep 184">
                  <a:extLst>
                    <a:ext uri="{FF2B5EF4-FFF2-40B4-BE49-F238E27FC236}">
                      <a16:creationId xmlns:a16="http://schemas.microsoft.com/office/drawing/2014/main" id="{F9099BDE-4991-48CC-9B5B-C43335748786}"/>
                    </a:ext>
                  </a:extLst>
                </p:cNvPr>
                <p:cNvGrpSpPr/>
                <p:nvPr userDrawn="1"/>
              </p:nvGrpSpPr>
              <p:grpSpPr>
                <a:xfrm>
                  <a:off x="12782195" y="3403241"/>
                  <a:ext cx="412967" cy="393907"/>
                  <a:chOff x="13554906" y="3320109"/>
                  <a:chExt cx="443906" cy="423419"/>
                </a:xfrm>
              </p:grpSpPr>
              <p:grpSp>
                <p:nvGrpSpPr>
                  <p:cNvPr id="192" name="Groep 191">
                    <a:extLst>
                      <a:ext uri="{FF2B5EF4-FFF2-40B4-BE49-F238E27FC236}">
                        <a16:creationId xmlns:a16="http://schemas.microsoft.com/office/drawing/2014/main" id="{4478E6F6-6512-421A-81A3-3BAE8705231D}"/>
                      </a:ext>
                    </a:extLst>
                  </p:cNvPr>
                  <p:cNvGrpSpPr/>
                  <p:nvPr userDrawn="1"/>
                </p:nvGrpSpPr>
                <p:grpSpPr>
                  <a:xfrm>
                    <a:off x="13554906" y="3320109"/>
                    <a:ext cx="443906" cy="423419"/>
                    <a:chOff x="12909684" y="1276143"/>
                    <a:chExt cx="443906" cy="423419"/>
                  </a:xfrm>
                </p:grpSpPr>
                <p:sp>
                  <p:nvSpPr>
                    <p:cNvPr id="195" name="Rechthoek 194">
                      <a:extLst>
                        <a:ext uri="{FF2B5EF4-FFF2-40B4-BE49-F238E27FC236}">
                          <a16:creationId xmlns:a16="http://schemas.microsoft.com/office/drawing/2014/main" id="{94B4AE66-E131-4BEC-AE4A-16918FB690B6}"/>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96" name="Rechthoek 195">
                      <a:extLst>
                        <a:ext uri="{FF2B5EF4-FFF2-40B4-BE49-F238E27FC236}">
                          <a16:creationId xmlns:a16="http://schemas.microsoft.com/office/drawing/2014/main" id="{A9DA4680-9940-4692-978E-68356E6FF462}"/>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97" name="Ovaal 196">
                      <a:extLst>
                        <a:ext uri="{FF2B5EF4-FFF2-40B4-BE49-F238E27FC236}">
                          <a16:creationId xmlns:a16="http://schemas.microsoft.com/office/drawing/2014/main" id="{F8EC5D74-7F1A-45BA-BEB0-8C5936645268}"/>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pic>
                <p:nvPicPr>
                  <p:cNvPr id="193" name="Afbeelding 192">
                    <a:extLst>
                      <a:ext uri="{FF2B5EF4-FFF2-40B4-BE49-F238E27FC236}">
                        <a16:creationId xmlns:a16="http://schemas.microsoft.com/office/drawing/2014/main" id="{85477FAE-447A-47CC-AB5D-75C871CE6013}"/>
                      </a:ext>
                    </a:extLst>
                  </p:cNvPr>
                  <p:cNvPicPr>
                    <a:picLocks noChangeAspect="1"/>
                  </p:cNvPicPr>
                  <p:nvPr userDrawn="1"/>
                </p:nvPicPr>
                <p:blipFill>
                  <a:blip r:embed="rId9" cstate="email">
                    <a:duotone>
                      <a:prstClr val="black"/>
                      <a:srgbClr val="4D82B8">
                        <a:tint val="45000"/>
                        <a:satMod val="400000"/>
                      </a:srgbClr>
                    </a:duotone>
                    <a:extLst>
                      <a:ext uri="{BEBA8EAE-BF5A-486C-A8C5-ECC9F3942E4B}">
                        <a14:imgProps xmlns:a14="http://schemas.microsoft.com/office/drawing/2010/main">
                          <a14:imgLayer r:embed="rId10">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194" name="Afbeelding 193">
                    <a:extLst>
                      <a:ext uri="{FF2B5EF4-FFF2-40B4-BE49-F238E27FC236}">
                        <a16:creationId xmlns:a16="http://schemas.microsoft.com/office/drawing/2014/main" id="{BCDEBDD4-1341-4B9A-9BC5-7D2828DC5563}"/>
                      </a:ext>
                    </a:extLst>
                  </p:cNvPr>
                  <p:cNvPicPr>
                    <a:picLocks noChangeAspect="1"/>
                  </p:cNvPicPr>
                  <p:nvPr userDrawn="1"/>
                </p:nvPicPr>
                <p:blipFill>
                  <a:blip r:embed="rId11" cstate="email">
                    <a:duotone>
                      <a:prstClr val="black"/>
                      <a:srgbClr val="4D82B8">
                        <a:tint val="45000"/>
                        <a:satMod val="400000"/>
                      </a:srgbClr>
                    </a:duotone>
                    <a:extLst>
                      <a:ext uri="{BEBA8EAE-BF5A-486C-A8C5-ECC9F3942E4B}">
                        <a14:imgProps xmlns:a14="http://schemas.microsoft.com/office/drawing/2010/main">
                          <a14:imgLayer r:embed="rId12">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8" y="3454369"/>
                    <a:ext cx="173367" cy="111423"/>
                  </a:xfrm>
                  <a:prstGeom prst="rect">
                    <a:avLst/>
                  </a:prstGeom>
                </p:spPr>
              </p:pic>
            </p:grpSp>
            <p:grpSp>
              <p:nvGrpSpPr>
                <p:cNvPr id="186" name="Groep 185">
                  <a:extLst>
                    <a:ext uri="{FF2B5EF4-FFF2-40B4-BE49-F238E27FC236}">
                      <a16:creationId xmlns:a16="http://schemas.microsoft.com/office/drawing/2014/main" id="{61C525E3-CB2A-44C1-AC8A-A8E6518E5312}"/>
                    </a:ext>
                  </a:extLst>
                </p:cNvPr>
                <p:cNvGrpSpPr/>
                <p:nvPr userDrawn="1"/>
              </p:nvGrpSpPr>
              <p:grpSpPr>
                <a:xfrm>
                  <a:off x="13103513" y="3705268"/>
                  <a:ext cx="145820" cy="146462"/>
                  <a:chOff x="13096169" y="3602278"/>
                  <a:chExt cx="145820" cy="146462"/>
                </a:xfrm>
              </p:grpSpPr>
              <p:sp>
                <p:nvSpPr>
                  <p:cNvPr id="190" name="Rechthoek 189">
                    <a:extLst>
                      <a:ext uri="{FF2B5EF4-FFF2-40B4-BE49-F238E27FC236}">
                        <a16:creationId xmlns:a16="http://schemas.microsoft.com/office/drawing/2014/main" id="{5A82E4E7-09B3-468D-82C6-2458AF1FAEC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91" name="Rechthoek 190">
                    <a:extLst>
                      <a:ext uri="{FF2B5EF4-FFF2-40B4-BE49-F238E27FC236}">
                        <a16:creationId xmlns:a16="http://schemas.microsoft.com/office/drawing/2014/main" id="{C98BCDBB-6EE5-4542-9305-081605B0247D}"/>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87" name="Groep 186">
                  <a:extLst>
                    <a:ext uri="{FF2B5EF4-FFF2-40B4-BE49-F238E27FC236}">
                      <a16:creationId xmlns:a16="http://schemas.microsoft.com/office/drawing/2014/main" id="{C565E629-EA20-4AC2-9F8E-FDC55EDF39EE}"/>
                    </a:ext>
                  </a:extLst>
                </p:cNvPr>
                <p:cNvGrpSpPr/>
                <p:nvPr userDrawn="1"/>
              </p:nvGrpSpPr>
              <p:grpSpPr>
                <a:xfrm rot="10800000">
                  <a:off x="13061402" y="3665637"/>
                  <a:ext cx="145820" cy="146462"/>
                  <a:chOff x="13096169" y="3602278"/>
                  <a:chExt cx="145820" cy="146462"/>
                </a:xfrm>
              </p:grpSpPr>
              <p:sp>
                <p:nvSpPr>
                  <p:cNvPr id="188" name="Rechthoek 187">
                    <a:extLst>
                      <a:ext uri="{FF2B5EF4-FFF2-40B4-BE49-F238E27FC236}">
                        <a16:creationId xmlns:a16="http://schemas.microsoft.com/office/drawing/2014/main" id="{3153A031-957D-42AD-BE8D-97BEAF5F7988}"/>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89" name="Rechthoek 188">
                    <a:extLst>
                      <a:ext uri="{FF2B5EF4-FFF2-40B4-BE49-F238E27FC236}">
                        <a16:creationId xmlns:a16="http://schemas.microsoft.com/office/drawing/2014/main" id="{1FCACD33-EE85-47AA-9341-091130A05D44}"/>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183" name="Rechthoek 182">
                <a:extLst>
                  <a:ext uri="{FF2B5EF4-FFF2-40B4-BE49-F238E27FC236}">
                    <a16:creationId xmlns:a16="http://schemas.microsoft.com/office/drawing/2014/main" id="{55C7194F-338A-4EED-BBF5-DBC1A550F30D}"/>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chemeClr val="tx1"/>
                    </a:solidFill>
                    <a:latin typeface="Arial" panose="020B0604020202020204" pitchFamily="34" charset="0"/>
                    <a:cs typeface="Arial" panose="020B0604020202020204" pitchFamily="34" charset="0"/>
                  </a:rPr>
                  <a:t>Bijsnijden</a:t>
                </a:r>
              </a:p>
            </p:txBody>
          </p:sp>
          <p:sp>
            <p:nvSpPr>
              <p:cNvPr id="184" name="Gelijkbenige driehoek 183">
                <a:extLst>
                  <a:ext uri="{FF2B5EF4-FFF2-40B4-BE49-F238E27FC236}">
                    <a16:creationId xmlns:a16="http://schemas.microsoft.com/office/drawing/2014/main" id="{1E7AC2EE-41C1-425D-B005-43EB0C2368D5}"/>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Tree>
    <p:extLst>
      <p:ext uri="{BB962C8B-B14F-4D97-AF65-F5344CB8AC3E}">
        <p14:creationId xmlns:p14="http://schemas.microsoft.com/office/powerpoint/2010/main" val="850400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0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6" presetClass="emph" presetSubtype="0" accel="50000" decel="50000" autoRev="1" fill="hold" grpId="1" nodeType="withEffect">
                                  <p:stCondLst>
                                    <p:cond delay="100"/>
                                  </p:stCondLst>
                                  <p:childTnLst>
                                    <p:animScale>
                                      <p:cBhvr>
                                        <p:cTn id="11" dur="500" fill="hold"/>
                                        <p:tgtEl>
                                          <p:spTgt spid="22"/>
                                        </p:tgtEl>
                                      </p:cBhvr>
                                      <p:by x="102500" y="102500"/>
                                    </p:animScale>
                                  </p:childTnLst>
                                </p:cTn>
                              </p:par>
                              <p:par>
                                <p:cTn id="12" presetID="53" presetClass="entr" presetSubtype="16" fill="hold" grpId="0" nodeType="withEffect">
                                  <p:stCondLst>
                                    <p:cond delay="20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fltVal val="0"/>
                                          </p:val>
                                        </p:tav>
                                        <p:tav tm="100000">
                                          <p:val>
                                            <p:strVal val="#ppt_w"/>
                                          </p:val>
                                        </p:tav>
                                      </p:tavLst>
                                    </p:anim>
                                    <p:anim calcmode="lin" valueType="num">
                                      <p:cBhvr>
                                        <p:cTn id="15" dur="500" fill="hold"/>
                                        <p:tgtEl>
                                          <p:spTgt spid="23"/>
                                        </p:tgtEl>
                                        <p:attrNameLst>
                                          <p:attrName>ppt_h</p:attrName>
                                        </p:attrNameLst>
                                      </p:cBhvr>
                                      <p:tavLst>
                                        <p:tav tm="0">
                                          <p:val>
                                            <p:fltVal val="0"/>
                                          </p:val>
                                        </p:tav>
                                        <p:tav tm="100000">
                                          <p:val>
                                            <p:strVal val="#ppt_h"/>
                                          </p:val>
                                        </p:tav>
                                      </p:tavLst>
                                    </p:anim>
                                    <p:animEffect transition="in" filter="fade">
                                      <p:cBhvr>
                                        <p:cTn id="16" dur="500"/>
                                        <p:tgtEl>
                                          <p:spTgt spid="23"/>
                                        </p:tgtEl>
                                      </p:cBhvr>
                                    </p:animEffect>
                                  </p:childTnLst>
                                </p:cTn>
                              </p:par>
                              <p:par>
                                <p:cTn id="17" presetID="6" presetClass="emph" presetSubtype="0" accel="50000" decel="50000" autoRev="1" fill="hold" grpId="1" nodeType="withEffect">
                                  <p:stCondLst>
                                    <p:cond delay="200"/>
                                  </p:stCondLst>
                                  <p:childTnLst>
                                    <p:animScale>
                                      <p:cBhvr>
                                        <p:cTn id="18" dur="500" fill="hold"/>
                                        <p:tgtEl>
                                          <p:spTgt spid="23"/>
                                        </p:tgtEl>
                                      </p:cBhvr>
                                      <p:by x="102500" y="102500"/>
                                    </p:animScale>
                                  </p:childTnLst>
                                </p:cTn>
                              </p:par>
                              <p:par>
                                <p:cTn id="19" presetID="53" presetClass="entr" presetSubtype="16" fill="hold" grpId="0" nodeType="withEffect">
                                  <p:stCondLst>
                                    <p:cond delay="30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par>
                                <p:cTn id="24" presetID="6" presetClass="emph" presetSubtype="0" accel="50000" decel="50000" autoRev="1" fill="hold" grpId="1" nodeType="withEffect">
                                  <p:stCondLst>
                                    <p:cond delay="300"/>
                                  </p:stCondLst>
                                  <p:childTnLst>
                                    <p:animScale>
                                      <p:cBhvr>
                                        <p:cTn id="25" dur="500" fill="hold"/>
                                        <p:tgtEl>
                                          <p:spTgt spid="27"/>
                                        </p:tgtEl>
                                      </p:cBhvr>
                                      <p:by x="102500" y="102500"/>
                                    </p:animScale>
                                  </p:childTnLst>
                                </p:cTn>
                              </p:par>
                              <p:par>
                                <p:cTn id="26" presetID="53" presetClass="entr" presetSubtype="16" fill="hold" grpId="0" nodeType="withEffect">
                                  <p:stCondLst>
                                    <p:cond delay="40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childTnLst>
                                </p:cTn>
                              </p:par>
                              <p:par>
                                <p:cTn id="31" presetID="6" presetClass="emph" presetSubtype="0" accel="50000" decel="50000" autoRev="1" fill="hold" grpId="1" nodeType="withEffect">
                                  <p:stCondLst>
                                    <p:cond delay="400"/>
                                  </p:stCondLst>
                                  <p:childTnLst>
                                    <p:animScale>
                                      <p:cBhvr>
                                        <p:cTn id="32" dur="500" fill="hold"/>
                                        <p:tgtEl>
                                          <p:spTgt spid="24"/>
                                        </p:tgtEl>
                                      </p:cBhvr>
                                      <p:by x="102500" y="102500"/>
                                    </p:animScale>
                                  </p:childTnLst>
                                </p:cTn>
                              </p:par>
                              <p:par>
                                <p:cTn id="33" presetID="53" presetClass="entr" presetSubtype="16" fill="hold" grpId="0" nodeType="withEffect">
                                  <p:stCondLst>
                                    <p:cond delay="500"/>
                                  </p:stCondLst>
                                  <p:childTnLst>
                                    <p:set>
                                      <p:cBhvr>
                                        <p:cTn id="34" dur="1" fill="hold">
                                          <p:stCondLst>
                                            <p:cond delay="0"/>
                                          </p:stCondLst>
                                        </p:cTn>
                                        <p:tgtEl>
                                          <p:spTgt spid="28"/>
                                        </p:tgtEl>
                                        <p:attrNameLst>
                                          <p:attrName>style.visibility</p:attrName>
                                        </p:attrNameLst>
                                      </p:cBhvr>
                                      <p:to>
                                        <p:strVal val="visible"/>
                                      </p:to>
                                    </p:set>
                                    <p:anim calcmode="lin" valueType="num">
                                      <p:cBhvr>
                                        <p:cTn id="35" dur="500" fill="hold"/>
                                        <p:tgtEl>
                                          <p:spTgt spid="28"/>
                                        </p:tgtEl>
                                        <p:attrNameLst>
                                          <p:attrName>ppt_w</p:attrName>
                                        </p:attrNameLst>
                                      </p:cBhvr>
                                      <p:tavLst>
                                        <p:tav tm="0">
                                          <p:val>
                                            <p:fltVal val="0"/>
                                          </p:val>
                                        </p:tav>
                                        <p:tav tm="100000">
                                          <p:val>
                                            <p:strVal val="#ppt_w"/>
                                          </p:val>
                                        </p:tav>
                                      </p:tavLst>
                                    </p:anim>
                                    <p:anim calcmode="lin" valueType="num">
                                      <p:cBhvr>
                                        <p:cTn id="36" dur="500" fill="hold"/>
                                        <p:tgtEl>
                                          <p:spTgt spid="28"/>
                                        </p:tgtEl>
                                        <p:attrNameLst>
                                          <p:attrName>ppt_h</p:attrName>
                                        </p:attrNameLst>
                                      </p:cBhvr>
                                      <p:tavLst>
                                        <p:tav tm="0">
                                          <p:val>
                                            <p:fltVal val="0"/>
                                          </p:val>
                                        </p:tav>
                                        <p:tav tm="100000">
                                          <p:val>
                                            <p:strVal val="#ppt_h"/>
                                          </p:val>
                                        </p:tav>
                                      </p:tavLst>
                                    </p:anim>
                                    <p:animEffect transition="in" filter="fade">
                                      <p:cBhvr>
                                        <p:cTn id="37" dur="500"/>
                                        <p:tgtEl>
                                          <p:spTgt spid="28"/>
                                        </p:tgtEl>
                                      </p:cBhvr>
                                    </p:animEffect>
                                  </p:childTnLst>
                                </p:cTn>
                              </p:par>
                              <p:par>
                                <p:cTn id="38" presetID="6" presetClass="emph" presetSubtype="0" accel="50000" decel="50000" autoRev="1" fill="hold" grpId="1" nodeType="withEffect">
                                  <p:stCondLst>
                                    <p:cond delay="500"/>
                                  </p:stCondLst>
                                  <p:childTnLst>
                                    <p:animScale>
                                      <p:cBhvr>
                                        <p:cTn id="39" dur="500" fill="hold"/>
                                        <p:tgtEl>
                                          <p:spTgt spid="28"/>
                                        </p:tgtEl>
                                      </p:cBhvr>
                                      <p:by x="102500" y="102500"/>
                                    </p:animScale>
                                  </p:childTnLst>
                                </p:cTn>
                              </p:par>
                              <p:par>
                                <p:cTn id="40" presetID="53" presetClass="entr" presetSubtype="16" fill="hold" grpId="0" nodeType="withEffect">
                                  <p:stCondLst>
                                    <p:cond delay="60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par>
                                <p:cTn id="45" presetID="6" presetClass="emph" presetSubtype="0" accel="50000" decel="50000" autoRev="1" fill="hold" grpId="1" nodeType="withEffect">
                                  <p:stCondLst>
                                    <p:cond delay="600"/>
                                  </p:stCondLst>
                                  <p:childTnLst>
                                    <p:animScale>
                                      <p:cBhvr>
                                        <p:cTn id="46" dur="500" fill="hold"/>
                                        <p:tgtEl>
                                          <p:spTgt spid="32"/>
                                        </p:tgtEl>
                                      </p:cBhvr>
                                      <p:by x="102500" y="102500"/>
                                    </p:animScale>
                                  </p:childTnLst>
                                </p:cTn>
                              </p:par>
                              <p:par>
                                <p:cTn id="47" presetID="53" presetClass="entr" presetSubtype="16" fill="hold" grpId="0" nodeType="withEffect">
                                  <p:stCondLst>
                                    <p:cond delay="70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par>
                                <p:cTn id="52" presetID="6" presetClass="emph" presetSubtype="0" accel="50000" decel="50000" autoRev="1" fill="hold" grpId="1" nodeType="withEffect">
                                  <p:stCondLst>
                                    <p:cond delay="700"/>
                                  </p:stCondLst>
                                  <p:childTnLst>
                                    <p:animScale>
                                      <p:cBhvr>
                                        <p:cTn id="53" dur="500" fill="hold"/>
                                        <p:tgtEl>
                                          <p:spTgt spid="25"/>
                                        </p:tgtEl>
                                      </p:cBhvr>
                                      <p:by x="102500" y="102500"/>
                                    </p:animScale>
                                  </p:childTnLst>
                                </p:cTn>
                              </p:par>
                              <p:par>
                                <p:cTn id="54" presetID="53" presetClass="entr" presetSubtype="16" fill="hold" grpId="0" nodeType="withEffect">
                                  <p:stCondLst>
                                    <p:cond delay="80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par>
                                <p:cTn id="59" presetID="6" presetClass="emph" presetSubtype="0" accel="50000" decel="50000" autoRev="1" fill="hold" grpId="1" nodeType="withEffect">
                                  <p:stCondLst>
                                    <p:cond delay="800"/>
                                  </p:stCondLst>
                                  <p:childTnLst>
                                    <p:animScale>
                                      <p:cBhvr>
                                        <p:cTn id="60" dur="500" fill="hold"/>
                                        <p:tgtEl>
                                          <p:spTgt spid="29"/>
                                        </p:tgtEl>
                                      </p:cBhvr>
                                      <p:by x="102500" y="102500"/>
                                    </p:animScale>
                                  </p:childTnLst>
                                </p:cTn>
                              </p:par>
                              <p:par>
                                <p:cTn id="61" presetID="53" presetClass="entr" presetSubtype="16" fill="hold" grpId="0" nodeType="withEffect">
                                  <p:stCondLst>
                                    <p:cond delay="90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par>
                                <p:cTn id="66" presetID="6" presetClass="emph" presetSubtype="0" accel="50000" decel="50000" autoRev="1" fill="hold" grpId="1" nodeType="withEffect">
                                  <p:stCondLst>
                                    <p:cond delay="900"/>
                                  </p:stCondLst>
                                  <p:childTnLst>
                                    <p:animScale>
                                      <p:cBhvr>
                                        <p:cTn id="67" dur="500" fill="hold"/>
                                        <p:tgtEl>
                                          <p:spTgt spid="33"/>
                                        </p:tgtEl>
                                      </p:cBhvr>
                                      <p:by x="102500" y="102500"/>
                                    </p:animScale>
                                  </p:childTnLst>
                                </p:cTn>
                              </p:par>
                              <p:par>
                                <p:cTn id="68" presetID="53" presetClass="entr" presetSubtype="16" fill="hold" grpId="0" nodeType="withEffect">
                                  <p:stCondLst>
                                    <p:cond delay="1100"/>
                                  </p:stCondLst>
                                  <p:childTnLst>
                                    <p:set>
                                      <p:cBhvr>
                                        <p:cTn id="69" dur="1" fill="hold">
                                          <p:stCondLst>
                                            <p:cond delay="0"/>
                                          </p:stCondLst>
                                        </p:cTn>
                                        <p:tgtEl>
                                          <p:spTgt spid="30"/>
                                        </p:tgtEl>
                                        <p:attrNameLst>
                                          <p:attrName>style.visibility</p:attrName>
                                        </p:attrNameLst>
                                      </p:cBhvr>
                                      <p:to>
                                        <p:strVal val="visible"/>
                                      </p:to>
                                    </p:set>
                                    <p:anim calcmode="lin" valueType="num">
                                      <p:cBhvr>
                                        <p:cTn id="70" dur="500" fill="hold"/>
                                        <p:tgtEl>
                                          <p:spTgt spid="30"/>
                                        </p:tgtEl>
                                        <p:attrNameLst>
                                          <p:attrName>ppt_w</p:attrName>
                                        </p:attrNameLst>
                                      </p:cBhvr>
                                      <p:tavLst>
                                        <p:tav tm="0">
                                          <p:val>
                                            <p:fltVal val="0"/>
                                          </p:val>
                                        </p:tav>
                                        <p:tav tm="100000">
                                          <p:val>
                                            <p:strVal val="#ppt_w"/>
                                          </p:val>
                                        </p:tav>
                                      </p:tavLst>
                                    </p:anim>
                                    <p:anim calcmode="lin" valueType="num">
                                      <p:cBhvr>
                                        <p:cTn id="71" dur="500" fill="hold"/>
                                        <p:tgtEl>
                                          <p:spTgt spid="30"/>
                                        </p:tgtEl>
                                        <p:attrNameLst>
                                          <p:attrName>ppt_h</p:attrName>
                                        </p:attrNameLst>
                                      </p:cBhvr>
                                      <p:tavLst>
                                        <p:tav tm="0">
                                          <p:val>
                                            <p:fltVal val="0"/>
                                          </p:val>
                                        </p:tav>
                                        <p:tav tm="100000">
                                          <p:val>
                                            <p:strVal val="#ppt_h"/>
                                          </p:val>
                                        </p:tav>
                                      </p:tavLst>
                                    </p:anim>
                                    <p:animEffect transition="in" filter="fade">
                                      <p:cBhvr>
                                        <p:cTn id="72" dur="500"/>
                                        <p:tgtEl>
                                          <p:spTgt spid="30"/>
                                        </p:tgtEl>
                                      </p:cBhvr>
                                    </p:animEffect>
                                  </p:childTnLst>
                                </p:cTn>
                              </p:par>
                              <p:par>
                                <p:cTn id="73" presetID="6" presetClass="emph" presetSubtype="0" accel="50000" decel="50000" autoRev="1" fill="hold" grpId="1" nodeType="withEffect">
                                  <p:stCondLst>
                                    <p:cond delay="1100"/>
                                  </p:stCondLst>
                                  <p:childTnLst>
                                    <p:animScale>
                                      <p:cBhvr>
                                        <p:cTn id="74" dur="500" fill="hold"/>
                                        <p:tgtEl>
                                          <p:spTgt spid="30"/>
                                        </p:tgtEl>
                                      </p:cBhvr>
                                      <p:by x="102500" y="102500"/>
                                    </p:animScale>
                                  </p:childTnLst>
                                </p:cTn>
                              </p:par>
                              <p:par>
                                <p:cTn id="75" presetID="53" presetClass="entr" presetSubtype="16" fill="hold" grpId="0" nodeType="withEffect">
                                  <p:stCondLst>
                                    <p:cond delay="1200"/>
                                  </p:stCondLst>
                                  <p:childTnLst>
                                    <p:set>
                                      <p:cBhvr>
                                        <p:cTn id="76" dur="1" fill="hold">
                                          <p:stCondLst>
                                            <p:cond delay="0"/>
                                          </p:stCondLst>
                                        </p:cTn>
                                        <p:tgtEl>
                                          <p:spTgt spid="34"/>
                                        </p:tgtEl>
                                        <p:attrNameLst>
                                          <p:attrName>style.visibility</p:attrName>
                                        </p:attrNameLst>
                                      </p:cBhvr>
                                      <p:to>
                                        <p:strVal val="visible"/>
                                      </p:to>
                                    </p:set>
                                    <p:anim calcmode="lin" valueType="num">
                                      <p:cBhvr>
                                        <p:cTn id="77" dur="500" fill="hold"/>
                                        <p:tgtEl>
                                          <p:spTgt spid="34"/>
                                        </p:tgtEl>
                                        <p:attrNameLst>
                                          <p:attrName>ppt_w</p:attrName>
                                        </p:attrNameLst>
                                      </p:cBhvr>
                                      <p:tavLst>
                                        <p:tav tm="0">
                                          <p:val>
                                            <p:fltVal val="0"/>
                                          </p:val>
                                        </p:tav>
                                        <p:tav tm="100000">
                                          <p:val>
                                            <p:strVal val="#ppt_w"/>
                                          </p:val>
                                        </p:tav>
                                      </p:tavLst>
                                    </p:anim>
                                    <p:anim calcmode="lin" valueType="num">
                                      <p:cBhvr>
                                        <p:cTn id="78" dur="500" fill="hold"/>
                                        <p:tgtEl>
                                          <p:spTgt spid="34"/>
                                        </p:tgtEl>
                                        <p:attrNameLst>
                                          <p:attrName>ppt_h</p:attrName>
                                        </p:attrNameLst>
                                      </p:cBhvr>
                                      <p:tavLst>
                                        <p:tav tm="0">
                                          <p:val>
                                            <p:fltVal val="0"/>
                                          </p:val>
                                        </p:tav>
                                        <p:tav tm="100000">
                                          <p:val>
                                            <p:strVal val="#ppt_h"/>
                                          </p:val>
                                        </p:tav>
                                      </p:tavLst>
                                    </p:anim>
                                    <p:animEffect transition="in" filter="fade">
                                      <p:cBhvr>
                                        <p:cTn id="79" dur="500"/>
                                        <p:tgtEl>
                                          <p:spTgt spid="34"/>
                                        </p:tgtEl>
                                      </p:cBhvr>
                                    </p:animEffect>
                                  </p:childTnLst>
                                </p:cTn>
                              </p:par>
                              <p:par>
                                <p:cTn id="80" presetID="6" presetClass="emph" presetSubtype="0" accel="50000" decel="50000" autoRev="1" fill="hold" grpId="1" nodeType="withEffect">
                                  <p:stCondLst>
                                    <p:cond delay="1200"/>
                                  </p:stCondLst>
                                  <p:childTnLst>
                                    <p:animScale>
                                      <p:cBhvr>
                                        <p:cTn id="81" dur="500" fill="hold"/>
                                        <p:tgtEl>
                                          <p:spTgt spid="34"/>
                                        </p:tgtEl>
                                      </p:cBhvr>
                                      <p:by x="102500" y="102500"/>
                                    </p:animScale>
                                  </p:childTnLst>
                                </p:cTn>
                              </p:par>
                              <p:par>
                                <p:cTn id="82" presetID="53" presetClass="entr" presetSubtype="16" fill="hold" grpId="0" nodeType="withEffect">
                                  <p:stCondLst>
                                    <p:cond delay="1400"/>
                                  </p:stCondLst>
                                  <p:childTnLst>
                                    <p:set>
                                      <p:cBhvr>
                                        <p:cTn id="83" dur="1" fill="hold">
                                          <p:stCondLst>
                                            <p:cond delay="0"/>
                                          </p:stCondLst>
                                        </p:cTn>
                                        <p:tgtEl>
                                          <p:spTgt spid="35"/>
                                        </p:tgtEl>
                                        <p:attrNameLst>
                                          <p:attrName>style.visibility</p:attrName>
                                        </p:attrNameLst>
                                      </p:cBhvr>
                                      <p:to>
                                        <p:strVal val="visible"/>
                                      </p:to>
                                    </p:set>
                                    <p:anim calcmode="lin" valueType="num">
                                      <p:cBhvr>
                                        <p:cTn id="84" dur="500" fill="hold"/>
                                        <p:tgtEl>
                                          <p:spTgt spid="35"/>
                                        </p:tgtEl>
                                        <p:attrNameLst>
                                          <p:attrName>ppt_w</p:attrName>
                                        </p:attrNameLst>
                                      </p:cBhvr>
                                      <p:tavLst>
                                        <p:tav tm="0">
                                          <p:val>
                                            <p:fltVal val="0"/>
                                          </p:val>
                                        </p:tav>
                                        <p:tav tm="100000">
                                          <p:val>
                                            <p:strVal val="#ppt_w"/>
                                          </p:val>
                                        </p:tav>
                                      </p:tavLst>
                                    </p:anim>
                                    <p:anim calcmode="lin" valueType="num">
                                      <p:cBhvr>
                                        <p:cTn id="85" dur="500" fill="hold"/>
                                        <p:tgtEl>
                                          <p:spTgt spid="35"/>
                                        </p:tgtEl>
                                        <p:attrNameLst>
                                          <p:attrName>ppt_h</p:attrName>
                                        </p:attrNameLst>
                                      </p:cBhvr>
                                      <p:tavLst>
                                        <p:tav tm="0">
                                          <p:val>
                                            <p:fltVal val="0"/>
                                          </p:val>
                                        </p:tav>
                                        <p:tav tm="100000">
                                          <p:val>
                                            <p:strVal val="#ppt_h"/>
                                          </p:val>
                                        </p:tav>
                                      </p:tavLst>
                                    </p:anim>
                                    <p:animEffect transition="in" filter="fade">
                                      <p:cBhvr>
                                        <p:cTn id="86" dur="500"/>
                                        <p:tgtEl>
                                          <p:spTgt spid="35"/>
                                        </p:tgtEl>
                                      </p:cBhvr>
                                    </p:animEffect>
                                  </p:childTnLst>
                                </p:cTn>
                              </p:par>
                              <p:par>
                                <p:cTn id="87" presetID="6" presetClass="emph" presetSubtype="0" accel="50000" decel="50000" autoRev="1" fill="hold" grpId="1" nodeType="withEffect">
                                  <p:stCondLst>
                                    <p:cond delay="1400"/>
                                  </p:stCondLst>
                                  <p:childTnLst>
                                    <p:animScale>
                                      <p:cBhvr>
                                        <p:cTn id="88" dur="500" fill="hold"/>
                                        <p:tgtEl>
                                          <p:spTgt spid="35"/>
                                        </p:tgtEl>
                                      </p:cBhvr>
                                      <p:by x="102500" y="1025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23" grpId="0"/>
      <p:bldP spid="23" grpId="1"/>
      <p:bldP spid="24" grpId="0"/>
      <p:bldP spid="24" grpId="1"/>
      <p:bldP spid="25" grpId="0"/>
      <p:bldP spid="25" grpId="1"/>
      <p:bldP spid="27" grpId="0"/>
      <p:bldP spid="27" grpId="1"/>
      <p:bldP spid="28" grpId="0"/>
      <p:bldP spid="28" grpId="1"/>
      <p:bldP spid="29" grpId="0"/>
      <p:bldP spid="29" grpId="1"/>
      <p:bldP spid="30" grpId="0"/>
      <p:bldP spid="30" grpId="1"/>
      <p:bldP spid="32" grpId="0"/>
      <p:bldP spid="32" grpId="1"/>
      <p:bldP spid="33" grpId="0"/>
      <p:bldP spid="33" grpId="1"/>
      <p:bldP spid="34" grpId="0"/>
      <p:bldP spid="34" grpId="1"/>
      <p:bldP spid="35" grpId="0"/>
      <p:bldP spid="35" grpId="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ideo mock-up">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fld id="{DBC9A0D5-BA7A-4A8F-AC4E-D8498B5FCE42}" type="datetimeFigureOut">
              <a:rPr lang="nl-NL" smtClean="0"/>
              <a:t>12-2-2024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7" name="Tekstvak 6"/>
          <p:cNvSpPr txBox="1"/>
          <p:nvPr userDrawn="1"/>
        </p:nvSpPr>
        <p:spPr>
          <a:xfrm>
            <a:off x="-10750" y="-662296"/>
            <a:ext cx="12192000" cy="461665"/>
          </a:xfrm>
          <a:prstGeom prst="rect">
            <a:avLst/>
          </a:prstGeom>
          <a:noFill/>
        </p:spPr>
        <p:txBody>
          <a:bodyPr wrap="square" rtlCol="0">
            <a:spAutoFit/>
          </a:bodyPr>
          <a:lstStyle/>
          <a:p>
            <a:pPr marL="0" algn="ctr" defTabSz="914400" rtl="0" eaLnBrk="1" latinLnBrk="0" hangingPunct="1"/>
            <a:r>
              <a:rPr lang="nl-NL" sz="2400" b="0" i="0" kern="1200" spc="50" baseline="0" dirty="0">
                <a:solidFill>
                  <a:schemeClr val="tx1">
                    <a:lumMod val="50000"/>
                    <a:lumOff val="50000"/>
                  </a:schemeClr>
                </a:solidFill>
                <a:latin typeface="+mn-lt"/>
                <a:ea typeface="+mn-ea"/>
                <a:cs typeface="Calibri" panose="020F0502020204030204" pitchFamily="34" charset="0"/>
              </a:rPr>
              <a:t>VIDEO</a:t>
            </a:r>
          </a:p>
        </p:txBody>
      </p:sp>
      <p:pic>
        <p:nvPicPr>
          <p:cNvPr id="2" name="Afbeelding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896677" y="243068"/>
            <a:ext cx="8398646" cy="6373631"/>
          </a:xfrm>
          <a:prstGeom prst="rect">
            <a:avLst/>
          </a:prstGeom>
        </p:spPr>
      </p:pic>
      <p:sp>
        <p:nvSpPr>
          <p:cNvPr id="82" name="Tijdelijke aanduiding voor media 36"/>
          <p:cNvSpPr>
            <a:spLocks noGrp="1"/>
          </p:cNvSpPr>
          <p:nvPr>
            <p:ph type="media" sz="quarter" idx="17" hasCustomPrompt="1"/>
          </p:nvPr>
        </p:nvSpPr>
        <p:spPr>
          <a:xfrm>
            <a:off x="2902923" y="1104688"/>
            <a:ext cx="6386154" cy="3556211"/>
          </a:xfrm>
          <a:prstGeom prst="roundRect">
            <a:avLst>
              <a:gd name="adj" fmla="val 360"/>
            </a:avLst>
          </a:prstGeom>
          <a:solidFill>
            <a:schemeClr val="bg1">
              <a:lumMod val="95000"/>
            </a:schemeClr>
          </a:solidFill>
          <a:ln w="3175">
            <a:solidFill>
              <a:schemeClr val="tx1">
                <a:lumMod val="50000"/>
                <a:lumOff val="50000"/>
              </a:schemeClr>
            </a:solidFill>
          </a:ln>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dirty="0"/>
              <a:t>Klik op het icoon om een video in te voegen, </a:t>
            </a:r>
            <a:br>
              <a:rPr lang="nl-NL" dirty="0"/>
            </a:br>
            <a:r>
              <a:rPr lang="nl-NL" dirty="0"/>
              <a:t>voor meer informatie kijk je aan de zijkant van de slide </a:t>
            </a:r>
            <a:br>
              <a:rPr lang="nl-NL" dirty="0"/>
            </a:br>
            <a:r>
              <a:rPr lang="nl-NL" dirty="0"/>
              <a:t>voor meerdere instructies van hoe je een video in kan voegen.</a:t>
            </a:r>
          </a:p>
        </p:txBody>
      </p:sp>
      <p:grpSp>
        <p:nvGrpSpPr>
          <p:cNvPr id="49" name="Instructie">
            <a:extLst>
              <a:ext uri="{FF2B5EF4-FFF2-40B4-BE49-F238E27FC236}">
                <a16:creationId xmlns:a16="http://schemas.microsoft.com/office/drawing/2014/main" id="{E53C606F-F6C3-446F-A4CE-1B339D7EC3B5}"/>
              </a:ext>
            </a:extLst>
          </p:cNvPr>
          <p:cNvGrpSpPr/>
          <p:nvPr userDrawn="1"/>
        </p:nvGrpSpPr>
        <p:grpSpPr>
          <a:xfrm>
            <a:off x="12391601" y="0"/>
            <a:ext cx="3183678" cy="5176544"/>
            <a:chOff x="12391601" y="0"/>
            <a:chExt cx="3183678" cy="5176544"/>
          </a:xfrm>
        </p:grpSpPr>
        <p:grpSp>
          <p:nvGrpSpPr>
            <p:cNvPr id="92" name="Video icoon">
              <a:extLst>
                <a:ext uri="{FF2B5EF4-FFF2-40B4-BE49-F238E27FC236}">
                  <a16:creationId xmlns:a16="http://schemas.microsoft.com/office/drawing/2014/main" id="{E6643E2D-7184-4DEB-B3ED-8F39193EC1EF}"/>
                </a:ext>
              </a:extLst>
            </p:cNvPr>
            <p:cNvGrpSpPr/>
            <p:nvPr userDrawn="1"/>
          </p:nvGrpSpPr>
          <p:grpSpPr>
            <a:xfrm>
              <a:off x="12757282" y="1122460"/>
              <a:ext cx="326087" cy="328143"/>
              <a:chOff x="8066315" y="1676399"/>
              <a:chExt cx="1371600" cy="1380253"/>
            </a:xfrm>
          </p:grpSpPr>
          <p:sp>
            <p:nvSpPr>
              <p:cNvPr id="130" name="Rechthoek 129">
                <a:extLst>
                  <a:ext uri="{FF2B5EF4-FFF2-40B4-BE49-F238E27FC236}">
                    <a16:creationId xmlns:a16="http://schemas.microsoft.com/office/drawing/2014/main" id="{091E4491-1516-48E9-BEC6-A015542AF6C8}"/>
                  </a:ext>
                </a:extLst>
              </p:cNvPr>
              <p:cNvSpPr/>
              <p:nvPr userDrawn="1"/>
            </p:nvSpPr>
            <p:spPr>
              <a:xfrm>
                <a:off x="8066315" y="1687286"/>
                <a:ext cx="1360714" cy="1360714"/>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31" name="Vrije vorm 112">
                <a:extLst>
                  <a:ext uri="{FF2B5EF4-FFF2-40B4-BE49-F238E27FC236}">
                    <a16:creationId xmlns:a16="http://schemas.microsoft.com/office/drawing/2014/main" id="{F3859710-E3E8-4019-A157-22B48B1D4A4C}"/>
                  </a:ext>
                </a:extLst>
              </p:cNvPr>
              <p:cNvSpPr/>
              <p:nvPr userDrawn="1"/>
            </p:nvSpPr>
            <p:spPr>
              <a:xfrm>
                <a:off x="8077201" y="1676399"/>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32" name="Vrije vorm 113">
                <a:extLst>
                  <a:ext uri="{FF2B5EF4-FFF2-40B4-BE49-F238E27FC236}">
                    <a16:creationId xmlns:a16="http://schemas.microsoft.com/office/drawing/2014/main" id="{DF7157F0-E0B7-4D8C-BF8C-C440DA9DA286}"/>
                  </a:ext>
                </a:extLst>
              </p:cNvPr>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93" name="Rechthoek 92">
              <a:extLst>
                <a:ext uri="{FF2B5EF4-FFF2-40B4-BE49-F238E27FC236}">
                  <a16:creationId xmlns:a16="http://schemas.microsoft.com/office/drawing/2014/main" id="{956692B1-7F88-4973-B812-CAB0206B873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Video invoegen/veranderen</a:t>
              </a:r>
            </a:p>
          </p:txBody>
        </p:sp>
        <p:sp>
          <p:nvSpPr>
            <p:cNvPr id="94" name="Ovaal 93">
              <a:extLst>
                <a:ext uri="{FF2B5EF4-FFF2-40B4-BE49-F238E27FC236}">
                  <a16:creationId xmlns:a16="http://schemas.microsoft.com/office/drawing/2014/main" id="{34CC2B37-357B-4D4E-B87B-0D14B6A47C74}"/>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95" name="Rechte verbindingslijn 94">
              <a:extLst>
                <a:ext uri="{FF2B5EF4-FFF2-40B4-BE49-F238E27FC236}">
                  <a16:creationId xmlns:a16="http://schemas.microsoft.com/office/drawing/2014/main" id="{82E99E98-2DC6-41AF-BA9E-AF91939965B0}"/>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96" name="Rechte verbindingslijn 95">
              <a:extLst>
                <a:ext uri="{FF2B5EF4-FFF2-40B4-BE49-F238E27FC236}">
                  <a16:creationId xmlns:a16="http://schemas.microsoft.com/office/drawing/2014/main" id="{26179797-BB38-4E61-A7BB-0A56DDD5DB1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97" name="Rechthoek 96">
              <a:extLst>
                <a:ext uri="{FF2B5EF4-FFF2-40B4-BE49-F238E27FC236}">
                  <a16:creationId xmlns:a16="http://schemas.microsoft.com/office/drawing/2014/main" id="{64571459-FCF0-4203-B65A-315B25FAFFE5}"/>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afbeelding/video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video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98" name="Groep 97">
              <a:extLst>
                <a:ext uri="{FF2B5EF4-FFF2-40B4-BE49-F238E27FC236}">
                  <a16:creationId xmlns:a16="http://schemas.microsoft.com/office/drawing/2014/main" id="{02C12EEE-62C0-46C8-90D4-7771D8DF39E3}"/>
                </a:ext>
              </a:extLst>
            </p:cNvPr>
            <p:cNvGrpSpPr/>
            <p:nvPr userDrawn="1"/>
          </p:nvGrpSpPr>
          <p:grpSpPr>
            <a:xfrm>
              <a:off x="12396764" y="4275388"/>
              <a:ext cx="3178515" cy="901156"/>
              <a:chOff x="12396764" y="4439101"/>
              <a:chExt cx="3178515" cy="901156"/>
            </a:xfrm>
          </p:grpSpPr>
          <p:grpSp>
            <p:nvGrpSpPr>
              <p:cNvPr id="125" name="Meer informatie">
                <a:extLst>
                  <a:ext uri="{FF2B5EF4-FFF2-40B4-BE49-F238E27FC236}">
                    <a16:creationId xmlns:a16="http://schemas.microsoft.com/office/drawing/2014/main" id="{0EECBD72-304D-40C5-829C-9E1168675251}"/>
                  </a:ext>
                </a:extLst>
              </p:cNvPr>
              <p:cNvGrpSpPr/>
              <p:nvPr userDrawn="1"/>
            </p:nvGrpSpPr>
            <p:grpSpPr>
              <a:xfrm>
                <a:off x="12396764" y="4556984"/>
                <a:ext cx="3178515" cy="783273"/>
                <a:chOff x="-3741486" y="3386444"/>
                <a:chExt cx="3178515" cy="783273"/>
              </a:xfrm>
            </p:grpSpPr>
            <p:sp>
              <p:nvSpPr>
                <p:cNvPr id="127" name="Freeform 101">
                  <a:extLst>
                    <a:ext uri="{FF2B5EF4-FFF2-40B4-BE49-F238E27FC236}">
                      <a16:creationId xmlns:a16="http://schemas.microsoft.com/office/drawing/2014/main" id="{982FBA14-769E-44E6-BD27-4C20FEAD63EF}"/>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28" name="Rechthoek 127">
                  <a:extLst>
                    <a:ext uri="{FF2B5EF4-FFF2-40B4-BE49-F238E27FC236}">
                      <a16:creationId xmlns:a16="http://schemas.microsoft.com/office/drawing/2014/main" id="{D288B477-BB89-441F-B965-A2D7EBABFF6C}"/>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29" name="Rechte verbindingslijn 128">
                  <a:extLst>
                    <a:ext uri="{FF2B5EF4-FFF2-40B4-BE49-F238E27FC236}">
                      <a16:creationId xmlns:a16="http://schemas.microsoft.com/office/drawing/2014/main" id="{C73EAEAC-4EF2-42DD-9921-551AEC949B0A}"/>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cxnSp>
            <p:nvCxnSpPr>
              <p:cNvPr id="126" name="Rechte verbindingslijn 125">
                <a:extLst>
                  <a:ext uri="{FF2B5EF4-FFF2-40B4-BE49-F238E27FC236}">
                    <a16:creationId xmlns:a16="http://schemas.microsoft.com/office/drawing/2014/main" id="{3E7577D1-2D71-4122-BD51-B13E85180D6A}"/>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grpSp>
        <p:sp>
          <p:nvSpPr>
            <p:cNvPr id="99" name="Ovaal 98">
              <a:extLst>
                <a:ext uri="{FF2B5EF4-FFF2-40B4-BE49-F238E27FC236}">
                  <a16:creationId xmlns:a16="http://schemas.microsoft.com/office/drawing/2014/main" id="{87C8D41A-F5D8-4154-AF77-E3BF3BE80068}"/>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00" name="Rechthoek 99">
              <a:extLst>
                <a:ext uri="{FF2B5EF4-FFF2-40B4-BE49-F238E27FC236}">
                  <a16:creationId xmlns:a16="http://schemas.microsoft.com/office/drawing/2014/main" id="{1324E910-0A30-4BB4-9806-B95D948370E2}"/>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video</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1" name="Groep 100">
              <a:extLst>
                <a:ext uri="{FF2B5EF4-FFF2-40B4-BE49-F238E27FC236}">
                  <a16:creationId xmlns:a16="http://schemas.microsoft.com/office/drawing/2014/main" id="{E1030279-264B-434F-8726-FC30E86F5D72}"/>
                </a:ext>
              </a:extLst>
            </p:cNvPr>
            <p:cNvGrpSpPr/>
            <p:nvPr userDrawn="1"/>
          </p:nvGrpSpPr>
          <p:grpSpPr>
            <a:xfrm>
              <a:off x="12757282" y="2184550"/>
              <a:ext cx="825500" cy="209550"/>
              <a:chOff x="13504624" y="2482850"/>
              <a:chExt cx="825500" cy="209550"/>
            </a:xfrm>
          </p:grpSpPr>
          <p:sp>
            <p:nvSpPr>
              <p:cNvPr id="122" name="Rechthoek 121">
                <a:extLst>
                  <a:ext uri="{FF2B5EF4-FFF2-40B4-BE49-F238E27FC236}">
                    <a16:creationId xmlns:a16="http://schemas.microsoft.com/office/drawing/2014/main" id="{56E3309F-FB7B-4828-932F-FF1A94F9E2F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23" name="Rechte verbindingslijn 122">
                <a:extLst>
                  <a:ext uri="{FF2B5EF4-FFF2-40B4-BE49-F238E27FC236}">
                    <a16:creationId xmlns:a16="http://schemas.microsoft.com/office/drawing/2014/main" id="{FA9F4458-2FD6-4AF0-A96F-22F49FFA20C9}"/>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24" name="Gelijkbenige driehoek 123">
                <a:extLst>
                  <a:ext uri="{FF2B5EF4-FFF2-40B4-BE49-F238E27FC236}">
                    <a16:creationId xmlns:a16="http://schemas.microsoft.com/office/drawing/2014/main" id="{C88422BA-5EB0-4DEF-8CB8-A15CE16F3FE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102" name="Ovaal 101">
              <a:extLst>
                <a:ext uri="{FF2B5EF4-FFF2-40B4-BE49-F238E27FC236}">
                  <a16:creationId xmlns:a16="http://schemas.microsoft.com/office/drawing/2014/main" id="{F56EFD36-397F-49C7-9809-9BC0AFC42CBE}"/>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03" name="Rechthoek 102">
              <a:extLst>
                <a:ext uri="{FF2B5EF4-FFF2-40B4-BE49-F238E27FC236}">
                  <a16:creationId xmlns:a16="http://schemas.microsoft.com/office/drawing/2014/main" id="{591F9017-84BA-4A43-A293-D16ADFD9DF23}"/>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Om de video te schalen of bij te snijden, ga naar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video - Opmaak’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de video en met de hoekjes het videokader.</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04" name="Rechte verbindingslijn 103">
              <a:extLst>
                <a:ext uri="{FF2B5EF4-FFF2-40B4-BE49-F238E27FC236}">
                  <a16:creationId xmlns:a16="http://schemas.microsoft.com/office/drawing/2014/main" id="{BF45FDE4-5741-4A22-835A-6399D1F07CE0}"/>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105" name="Groep 104">
              <a:extLst>
                <a:ext uri="{FF2B5EF4-FFF2-40B4-BE49-F238E27FC236}">
                  <a16:creationId xmlns:a16="http://schemas.microsoft.com/office/drawing/2014/main" id="{9E29E071-2C42-4F53-B8EA-B1CA4721BF14}"/>
                </a:ext>
              </a:extLst>
            </p:cNvPr>
            <p:cNvGrpSpPr/>
            <p:nvPr userDrawn="1"/>
          </p:nvGrpSpPr>
          <p:grpSpPr>
            <a:xfrm>
              <a:off x="12696514" y="3527144"/>
              <a:ext cx="514284" cy="612918"/>
              <a:chOff x="12682980" y="3403241"/>
              <a:chExt cx="622284" cy="741632"/>
            </a:xfrm>
          </p:grpSpPr>
          <p:grpSp>
            <p:nvGrpSpPr>
              <p:cNvPr id="106" name="Groep 105">
                <a:extLst>
                  <a:ext uri="{FF2B5EF4-FFF2-40B4-BE49-F238E27FC236}">
                    <a16:creationId xmlns:a16="http://schemas.microsoft.com/office/drawing/2014/main" id="{3AD6425D-02E7-4F0C-8D2E-0C9869342E62}"/>
                  </a:ext>
                </a:extLst>
              </p:cNvPr>
              <p:cNvGrpSpPr/>
              <p:nvPr userDrawn="1"/>
            </p:nvGrpSpPr>
            <p:grpSpPr>
              <a:xfrm>
                <a:off x="12771568" y="3403241"/>
                <a:ext cx="467138" cy="448489"/>
                <a:chOff x="12782195" y="3403241"/>
                <a:chExt cx="467138" cy="448489"/>
              </a:xfrm>
            </p:grpSpPr>
            <p:grpSp>
              <p:nvGrpSpPr>
                <p:cNvPr id="109" name="Groep 108">
                  <a:extLst>
                    <a:ext uri="{FF2B5EF4-FFF2-40B4-BE49-F238E27FC236}">
                      <a16:creationId xmlns:a16="http://schemas.microsoft.com/office/drawing/2014/main" id="{410CFB41-E819-4ADA-8463-E4094D9573DA}"/>
                    </a:ext>
                  </a:extLst>
                </p:cNvPr>
                <p:cNvGrpSpPr/>
                <p:nvPr userDrawn="1"/>
              </p:nvGrpSpPr>
              <p:grpSpPr>
                <a:xfrm>
                  <a:off x="12782195" y="3403241"/>
                  <a:ext cx="412967" cy="393907"/>
                  <a:chOff x="13554906" y="3320109"/>
                  <a:chExt cx="443906" cy="423419"/>
                </a:xfrm>
              </p:grpSpPr>
              <p:grpSp>
                <p:nvGrpSpPr>
                  <p:cNvPr id="116" name="Groep 115">
                    <a:extLst>
                      <a:ext uri="{FF2B5EF4-FFF2-40B4-BE49-F238E27FC236}">
                        <a16:creationId xmlns:a16="http://schemas.microsoft.com/office/drawing/2014/main" id="{CE01E67C-5B9A-4668-8D46-9887D5C81A6F}"/>
                      </a:ext>
                    </a:extLst>
                  </p:cNvPr>
                  <p:cNvGrpSpPr/>
                  <p:nvPr userDrawn="1"/>
                </p:nvGrpSpPr>
                <p:grpSpPr>
                  <a:xfrm>
                    <a:off x="13554906" y="3320109"/>
                    <a:ext cx="443906" cy="423419"/>
                    <a:chOff x="12909684" y="1276143"/>
                    <a:chExt cx="443906" cy="423419"/>
                  </a:xfrm>
                </p:grpSpPr>
                <p:sp>
                  <p:nvSpPr>
                    <p:cNvPr id="119" name="Rechthoek 118">
                      <a:extLst>
                        <a:ext uri="{FF2B5EF4-FFF2-40B4-BE49-F238E27FC236}">
                          <a16:creationId xmlns:a16="http://schemas.microsoft.com/office/drawing/2014/main" id="{FAF6DA3F-35D1-4E0C-96EB-FDF3F7FCA77E}"/>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20" name="Rechthoek 119">
                      <a:extLst>
                        <a:ext uri="{FF2B5EF4-FFF2-40B4-BE49-F238E27FC236}">
                          <a16:creationId xmlns:a16="http://schemas.microsoft.com/office/drawing/2014/main" id="{8A5A4CE8-C4CD-4450-B2A0-1AB2B322A09C}"/>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21" name="Ovaal 120">
                      <a:extLst>
                        <a:ext uri="{FF2B5EF4-FFF2-40B4-BE49-F238E27FC236}">
                          <a16:creationId xmlns:a16="http://schemas.microsoft.com/office/drawing/2014/main" id="{AEEBFEF4-E24E-4675-8EE8-F5280479DCDE}"/>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pic>
                <p:nvPicPr>
                  <p:cNvPr id="117" name="Afbeelding 116">
                    <a:extLst>
                      <a:ext uri="{FF2B5EF4-FFF2-40B4-BE49-F238E27FC236}">
                        <a16:creationId xmlns:a16="http://schemas.microsoft.com/office/drawing/2014/main" id="{A0A91457-A84E-4240-9EB7-944E9639814F}"/>
                      </a:ext>
                    </a:extLst>
                  </p:cNvPr>
                  <p:cNvPicPr>
                    <a:picLocks noChangeAspect="1"/>
                  </p:cNvPicPr>
                  <p:nvPr userDrawn="1"/>
                </p:nvPicPr>
                <p:blipFill>
                  <a:blip r:embed="rId3" cstate="email">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118" name="Afbeelding 117">
                    <a:extLst>
                      <a:ext uri="{FF2B5EF4-FFF2-40B4-BE49-F238E27FC236}">
                        <a16:creationId xmlns:a16="http://schemas.microsoft.com/office/drawing/2014/main" id="{776705AA-CEFE-449B-8BDF-002D38B01E5F}"/>
                      </a:ext>
                    </a:extLst>
                  </p:cNvPr>
                  <p:cNvPicPr>
                    <a:picLocks noChangeAspect="1"/>
                  </p:cNvPicPr>
                  <p:nvPr userDrawn="1"/>
                </p:nvPicPr>
                <p:blipFill>
                  <a:blip r:embed="rId5" cstate="email">
                    <a:duotone>
                      <a:prstClr val="black"/>
                      <a:srgbClr val="4D82B8">
                        <a:tint val="45000"/>
                        <a:satMod val="400000"/>
                      </a:srgbClr>
                    </a:duotone>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8" y="3454369"/>
                    <a:ext cx="173367" cy="111423"/>
                  </a:xfrm>
                  <a:prstGeom prst="rect">
                    <a:avLst/>
                  </a:prstGeom>
                </p:spPr>
              </p:pic>
            </p:grpSp>
            <p:grpSp>
              <p:nvGrpSpPr>
                <p:cNvPr id="110" name="Groep 109">
                  <a:extLst>
                    <a:ext uri="{FF2B5EF4-FFF2-40B4-BE49-F238E27FC236}">
                      <a16:creationId xmlns:a16="http://schemas.microsoft.com/office/drawing/2014/main" id="{BFADC2F0-8378-4B71-A72C-6F0C990C1DD2}"/>
                    </a:ext>
                  </a:extLst>
                </p:cNvPr>
                <p:cNvGrpSpPr/>
                <p:nvPr userDrawn="1"/>
              </p:nvGrpSpPr>
              <p:grpSpPr>
                <a:xfrm>
                  <a:off x="13103513" y="3705268"/>
                  <a:ext cx="145820" cy="146462"/>
                  <a:chOff x="13096169" y="3602278"/>
                  <a:chExt cx="145820" cy="146462"/>
                </a:xfrm>
              </p:grpSpPr>
              <p:sp>
                <p:nvSpPr>
                  <p:cNvPr id="114" name="Rechthoek 113">
                    <a:extLst>
                      <a:ext uri="{FF2B5EF4-FFF2-40B4-BE49-F238E27FC236}">
                        <a16:creationId xmlns:a16="http://schemas.microsoft.com/office/drawing/2014/main" id="{31E7CBE0-9748-474B-977F-5DF52499D5D2}"/>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15" name="Rechthoek 114">
                    <a:extLst>
                      <a:ext uri="{FF2B5EF4-FFF2-40B4-BE49-F238E27FC236}">
                        <a16:creationId xmlns:a16="http://schemas.microsoft.com/office/drawing/2014/main" id="{D0D18EFA-EAAA-44BE-B911-393807F31601}"/>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11" name="Groep 110">
                  <a:extLst>
                    <a:ext uri="{FF2B5EF4-FFF2-40B4-BE49-F238E27FC236}">
                      <a16:creationId xmlns:a16="http://schemas.microsoft.com/office/drawing/2014/main" id="{D4C3150C-46A9-4299-93B3-3BE4AEF7CE9A}"/>
                    </a:ext>
                  </a:extLst>
                </p:cNvPr>
                <p:cNvGrpSpPr/>
                <p:nvPr userDrawn="1"/>
              </p:nvGrpSpPr>
              <p:grpSpPr>
                <a:xfrm rot="10800000">
                  <a:off x="13061402" y="3665637"/>
                  <a:ext cx="145820" cy="146462"/>
                  <a:chOff x="13096169" y="3602278"/>
                  <a:chExt cx="145820" cy="146462"/>
                </a:xfrm>
              </p:grpSpPr>
              <p:sp>
                <p:nvSpPr>
                  <p:cNvPr id="112" name="Rechthoek 111">
                    <a:extLst>
                      <a:ext uri="{FF2B5EF4-FFF2-40B4-BE49-F238E27FC236}">
                        <a16:creationId xmlns:a16="http://schemas.microsoft.com/office/drawing/2014/main" id="{3F1584B6-B0F0-46E5-BE75-133E0C84571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13" name="Rechthoek 112">
                    <a:extLst>
                      <a:ext uri="{FF2B5EF4-FFF2-40B4-BE49-F238E27FC236}">
                        <a16:creationId xmlns:a16="http://schemas.microsoft.com/office/drawing/2014/main" id="{B1D87FBC-A2A9-4546-B023-5AFE8D2ADA1E}"/>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107" name="Rechthoek 106">
                <a:extLst>
                  <a:ext uri="{FF2B5EF4-FFF2-40B4-BE49-F238E27FC236}">
                    <a16:creationId xmlns:a16="http://schemas.microsoft.com/office/drawing/2014/main" id="{EE8DE281-7AF0-4F12-895D-2AE6F1CE4ACE}"/>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chemeClr val="tx1"/>
                    </a:solidFill>
                    <a:latin typeface="Arial" panose="020B0604020202020204" pitchFamily="34" charset="0"/>
                    <a:cs typeface="Arial" panose="020B0604020202020204" pitchFamily="34" charset="0"/>
                  </a:rPr>
                  <a:t>Bijsnijden</a:t>
                </a:r>
              </a:p>
            </p:txBody>
          </p:sp>
          <p:sp>
            <p:nvSpPr>
              <p:cNvPr id="108" name="Gelijkbenige driehoek 107">
                <a:extLst>
                  <a:ext uri="{FF2B5EF4-FFF2-40B4-BE49-F238E27FC236}">
                    <a16:creationId xmlns:a16="http://schemas.microsoft.com/office/drawing/2014/main" id="{A563A1E0-7ABF-40F4-8905-2E8D1B7DFBA5}"/>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Tree>
    <p:extLst>
      <p:ext uri="{BB962C8B-B14F-4D97-AF65-F5344CB8AC3E}">
        <p14:creationId xmlns:p14="http://schemas.microsoft.com/office/powerpoint/2010/main" val="403996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00% Video">
    <p:spTree>
      <p:nvGrpSpPr>
        <p:cNvPr id="1" name=""/>
        <p:cNvGrpSpPr/>
        <p:nvPr/>
      </p:nvGrpSpPr>
      <p:grpSpPr>
        <a:xfrm>
          <a:off x="0" y="0"/>
          <a:ext cx="0" cy="0"/>
          <a:chOff x="0" y="0"/>
          <a:chExt cx="0" cy="0"/>
        </a:xfrm>
      </p:grpSpPr>
      <p:sp>
        <p:nvSpPr>
          <p:cNvPr id="82" name="Tijdelijke aanduiding voor media 36"/>
          <p:cNvSpPr>
            <a:spLocks noGrp="1"/>
          </p:cNvSpPr>
          <p:nvPr>
            <p:ph type="media" sz="quarter" idx="17" hasCustomPrompt="1"/>
          </p:nvPr>
        </p:nvSpPr>
        <p:spPr>
          <a:xfrm>
            <a:off x="0" y="0"/>
            <a:ext cx="12181250" cy="6858000"/>
          </a:xfrm>
          <a:prstGeom prst="roundRect">
            <a:avLst>
              <a:gd name="adj" fmla="val 360"/>
            </a:avLst>
          </a:prstGeom>
          <a:solidFill>
            <a:schemeClr val="bg1">
              <a:lumMod val="95000"/>
            </a:schemeClr>
          </a:solidFill>
          <a:ln w="3175">
            <a:noFill/>
          </a:ln>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dirty="0"/>
              <a:t>Klik op het icoon om een video in te voegen, </a:t>
            </a:r>
            <a:br>
              <a:rPr lang="nl-NL" dirty="0"/>
            </a:br>
            <a:r>
              <a:rPr lang="nl-NL" dirty="0"/>
              <a:t>voor meer informatie kijk je aan de zijkant van de slide </a:t>
            </a:r>
            <a:br>
              <a:rPr lang="nl-NL" dirty="0"/>
            </a:br>
            <a:r>
              <a:rPr lang="nl-NL" dirty="0"/>
              <a:t>voor meerdere instructies van hoe je een video in kan voegen.</a:t>
            </a:r>
          </a:p>
        </p:txBody>
      </p:sp>
      <p:sp>
        <p:nvSpPr>
          <p:cNvPr id="4" name="Tijdelijke aanduiding voor datum 3"/>
          <p:cNvSpPr>
            <a:spLocks noGrp="1"/>
          </p:cNvSpPr>
          <p:nvPr>
            <p:ph type="dt" sz="half" idx="10"/>
          </p:nvPr>
        </p:nvSpPr>
        <p:spPr/>
        <p:txBody>
          <a:bodyPr/>
          <a:lstStyle/>
          <a:p>
            <a:fld id="{DBC9A0D5-BA7A-4A8F-AC4E-D8498B5FCE42}" type="datetimeFigureOut">
              <a:rPr lang="nl-NL" smtClean="0"/>
              <a:t>12-2-2024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7" name="Tekstvak 6"/>
          <p:cNvSpPr txBox="1"/>
          <p:nvPr userDrawn="1"/>
        </p:nvSpPr>
        <p:spPr>
          <a:xfrm>
            <a:off x="-10750" y="-662296"/>
            <a:ext cx="12192000" cy="461665"/>
          </a:xfrm>
          <a:prstGeom prst="rect">
            <a:avLst/>
          </a:prstGeom>
          <a:noFill/>
        </p:spPr>
        <p:txBody>
          <a:bodyPr wrap="square" rtlCol="0">
            <a:spAutoFit/>
          </a:bodyPr>
          <a:lstStyle/>
          <a:p>
            <a:pPr marL="0" algn="ctr" defTabSz="914400" rtl="0" eaLnBrk="1" latinLnBrk="0" hangingPunct="1"/>
            <a:r>
              <a:rPr lang="nl-NL" sz="2400" b="0" i="0" kern="1200" spc="50" baseline="0" dirty="0">
                <a:solidFill>
                  <a:schemeClr val="tx1">
                    <a:lumMod val="50000"/>
                    <a:lumOff val="50000"/>
                  </a:schemeClr>
                </a:solidFill>
                <a:latin typeface="+mn-lt"/>
                <a:ea typeface="+mn-ea"/>
                <a:cs typeface="Calibri" panose="020F0502020204030204" pitchFamily="34" charset="0"/>
              </a:rPr>
              <a:t>100% VIDEO</a:t>
            </a:r>
          </a:p>
        </p:txBody>
      </p:sp>
      <p:grpSp>
        <p:nvGrpSpPr>
          <p:cNvPr id="49" name="Instructie">
            <a:extLst>
              <a:ext uri="{FF2B5EF4-FFF2-40B4-BE49-F238E27FC236}">
                <a16:creationId xmlns:a16="http://schemas.microsoft.com/office/drawing/2014/main" id="{E53C606F-F6C3-446F-A4CE-1B339D7EC3B5}"/>
              </a:ext>
            </a:extLst>
          </p:cNvPr>
          <p:cNvGrpSpPr/>
          <p:nvPr userDrawn="1"/>
        </p:nvGrpSpPr>
        <p:grpSpPr>
          <a:xfrm>
            <a:off x="12391601" y="0"/>
            <a:ext cx="3183678" cy="5176544"/>
            <a:chOff x="12391601" y="0"/>
            <a:chExt cx="3183678" cy="5176544"/>
          </a:xfrm>
        </p:grpSpPr>
        <p:grpSp>
          <p:nvGrpSpPr>
            <p:cNvPr id="92" name="Video icoon">
              <a:extLst>
                <a:ext uri="{FF2B5EF4-FFF2-40B4-BE49-F238E27FC236}">
                  <a16:creationId xmlns:a16="http://schemas.microsoft.com/office/drawing/2014/main" id="{E6643E2D-7184-4DEB-B3ED-8F39193EC1EF}"/>
                </a:ext>
              </a:extLst>
            </p:cNvPr>
            <p:cNvGrpSpPr/>
            <p:nvPr userDrawn="1"/>
          </p:nvGrpSpPr>
          <p:grpSpPr>
            <a:xfrm>
              <a:off x="12757282" y="1122460"/>
              <a:ext cx="326087" cy="328143"/>
              <a:chOff x="8066315" y="1676399"/>
              <a:chExt cx="1371600" cy="1380253"/>
            </a:xfrm>
          </p:grpSpPr>
          <p:sp>
            <p:nvSpPr>
              <p:cNvPr id="130" name="Rechthoek 129">
                <a:extLst>
                  <a:ext uri="{FF2B5EF4-FFF2-40B4-BE49-F238E27FC236}">
                    <a16:creationId xmlns:a16="http://schemas.microsoft.com/office/drawing/2014/main" id="{091E4491-1516-48E9-BEC6-A015542AF6C8}"/>
                  </a:ext>
                </a:extLst>
              </p:cNvPr>
              <p:cNvSpPr/>
              <p:nvPr userDrawn="1"/>
            </p:nvSpPr>
            <p:spPr>
              <a:xfrm>
                <a:off x="8066315" y="1687286"/>
                <a:ext cx="1360714" cy="1360714"/>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31" name="Vrije vorm 112">
                <a:extLst>
                  <a:ext uri="{FF2B5EF4-FFF2-40B4-BE49-F238E27FC236}">
                    <a16:creationId xmlns:a16="http://schemas.microsoft.com/office/drawing/2014/main" id="{F3859710-E3E8-4019-A157-22B48B1D4A4C}"/>
                  </a:ext>
                </a:extLst>
              </p:cNvPr>
              <p:cNvSpPr/>
              <p:nvPr userDrawn="1"/>
            </p:nvSpPr>
            <p:spPr>
              <a:xfrm>
                <a:off x="8077201" y="1676399"/>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32" name="Vrije vorm 113">
                <a:extLst>
                  <a:ext uri="{FF2B5EF4-FFF2-40B4-BE49-F238E27FC236}">
                    <a16:creationId xmlns:a16="http://schemas.microsoft.com/office/drawing/2014/main" id="{DF7157F0-E0B7-4D8C-BF8C-C440DA9DA286}"/>
                  </a:ext>
                </a:extLst>
              </p:cNvPr>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93" name="Rechthoek 92">
              <a:extLst>
                <a:ext uri="{FF2B5EF4-FFF2-40B4-BE49-F238E27FC236}">
                  <a16:creationId xmlns:a16="http://schemas.microsoft.com/office/drawing/2014/main" id="{956692B1-7F88-4973-B812-CAB0206B873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Video invoegen/veranderen</a:t>
              </a:r>
            </a:p>
          </p:txBody>
        </p:sp>
        <p:sp>
          <p:nvSpPr>
            <p:cNvPr id="94" name="Ovaal 93">
              <a:extLst>
                <a:ext uri="{FF2B5EF4-FFF2-40B4-BE49-F238E27FC236}">
                  <a16:creationId xmlns:a16="http://schemas.microsoft.com/office/drawing/2014/main" id="{34CC2B37-357B-4D4E-B87B-0D14B6A47C74}"/>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95" name="Rechte verbindingslijn 94">
              <a:extLst>
                <a:ext uri="{FF2B5EF4-FFF2-40B4-BE49-F238E27FC236}">
                  <a16:creationId xmlns:a16="http://schemas.microsoft.com/office/drawing/2014/main" id="{82E99E98-2DC6-41AF-BA9E-AF91939965B0}"/>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96" name="Rechte verbindingslijn 95">
              <a:extLst>
                <a:ext uri="{FF2B5EF4-FFF2-40B4-BE49-F238E27FC236}">
                  <a16:creationId xmlns:a16="http://schemas.microsoft.com/office/drawing/2014/main" id="{26179797-BB38-4E61-A7BB-0A56DDD5DB1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97" name="Rechthoek 96">
              <a:extLst>
                <a:ext uri="{FF2B5EF4-FFF2-40B4-BE49-F238E27FC236}">
                  <a16:creationId xmlns:a16="http://schemas.microsoft.com/office/drawing/2014/main" id="{64571459-FCF0-4203-B65A-315B25FAFFE5}"/>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afbeelding/video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video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98" name="Groep 97">
              <a:extLst>
                <a:ext uri="{FF2B5EF4-FFF2-40B4-BE49-F238E27FC236}">
                  <a16:creationId xmlns:a16="http://schemas.microsoft.com/office/drawing/2014/main" id="{02C12EEE-62C0-46C8-90D4-7771D8DF39E3}"/>
                </a:ext>
              </a:extLst>
            </p:cNvPr>
            <p:cNvGrpSpPr/>
            <p:nvPr userDrawn="1"/>
          </p:nvGrpSpPr>
          <p:grpSpPr>
            <a:xfrm>
              <a:off x="12396764" y="4275388"/>
              <a:ext cx="3178515" cy="901156"/>
              <a:chOff x="12396764" y="4439101"/>
              <a:chExt cx="3178515" cy="901156"/>
            </a:xfrm>
          </p:grpSpPr>
          <p:grpSp>
            <p:nvGrpSpPr>
              <p:cNvPr id="125" name="Meer informatie">
                <a:extLst>
                  <a:ext uri="{FF2B5EF4-FFF2-40B4-BE49-F238E27FC236}">
                    <a16:creationId xmlns:a16="http://schemas.microsoft.com/office/drawing/2014/main" id="{0EECBD72-304D-40C5-829C-9E1168675251}"/>
                  </a:ext>
                </a:extLst>
              </p:cNvPr>
              <p:cNvGrpSpPr/>
              <p:nvPr userDrawn="1"/>
            </p:nvGrpSpPr>
            <p:grpSpPr>
              <a:xfrm>
                <a:off x="12396764" y="4556984"/>
                <a:ext cx="3178515" cy="783273"/>
                <a:chOff x="-3741486" y="3386444"/>
                <a:chExt cx="3178515" cy="783273"/>
              </a:xfrm>
            </p:grpSpPr>
            <p:sp>
              <p:nvSpPr>
                <p:cNvPr id="127" name="Freeform 101">
                  <a:extLst>
                    <a:ext uri="{FF2B5EF4-FFF2-40B4-BE49-F238E27FC236}">
                      <a16:creationId xmlns:a16="http://schemas.microsoft.com/office/drawing/2014/main" id="{982FBA14-769E-44E6-BD27-4C20FEAD63EF}"/>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28" name="Rechthoek 127">
                  <a:extLst>
                    <a:ext uri="{FF2B5EF4-FFF2-40B4-BE49-F238E27FC236}">
                      <a16:creationId xmlns:a16="http://schemas.microsoft.com/office/drawing/2014/main" id="{D288B477-BB89-441F-B965-A2D7EBABFF6C}"/>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29" name="Rechte verbindingslijn 128">
                  <a:extLst>
                    <a:ext uri="{FF2B5EF4-FFF2-40B4-BE49-F238E27FC236}">
                      <a16:creationId xmlns:a16="http://schemas.microsoft.com/office/drawing/2014/main" id="{C73EAEAC-4EF2-42DD-9921-551AEC949B0A}"/>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cxnSp>
            <p:nvCxnSpPr>
              <p:cNvPr id="126" name="Rechte verbindingslijn 125">
                <a:extLst>
                  <a:ext uri="{FF2B5EF4-FFF2-40B4-BE49-F238E27FC236}">
                    <a16:creationId xmlns:a16="http://schemas.microsoft.com/office/drawing/2014/main" id="{3E7577D1-2D71-4122-BD51-B13E85180D6A}"/>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grpSp>
        <p:sp>
          <p:nvSpPr>
            <p:cNvPr id="99" name="Ovaal 98">
              <a:extLst>
                <a:ext uri="{FF2B5EF4-FFF2-40B4-BE49-F238E27FC236}">
                  <a16:creationId xmlns:a16="http://schemas.microsoft.com/office/drawing/2014/main" id="{87C8D41A-F5D8-4154-AF77-E3BF3BE80068}"/>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00" name="Rechthoek 99">
              <a:extLst>
                <a:ext uri="{FF2B5EF4-FFF2-40B4-BE49-F238E27FC236}">
                  <a16:creationId xmlns:a16="http://schemas.microsoft.com/office/drawing/2014/main" id="{1324E910-0A30-4BB4-9806-B95D948370E2}"/>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video</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1" name="Groep 100">
              <a:extLst>
                <a:ext uri="{FF2B5EF4-FFF2-40B4-BE49-F238E27FC236}">
                  <a16:creationId xmlns:a16="http://schemas.microsoft.com/office/drawing/2014/main" id="{E1030279-264B-434F-8726-FC30E86F5D72}"/>
                </a:ext>
              </a:extLst>
            </p:cNvPr>
            <p:cNvGrpSpPr/>
            <p:nvPr userDrawn="1"/>
          </p:nvGrpSpPr>
          <p:grpSpPr>
            <a:xfrm>
              <a:off x="12757282" y="2184550"/>
              <a:ext cx="825500" cy="209550"/>
              <a:chOff x="13504624" y="2482850"/>
              <a:chExt cx="825500" cy="209550"/>
            </a:xfrm>
          </p:grpSpPr>
          <p:sp>
            <p:nvSpPr>
              <p:cNvPr id="122" name="Rechthoek 121">
                <a:extLst>
                  <a:ext uri="{FF2B5EF4-FFF2-40B4-BE49-F238E27FC236}">
                    <a16:creationId xmlns:a16="http://schemas.microsoft.com/office/drawing/2014/main" id="{56E3309F-FB7B-4828-932F-FF1A94F9E2F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23" name="Rechte verbindingslijn 122">
                <a:extLst>
                  <a:ext uri="{FF2B5EF4-FFF2-40B4-BE49-F238E27FC236}">
                    <a16:creationId xmlns:a16="http://schemas.microsoft.com/office/drawing/2014/main" id="{FA9F4458-2FD6-4AF0-A96F-22F49FFA20C9}"/>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24" name="Gelijkbenige driehoek 123">
                <a:extLst>
                  <a:ext uri="{FF2B5EF4-FFF2-40B4-BE49-F238E27FC236}">
                    <a16:creationId xmlns:a16="http://schemas.microsoft.com/office/drawing/2014/main" id="{C88422BA-5EB0-4DEF-8CB8-A15CE16F3FE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102" name="Ovaal 101">
              <a:extLst>
                <a:ext uri="{FF2B5EF4-FFF2-40B4-BE49-F238E27FC236}">
                  <a16:creationId xmlns:a16="http://schemas.microsoft.com/office/drawing/2014/main" id="{F56EFD36-397F-49C7-9809-9BC0AFC42CBE}"/>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03" name="Rechthoek 102">
              <a:extLst>
                <a:ext uri="{FF2B5EF4-FFF2-40B4-BE49-F238E27FC236}">
                  <a16:creationId xmlns:a16="http://schemas.microsoft.com/office/drawing/2014/main" id="{591F9017-84BA-4A43-A293-D16ADFD9DF23}"/>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Om de video te schalen of bij te snijden, ga naar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video - Opmaak’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de video en met de hoekjes het videokader.</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04" name="Rechte verbindingslijn 103">
              <a:extLst>
                <a:ext uri="{FF2B5EF4-FFF2-40B4-BE49-F238E27FC236}">
                  <a16:creationId xmlns:a16="http://schemas.microsoft.com/office/drawing/2014/main" id="{BF45FDE4-5741-4A22-835A-6399D1F07CE0}"/>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105" name="Groep 104">
              <a:extLst>
                <a:ext uri="{FF2B5EF4-FFF2-40B4-BE49-F238E27FC236}">
                  <a16:creationId xmlns:a16="http://schemas.microsoft.com/office/drawing/2014/main" id="{9E29E071-2C42-4F53-B8EA-B1CA4721BF14}"/>
                </a:ext>
              </a:extLst>
            </p:cNvPr>
            <p:cNvGrpSpPr/>
            <p:nvPr userDrawn="1"/>
          </p:nvGrpSpPr>
          <p:grpSpPr>
            <a:xfrm>
              <a:off x="12696514" y="3527144"/>
              <a:ext cx="514284" cy="612918"/>
              <a:chOff x="12682980" y="3403241"/>
              <a:chExt cx="622284" cy="741632"/>
            </a:xfrm>
          </p:grpSpPr>
          <p:grpSp>
            <p:nvGrpSpPr>
              <p:cNvPr id="106" name="Groep 105">
                <a:extLst>
                  <a:ext uri="{FF2B5EF4-FFF2-40B4-BE49-F238E27FC236}">
                    <a16:creationId xmlns:a16="http://schemas.microsoft.com/office/drawing/2014/main" id="{3AD6425D-02E7-4F0C-8D2E-0C9869342E62}"/>
                  </a:ext>
                </a:extLst>
              </p:cNvPr>
              <p:cNvGrpSpPr/>
              <p:nvPr userDrawn="1"/>
            </p:nvGrpSpPr>
            <p:grpSpPr>
              <a:xfrm>
                <a:off x="12771568" y="3403241"/>
                <a:ext cx="467138" cy="448489"/>
                <a:chOff x="12782195" y="3403241"/>
                <a:chExt cx="467138" cy="448489"/>
              </a:xfrm>
            </p:grpSpPr>
            <p:grpSp>
              <p:nvGrpSpPr>
                <p:cNvPr id="109" name="Groep 108">
                  <a:extLst>
                    <a:ext uri="{FF2B5EF4-FFF2-40B4-BE49-F238E27FC236}">
                      <a16:creationId xmlns:a16="http://schemas.microsoft.com/office/drawing/2014/main" id="{410CFB41-E819-4ADA-8463-E4094D9573DA}"/>
                    </a:ext>
                  </a:extLst>
                </p:cNvPr>
                <p:cNvGrpSpPr/>
                <p:nvPr userDrawn="1"/>
              </p:nvGrpSpPr>
              <p:grpSpPr>
                <a:xfrm>
                  <a:off x="12782195" y="3403241"/>
                  <a:ext cx="412967" cy="393907"/>
                  <a:chOff x="13554906" y="3320109"/>
                  <a:chExt cx="443906" cy="423419"/>
                </a:xfrm>
              </p:grpSpPr>
              <p:grpSp>
                <p:nvGrpSpPr>
                  <p:cNvPr id="116" name="Groep 115">
                    <a:extLst>
                      <a:ext uri="{FF2B5EF4-FFF2-40B4-BE49-F238E27FC236}">
                        <a16:creationId xmlns:a16="http://schemas.microsoft.com/office/drawing/2014/main" id="{CE01E67C-5B9A-4668-8D46-9887D5C81A6F}"/>
                      </a:ext>
                    </a:extLst>
                  </p:cNvPr>
                  <p:cNvGrpSpPr/>
                  <p:nvPr userDrawn="1"/>
                </p:nvGrpSpPr>
                <p:grpSpPr>
                  <a:xfrm>
                    <a:off x="13554906" y="3320109"/>
                    <a:ext cx="443906" cy="423419"/>
                    <a:chOff x="12909684" y="1276143"/>
                    <a:chExt cx="443906" cy="423419"/>
                  </a:xfrm>
                </p:grpSpPr>
                <p:sp>
                  <p:nvSpPr>
                    <p:cNvPr id="119" name="Rechthoek 118">
                      <a:extLst>
                        <a:ext uri="{FF2B5EF4-FFF2-40B4-BE49-F238E27FC236}">
                          <a16:creationId xmlns:a16="http://schemas.microsoft.com/office/drawing/2014/main" id="{FAF6DA3F-35D1-4E0C-96EB-FDF3F7FCA77E}"/>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20" name="Rechthoek 119">
                      <a:extLst>
                        <a:ext uri="{FF2B5EF4-FFF2-40B4-BE49-F238E27FC236}">
                          <a16:creationId xmlns:a16="http://schemas.microsoft.com/office/drawing/2014/main" id="{8A5A4CE8-C4CD-4450-B2A0-1AB2B322A09C}"/>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21" name="Ovaal 120">
                      <a:extLst>
                        <a:ext uri="{FF2B5EF4-FFF2-40B4-BE49-F238E27FC236}">
                          <a16:creationId xmlns:a16="http://schemas.microsoft.com/office/drawing/2014/main" id="{AEEBFEF4-E24E-4675-8EE8-F5280479DCDE}"/>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pic>
                <p:nvPicPr>
                  <p:cNvPr id="117" name="Afbeelding 116">
                    <a:extLst>
                      <a:ext uri="{FF2B5EF4-FFF2-40B4-BE49-F238E27FC236}">
                        <a16:creationId xmlns:a16="http://schemas.microsoft.com/office/drawing/2014/main" id="{A0A91457-A84E-4240-9EB7-944E9639814F}"/>
                      </a:ext>
                    </a:extLst>
                  </p:cNvPr>
                  <p:cNvPicPr>
                    <a:picLocks noChangeAspect="1"/>
                  </p:cNvPicPr>
                  <p:nvPr userDrawn="1"/>
                </p:nvPicPr>
                <p:blipFill>
                  <a:blip r:embed="rId2" cstate="email">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118" name="Afbeelding 117">
                    <a:extLst>
                      <a:ext uri="{FF2B5EF4-FFF2-40B4-BE49-F238E27FC236}">
                        <a16:creationId xmlns:a16="http://schemas.microsoft.com/office/drawing/2014/main" id="{776705AA-CEFE-449B-8BDF-002D38B01E5F}"/>
                      </a:ext>
                    </a:extLst>
                  </p:cNvPr>
                  <p:cNvPicPr>
                    <a:picLocks noChangeAspect="1"/>
                  </p:cNvPicPr>
                  <p:nvPr userDrawn="1"/>
                </p:nvPicPr>
                <p:blipFill>
                  <a:blip r:embed="rId4" cstate="email">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8" y="3454369"/>
                    <a:ext cx="173367" cy="111423"/>
                  </a:xfrm>
                  <a:prstGeom prst="rect">
                    <a:avLst/>
                  </a:prstGeom>
                </p:spPr>
              </p:pic>
            </p:grpSp>
            <p:grpSp>
              <p:nvGrpSpPr>
                <p:cNvPr id="110" name="Groep 109">
                  <a:extLst>
                    <a:ext uri="{FF2B5EF4-FFF2-40B4-BE49-F238E27FC236}">
                      <a16:creationId xmlns:a16="http://schemas.microsoft.com/office/drawing/2014/main" id="{BFADC2F0-8378-4B71-A72C-6F0C990C1DD2}"/>
                    </a:ext>
                  </a:extLst>
                </p:cNvPr>
                <p:cNvGrpSpPr/>
                <p:nvPr userDrawn="1"/>
              </p:nvGrpSpPr>
              <p:grpSpPr>
                <a:xfrm>
                  <a:off x="13103513" y="3705268"/>
                  <a:ext cx="145820" cy="146462"/>
                  <a:chOff x="13096169" y="3602278"/>
                  <a:chExt cx="145820" cy="146462"/>
                </a:xfrm>
              </p:grpSpPr>
              <p:sp>
                <p:nvSpPr>
                  <p:cNvPr id="114" name="Rechthoek 113">
                    <a:extLst>
                      <a:ext uri="{FF2B5EF4-FFF2-40B4-BE49-F238E27FC236}">
                        <a16:creationId xmlns:a16="http://schemas.microsoft.com/office/drawing/2014/main" id="{31E7CBE0-9748-474B-977F-5DF52499D5D2}"/>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15" name="Rechthoek 114">
                    <a:extLst>
                      <a:ext uri="{FF2B5EF4-FFF2-40B4-BE49-F238E27FC236}">
                        <a16:creationId xmlns:a16="http://schemas.microsoft.com/office/drawing/2014/main" id="{D0D18EFA-EAAA-44BE-B911-393807F31601}"/>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11" name="Groep 110">
                  <a:extLst>
                    <a:ext uri="{FF2B5EF4-FFF2-40B4-BE49-F238E27FC236}">
                      <a16:creationId xmlns:a16="http://schemas.microsoft.com/office/drawing/2014/main" id="{D4C3150C-46A9-4299-93B3-3BE4AEF7CE9A}"/>
                    </a:ext>
                  </a:extLst>
                </p:cNvPr>
                <p:cNvGrpSpPr/>
                <p:nvPr userDrawn="1"/>
              </p:nvGrpSpPr>
              <p:grpSpPr>
                <a:xfrm rot="10800000">
                  <a:off x="13061402" y="3665637"/>
                  <a:ext cx="145820" cy="146462"/>
                  <a:chOff x="13096169" y="3602278"/>
                  <a:chExt cx="145820" cy="146462"/>
                </a:xfrm>
              </p:grpSpPr>
              <p:sp>
                <p:nvSpPr>
                  <p:cNvPr id="112" name="Rechthoek 111">
                    <a:extLst>
                      <a:ext uri="{FF2B5EF4-FFF2-40B4-BE49-F238E27FC236}">
                        <a16:creationId xmlns:a16="http://schemas.microsoft.com/office/drawing/2014/main" id="{3F1584B6-B0F0-46E5-BE75-133E0C84571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13" name="Rechthoek 112">
                    <a:extLst>
                      <a:ext uri="{FF2B5EF4-FFF2-40B4-BE49-F238E27FC236}">
                        <a16:creationId xmlns:a16="http://schemas.microsoft.com/office/drawing/2014/main" id="{B1D87FBC-A2A9-4546-B023-5AFE8D2ADA1E}"/>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107" name="Rechthoek 106">
                <a:extLst>
                  <a:ext uri="{FF2B5EF4-FFF2-40B4-BE49-F238E27FC236}">
                    <a16:creationId xmlns:a16="http://schemas.microsoft.com/office/drawing/2014/main" id="{EE8DE281-7AF0-4F12-895D-2AE6F1CE4ACE}"/>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chemeClr val="tx1"/>
                    </a:solidFill>
                    <a:latin typeface="Arial" panose="020B0604020202020204" pitchFamily="34" charset="0"/>
                    <a:cs typeface="Arial" panose="020B0604020202020204" pitchFamily="34" charset="0"/>
                  </a:rPr>
                  <a:t>Bijsnijden</a:t>
                </a:r>
              </a:p>
            </p:txBody>
          </p:sp>
          <p:sp>
            <p:nvSpPr>
              <p:cNvPr id="108" name="Gelijkbenige driehoek 107">
                <a:extLst>
                  <a:ext uri="{FF2B5EF4-FFF2-40B4-BE49-F238E27FC236}">
                    <a16:creationId xmlns:a16="http://schemas.microsoft.com/office/drawing/2014/main" id="{A563A1E0-7ABF-40F4-8905-2E8D1B7DFBA5}"/>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50" name="Tijdelijke aanduiding voor tekst 40">
            <a:extLst>
              <a:ext uri="{FF2B5EF4-FFF2-40B4-BE49-F238E27FC236}">
                <a16:creationId xmlns:a16="http://schemas.microsoft.com/office/drawing/2014/main" id="{C7AADD78-ACE0-4BB8-9489-26221EDBBC7A}"/>
              </a:ext>
            </a:extLst>
          </p:cNvPr>
          <p:cNvSpPr>
            <a:spLocks noGrp="1"/>
          </p:cNvSpPr>
          <p:nvPr>
            <p:ph type="body" sz="quarter" idx="13" hasCustomPrompt="1"/>
          </p:nvPr>
        </p:nvSpPr>
        <p:spPr>
          <a:xfrm>
            <a:off x="10400052" y="288325"/>
            <a:ext cx="1458000" cy="486000"/>
          </a:xfrm>
          <a:blipFill dpi="0" rotWithShape="1">
            <a:blip r:embed="rId6" cstate="email">
              <a:extLst>
                <a:ext uri="{28A0092B-C50C-407E-A947-70E740481C1C}">
                  <a14:useLocalDpi xmlns:a14="http://schemas.microsoft.com/office/drawing/2010/main"/>
                </a:ext>
              </a:extLst>
            </a:blip>
            <a:srcRect/>
            <a:stretch>
              <a:fillRect/>
            </a:stretch>
          </a:blipFill>
        </p:spPr>
        <p:txBody>
          <a:bodyPr anchor="ctr"/>
          <a:lstStyle>
            <a:lvl1pPr marL="0" indent="0" algn="ctr">
              <a:buNone/>
              <a:defRPr sz="1200" i="1"/>
            </a:lvl1pPr>
            <a:lvl2pPr>
              <a:defRPr/>
            </a:lvl2pPr>
          </a:lstStyle>
          <a:p>
            <a:pPr lvl="0"/>
            <a:r>
              <a:rPr lang="nl-NL" dirty="0"/>
              <a:t>(</a:t>
            </a:r>
            <a:r>
              <a:rPr lang="en-US" dirty="0" err="1"/>
              <a:t>Niet</a:t>
            </a:r>
            <a:r>
              <a:rPr lang="en-US" dirty="0"/>
              <a:t> </a:t>
            </a:r>
            <a:r>
              <a:rPr lang="en-US" dirty="0" err="1"/>
              <a:t>verwijderen</a:t>
            </a:r>
            <a:r>
              <a:rPr lang="en-US" dirty="0"/>
              <a:t> </a:t>
            </a:r>
            <a:r>
              <a:rPr lang="en-US" dirty="0" err="1"/>
              <a:t>s.v.p</a:t>
            </a:r>
            <a:r>
              <a:rPr lang="en-US" dirty="0"/>
              <a:t>.)</a:t>
            </a:r>
          </a:p>
        </p:txBody>
      </p:sp>
      <p:sp>
        <p:nvSpPr>
          <p:cNvPr id="52" name="Tijdelijke aanduiding voor tekst 9">
            <a:extLst>
              <a:ext uri="{FF2B5EF4-FFF2-40B4-BE49-F238E27FC236}">
                <a16:creationId xmlns:a16="http://schemas.microsoft.com/office/drawing/2014/main" id="{9A9EF17C-D58D-4C61-B5BC-E7E65139C37C}"/>
              </a:ext>
            </a:extLst>
          </p:cNvPr>
          <p:cNvSpPr>
            <a:spLocks noGrp="1"/>
          </p:cNvSpPr>
          <p:nvPr>
            <p:ph type="body" sz="quarter" idx="15" hasCustomPrompt="1"/>
          </p:nvPr>
        </p:nvSpPr>
        <p:spPr>
          <a:xfrm>
            <a:off x="11328000" y="6138000"/>
            <a:ext cx="864000" cy="720000"/>
          </a:xfrm>
          <a:blipFill dpi="0" rotWithShape="1">
            <a:blip r:embed="rId7" cstate="email">
              <a:extLst>
                <a:ext uri="{28A0092B-C50C-407E-A947-70E740481C1C}">
                  <a14:useLocalDpi xmlns:a14="http://schemas.microsoft.com/office/drawing/2010/main"/>
                </a:ext>
              </a:extLst>
            </a:blip>
            <a:srcRect/>
            <a:stretch>
              <a:fillRect/>
            </a:stretch>
          </a:blipFill>
        </p:spPr>
        <p:txBody>
          <a:bodyPr anchor="ctr"/>
          <a:lstStyle>
            <a:lvl1pPr marL="0" indent="0" algn="ctr">
              <a:buNone/>
              <a:defRPr sz="900" i="1">
                <a:solidFill>
                  <a:schemeClr val="tx1">
                    <a:lumMod val="75000"/>
                    <a:lumOff val="25000"/>
                  </a:schemeClr>
                </a:solidFill>
              </a:defRPr>
            </a:lvl1pPr>
            <a:lvl5pPr>
              <a:defRPr/>
            </a:lvl5pPr>
          </a:lstStyle>
          <a:p>
            <a:pPr lvl="0"/>
            <a:r>
              <a:rPr lang="nl-NL" dirty="0"/>
              <a:t>(Niet verwijderen s.v.p.)</a:t>
            </a:r>
            <a:endParaRPr lang="en-US" dirty="0"/>
          </a:p>
        </p:txBody>
      </p:sp>
    </p:spTree>
    <p:extLst>
      <p:ext uri="{BB962C8B-B14F-4D97-AF65-F5344CB8AC3E}">
        <p14:creationId xmlns:p14="http://schemas.microsoft.com/office/powerpoint/2010/main" val="641264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fsluiting 1">
    <p:spTree>
      <p:nvGrpSpPr>
        <p:cNvPr id="1" name=""/>
        <p:cNvGrpSpPr/>
        <p:nvPr/>
      </p:nvGrpSpPr>
      <p:grpSpPr>
        <a:xfrm>
          <a:off x="0" y="0"/>
          <a:ext cx="0" cy="0"/>
          <a:chOff x="0" y="0"/>
          <a:chExt cx="0" cy="0"/>
        </a:xfrm>
      </p:grpSpPr>
      <p:pic>
        <p:nvPicPr>
          <p:cNvPr id="110" name="-"/>
          <p:cNvPicPr>
            <a:picLocks noChangeAspect="1"/>
          </p:cNvPicPr>
          <p:nvPr userDrawn="1"/>
        </p:nvPicPr>
        <p:blipFill rotWithShape="1">
          <a:blip r:embed="rId3" cstate="email">
            <a:extLst>
              <a:ext uri="{28A0092B-C50C-407E-A947-70E740481C1C}">
                <a14:useLocalDpi xmlns:a14="http://schemas.microsoft.com/office/drawing/2010/main"/>
              </a:ext>
            </a:extLst>
          </a:blip>
          <a:srcRect r="-1"/>
          <a:stretch/>
        </p:blipFill>
        <p:spPr>
          <a:xfrm>
            <a:off x="-1" y="-1"/>
            <a:ext cx="12192002" cy="6858001"/>
          </a:xfrm>
          <a:prstGeom prst="rect">
            <a:avLst/>
          </a:prstGeom>
        </p:spPr>
      </p:pic>
      <p:sp>
        <p:nvSpPr>
          <p:cNvPr id="111" name="-" hidden="1"/>
          <p:cNvSpPr/>
          <p:nvPr userDrawn="1"/>
        </p:nvSpPr>
        <p:spPr>
          <a:xfrm>
            <a:off x="0" y="-1"/>
            <a:ext cx="12192000" cy="3746897"/>
          </a:xfrm>
          <a:prstGeom prst="rect">
            <a:avLst/>
          </a:prstGeom>
          <a:gradFill>
            <a:gsLst>
              <a:gs pos="0">
                <a:srgbClr val="374157">
                  <a:alpha val="34902"/>
                </a:srgbClr>
              </a:gs>
              <a:gs pos="100000">
                <a:srgbClr val="284E44">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112" name="-" hidden="1"/>
          <p:cNvSpPr/>
          <p:nvPr userDrawn="1"/>
        </p:nvSpPr>
        <p:spPr>
          <a:xfrm>
            <a:off x="2628899" y="4768849"/>
            <a:ext cx="9410701" cy="2193925"/>
          </a:xfrm>
          <a:custGeom>
            <a:avLst/>
            <a:gdLst>
              <a:gd name="connsiteX0" fmla="*/ 38100 w 7950200"/>
              <a:gd name="connsiteY0" fmla="*/ 685800 h 1638300"/>
              <a:gd name="connsiteX1" fmla="*/ 0 w 7950200"/>
              <a:gd name="connsiteY1" fmla="*/ 1168400 h 1638300"/>
              <a:gd name="connsiteX2" fmla="*/ 2768600 w 7950200"/>
              <a:gd name="connsiteY2" fmla="*/ 1638300 h 1638300"/>
              <a:gd name="connsiteX3" fmla="*/ 2971800 w 7950200"/>
              <a:gd name="connsiteY3" fmla="*/ 1625600 h 1638300"/>
              <a:gd name="connsiteX4" fmla="*/ 3149600 w 7950200"/>
              <a:gd name="connsiteY4" fmla="*/ 1549400 h 1638300"/>
              <a:gd name="connsiteX5" fmla="*/ 3149600 w 7950200"/>
              <a:gd name="connsiteY5" fmla="*/ 1054100 h 1638300"/>
              <a:gd name="connsiteX6" fmla="*/ 7708900 w 7950200"/>
              <a:gd name="connsiteY6" fmla="*/ 495300 h 1638300"/>
              <a:gd name="connsiteX7" fmla="*/ 7950200 w 7950200"/>
              <a:gd name="connsiteY7" fmla="*/ 469900 h 1638300"/>
              <a:gd name="connsiteX8" fmla="*/ 7823200 w 7950200"/>
              <a:gd name="connsiteY8" fmla="*/ 279400 h 1638300"/>
              <a:gd name="connsiteX9" fmla="*/ 7531100 w 7950200"/>
              <a:gd name="connsiteY9" fmla="*/ 127000 h 1638300"/>
              <a:gd name="connsiteX10" fmla="*/ 3022600 w 7950200"/>
              <a:gd name="connsiteY10" fmla="*/ 0 h 1638300"/>
              <a:gd name="connsiteX11" fmla="*/ 12700 w 7950200"/>
              <a:gd name="connsiteY11" fmla="*/ 12700 h 1638300"/>
              <a:gd name="connsiteX12" fmla="*/ 50800 w 7950200"/>
              <a:gd name="connsiteY12" fmla="*/ 774700 h 1638300"/>
              <a:gd name="connsiteX13" fmla="*/ 76200 w 7950200"/>
              <a:gd name="connsiteY13" fmla="*/ 736600 h 1638300"/>
              <a:gd name="connsiteX14" fmla="*/ 76200 w 7950200"/>
              <a:gd name="connsiteY14" fmla="*/ 635000 h 1638300"/>
              <a:gd name="connsiteX15" fmla="*/ 38100 w 7950200"/>
              <a:gd name="connsiteY15" fmla="*/ 685800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50200" h="1638300">
                <a:moveTo>
                  <a:pt x="38100" y="685800"/>
                </a:moveTo>
                <a:lnTo>
                  <a:pt x="0" y="1168400"/>
                </a:lnTo>
                <a:lnTo>
                  <a:pt x="2768600" y="1638300"/>
                </a:lnTo>
                <a:lnTo>
                  <a:pt x="2971800" y="1625600"/>
                </a:lnTo>
                <a:lnTo>
                  <a:pt x="3149600" y="1549400"/>
                </a:lnTo>
                <a:lnTo>
                  <a:pt x="3149600" y="1054100"/>
                </a:lnTo>
                <a:lnTo>
                  <a:pt x="7708900" y="495300"/>
                </a:lnTo>
                <a:lnTo>
                  <a:pt x="7950200" y="469900"/>
                </a:lnTo>
                <a:lnTo>
                  <a:pt x="7823200" y="279400"/>
                </a:lnTo>
                <a:lnTo>
                  <a:pt x="7531100" y="127000"/>
                </a:lnTo>
                <a:lnTo>
                  <a:pt x="3022600" y="0"/>
                </a:lnTo>
                <a:lnTo>
                  <a:pt x="12700" y="12700"/>
                </a:lnTo>
                <a:lnTo>
                  <a:pt x="50800" y="774700"/>
                </a:lnTo>
                <a:lnTo>
                  <a:pt x="76200" y="736600"/>
                </a:lnTo>
                <a:lnTo>
                  <a:pt x="76200" y="635000"/>
                </a:lnTo>
                <a:lnTo>
                  <a:pt x="38100" y="685800"/>
                </a:lnTo>
                <a:close/>
              </a:path>
            </a:pathLst>
          </a:custGeom>
          <a:solidFill>
            <a:schemeClr val="tx1">
              <a:lumMod val="85000"/>
              <a:lumOff val="15000"/>
              <a:alpha val="48000"/>
            </a:schemeClr>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113" name="-" hidden="1"/>
          <p:cNvSpPr/>
          <p:nvPr userDrawn="1"/>
        </p:nvSpPr>
        <p:spPr>
          <a:xfrm>
            <a:off x="3067050" y="1857375"/>
            <a:ext cx="2943225" cy="4286250"/>
          </a:xfrm>
          <a:custGeom>
            <a:avLst/>
            <a:gdLst>
              <a:gd name="connsiteX0" fmla="*/ 304800 w 2943225"/>
              <a:gd name="connsiteY0" fmla="*/ 0 h 4286250"/>
              <a:gd name="connsiteX1" fmla="*/ 0 w 2943225"/>
              <a:gd name="connsiteY1" fmla="*/ 3848100 h 4286250"/>
              <a:gd name="connsiteX2" fmla="*/ 2657475 w 2943225"/>
              <a:gd name="connsiteY2" fmla="*/ 4286250 h 4286250"/>
              <a:gd name="connsiteX3" fmla="*/ 2943225 w 2943225"/>
              <a:gd name="connsiteY3" fmla="*/ 95250 h 4286250"/>
              <a:gd name="connsiteX4" fmla="*/ 304800 w 2943225"/>
              <a:gd name="connsiteY4" fmla="*/ 0 h 4286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3225" h="4286250">
                <a:moveTo>
                  <a:pt x="304800" y="0"/>
                </a:moveTo>
                <a:lnTo>
                  <a:pt x="0" y="3848100"/>
                </a:lnTo>
                <a:lnTo>
                  <a:pt x="2657475" y="4286250"/>
                </a:lnTo>
                <a:lnTo>
                  <a:pt x="2943225" y="95250"/>
                </a:lnTo>
                <a:lnTo>
                  <a:pt x="30480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pic>
        <p:nvPicPr>
          <p:cNvPr id="114" name="(REPLACE THIS IMAGE)"/>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rot="258126">
            <a:off x="3120298" y="1954825"/>
            <a:ext cx="2825410" cy="4077477"/>
          </a:xfrm>
          <a:prstGeom prst="rect">
            <a:avLst/>
          </a:prstGeom>
          <a:scene3d>
            <a:camera prst="perspectiveLeft"/>
            <a:lightRig rig="threePt" dir="t"/>
          </a:scene3d>
        </p:spPr>
      </p:pic>
      <p:pic>
        <p:nvPicPr>
          <p:cNvPr id="115" name="-"/>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046739" y="596900"/>
            <a:ext cx="9785806" cy="6070600"/>
          </a:xfrm>
          <a:prstGeom prst="rect">
            <a:avLst/>
          </a:prstGeom>
        </p:spPr>
      </p:pic>
      <p:pic>
        <p:nvPicPr>
          <p:cNvPr id="116" name="-"/>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312909" y="3632200"/>
            <a:ext cx="1471277" cy="643311"/>
          </a:xfrm>
          <a:prstGeom prst="rect">
            <a:avLst/>
          </a:prstGeom>
        </p:spPr>
      </p:pic>
      <p:pic>
        <p:nvPicPr>
          <p:cNvPr id="117" name="-"/>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6962395" y="2664398"/>
            <a:ext cx="45720" cy="49918"/>
          </a:xfrm>
          <a:prstGeom prst="ellipse">
            <a:avLst/>
          </a:prstGeom>
          <a:effectLst/>
        </p:spPr>
      </p:pic>
      <p:pic>
        <p:nvPicPr>
          <p:cNvPr id="118" name="-"/>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6952542" y="2568270"/>
            <a:ext cx="45720" cy="49918"/>
          </a:xfrm>
          <a:prstGeom prst="ellipse">
            <a:avLst/>
          </a:prstGeom>
          <a:effectLst/>
        </p:spPr>
      </p:pic>
      <p:pic>
        <p:nvPicPr>
          <p:cNvPr id="119" name="-"/>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6954281" y="2556158"/>
            <a:ext cx="53738" cy="1271841"/>
          </a:xfrm>
          <a:prstGeom prst="flowChartManualOperation">
            <a:avLst/>
          </a:prstGeom>
          <a:effectLst/>
        </p:spPr>
      </p:pic>
      <p:sp>
        <p:nvSpPr>
          <p:cNvPr id="120" name="-"/>
          <p:cNvSpPr/>
          <p:nvPr userDrawn="1"/>
        </p:nvSpPr>
        <p:spPr>
          <a:xfrm rot="5400000">
            <a:off x="6124181" y="3395393"/>
            <a:ext cx="1735402" cy="1979594"/>
          </a:xfrm>
          <a:prstGeom prst="cloudCallout">
            <a:avLst>
              <a:gd name="adj1" fmla="val 47503"/>
              <a:gd name="adj2" fmla="val 68985"/>
            </a:avLst>
          </a:prstGeom>
          <a:solidFill>
            <a:srgbClr val="F0F0F0">
              <a:alpha val="20000"/>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799" b="0" i="0" u="none" strike="noStrike" kern="1200" cap="none" spc="0" normalizeH="0" baseline="0" noProof="0">
              <a:ln>
                <a:noFill/>
              </a:ln>
              <a:solidFill>
                <a:prstClr val="white"/>
              </a:solidFill>
              <a:effectLst/>
              <a:uLnTx/>
              <a:uFillTx/>
              <a:latin typeface="Calibri Light"/>
              <a:ea typeface="+mn-ea"/>
              <a:cs typeface="+mn-cs"/>
            </a:endParaRPr>
          </a:p>
        </p:txBody>
      </p:sp>
      <p:sp>
        <p:nvSpPr>
          <p:cNvPr id="121" name="-"/>
          <p:cNvSpPr/>
          <p:nvPr userDrawn="1"/>
        </p:nvSpPr>
        <p:spPr>
          <a:xfrm>
            <a:off x="6396373" y="3550502"/>
            <a:ext cx="1524608" cy="1794446"/>
          </a:xfrm>
          <a:prstGeom prst="cloudCallout">
            <a:avLst>
              <a:gd name="adj1" fmla="val -41886"/>
              <a:gd name="adj2" fmla="val -58370"/>
            </a:avLst>
          </a:prstGeom>
          <a:solidFill>
            <a:srgbClr val="F0F0F0">
              <a:alpha val="20000"/>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799" b="0" i="0" u="none" strike="noStrike" kern="1200" cap="none" spc="0" normalizeH="0" baseline="0" noProof="0">
              <a:ln>
                <a:noFill/>
              </a:ln>
              <a:solidFill>
                <a:prstClr val="white"/>
              </a:solidFill>
              <a:effectLst/>
              <a:uLnTx/>
              <a:uFillTx/>
              <a:latin typeface="Calibri Light"/>
              <a:ea typeface="+mn-ea"/>
              <a:cs typeface="+mn-cs"/>
            </a:endParaRPr>
          </a:p>
        </p:txBody>
      </p:sp>
      <p:sp>
        <p:nvSpPr>
          <p:cNvPr id="122" name="-"/>
          <p:cNvSpPr/>
          <p:nvPr userDrawn="1"/>
        </p:nvSpPr>
        <p:spPr>
          <a:xfrm rot="16200000">
            <a:off x="6353929" y="3456447"/>
            <a:ext cx="1482372" cy="1845578"/>
          </a:xfrm>
          <a:prstGeom prst="cloudCallout">
            <a:avLst>
              <a:gd name="adj1" fmla="val 52851"/>
              <a:gd name="adj2" fmla="val 67718"/>
            </a:avLst>
          </a:prstGeom>
          <a:solidFill>
            <a:srgbClr val="F0F0F0">
              <a:alpha val="20000"/>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799" b="0" i="0" u="none" strike="noStrike" kern="1200" cap="none" spc="0" normalizeH="0" baseline="0" noProof="0">
              <a:ln>
                <a:noFill/>
              </a:ln>
              <a:solidFill>
                <a:prstClr val="white"/>
              </a:solidFill>
              <a:effectLst/>
              <a:uLnTx/>
              <a:uFillTx/>
              <a:latin typeface="Calibri Light"/>
              <a:ea typeface="+mn-ea"/>
              <a:cs typeface="+mn-cs"/>
            </a:endParaRPr>
          </a:p>
        </p:txBody>
      </p:sp>
      <p:sp>
        <p:nvSpPr>
          <p:cNvPr id="123" name="-"/>
          <p:cNvSpPr/>
          <p:nvPr userDrawn="1"/>
        </p:nvSpPr>
        <p:spPr>
          <a:xfrm>
            <a:off x="6182995" y="3270493"/>
            <a:ext cx="1784854" cy="1924752"/>
          </a:xfrm>
          <a:prstGeom prst="cloudCallout">
            <a:avLst>
              <a:gd name="adj1" fmla="val 65486"/>
              <a:gd name="adj2" fmla="val 53582"/>
            </a:avLst>
          </a:prstGeom>
          <a:solidFill>
            <a:srgbClr val="F0F0F0">
              <a:alpha val="20000"/>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799" b="0" i="0" u="none" strike="noStrike" kern="1200" cap="none" spc="0" normalizeH="0" baseline="0" noProof="0">
              <a:ln>
                <a:noFill/>
              </a:ln>
              <a:solidFill>
                <a:prstClr val="white"/>
              </a:solidFill>
              <a:effectLst/>
              <a:uLnTx/>
              <a:uFillTx/>
              <a:latin typeface="Calibri Light"/>
              <a:ea typeface="+mn-ea"/>
              <a:cs typeface="+mn-cs"/>
            </a:endParaRPr>
          </a:p>
        </p:txBody>
      </p:sp>
      <p:sp>
        <p:nvSpPr>
          <p:cNvPr id="124" name="-"/>
          <p:cNvSpPr/>
          <p:nvPr userDrawn="1"/>
        </p:nvSpPr>
        <p:spPr>
          <a:xfrm rot="5400000">
            <a:off x="6119232" y="3243073"/>
            <a:ext cx="1735402" cy="1979594"/>
          </a:xfrm>
          <a:prstGeom prst="cloudCallout">
            <a:avLst>
              <a:gd name="adj1" fmla="val 47503"/>
              <a:gd name="adj2" fmla="val 68985"/>
            </a:avLst>
          </a:prstGeom>
          <a:solidFill>
            <a:srgbClr val="F0F0F0">
              <a:alpha val="20000"/>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799" b="0" i="0" u="none" strike="noStrike" kern="1200" cap="none" spc="0" normalizeH="0" baseline="0" noProof="0">
              <a:ln>
                <a:noFill/>
              </a:ln>
              <a:solidFill>
                <a:prstClr val="white"/>
              </a:solidFill>
              <a:effectLst/>
              <a:uLnTx/>
              <a:uFillTx/>
              <a:latin typeface="Calibri Light"/>
              <a:ea typeface="+mn-ea"/>
              <a:cs typeface="+mn-cs"/>
            </a:endParaRPr>
          </a:p>
        </p:txBody>
      </p:sp>
      <p:sp>
        <p:nvSpPr>
          <p:cNvPr id="125" name="-"/>
          <p:cNvSpPr/>
          <p:nvPr userDrawn="1"/>
        </p:nvSpPr>
        <p:spPr>
          <a:xfrm>
            <a:off x="6359175" y="3412661"/>
            <a:ext cx="1524608" cy="1794446"/>
          </a:xfrm>
          <a:prstGeom prst="cloudCallout">
            <a:avLst>
              <a:gd name="adj1" fmla="val -41886"/>
              <a:gd name="adj2" fmla="val -58370"/>
            </a:avLst>
          </a:prstGeom>
          <a:solidFill>
            <a:srgbClr val="F0F0F0">
              <a:alpha val="20000"/>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799" b="0" i="0" u="none" strike="noStrike" kern="1200" cap="none" spc="0" normalizeH="0" baseline="0" noProof="0">
              <a:ln>
                <a:noFill/>
              </a:ln>
              <a:solidFill>
                <a:prstClr val="white"/>
              </a:solidFill>
              <a:effectLst/>
              <a:uLnTx/>
              <a:uFillTx/>
              <a:latin typeface="Calibri Light"/>
              <a:ea typeface="+mn-ea"/>
              <a:cs typeface="+mn-cs"/>
            </a:endParaRPr>
          </a:p>
        </p:txBody>
      </p:sp>
      <p:sp>
        <p:nvSpPr>
          <p:cNvPr id="126" name="-"/>
          <p:cNvSpPr/>
          <p:nvPr userDrawn="1"/>
        </p:nvSpPr>
        <p:spPr>
          <a:xfrm rot="16200000">
            <a:off x="6304904" y="3496726"/>
            <a:ext cx="1482372" cy="1845578"/>
          </a:xfrm>
          <a:prstGeom prst="cloudCallout">
            <a:avLst>
              <a:gd name="adj1" fmla="val 52851"/>
              <a:gd name="adj2" fmla="val 67718"/>
            </a:avLst>
          </a:prstGeom>
          <a:solidFill>
            <a:srgbClr val="F0F0F0">
              <a:alpha val="20000"/>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799" b="0" i="0" u="none" strike="noStrike" kern="1200" cap="none" spc="0" normalizeH="0" baseline="0" noProof="0">
              <a:ln>
                <a:noFill/>
              </a:ln>
              <a:solidFill>
                <a:prstClr val="white"/>
              </a:solidFill>
              <a:effectLst/>
              <a:uLnTx/>
              <a:uFillTx/>
              <a:latin typeface="Calibri Light"/>
              <a:ea typeface="+mn-ea"/>
              <a:cs typeface="+mn-cs"/>
            </a:endParaRPr>
          </a:p>
        </p:txBody>
      </p:sp>
      <p:sp>
        <p:nvSpPr>
          <p:cNvPr id="127" name="-"/>
          <p:cNvSpPr/>
          <p:nvPr userDrawn="1"/>
        </p:nvSpPr>
        <p:spPr>
          <a:xfrm>
            <a:off x="6178046" y="3118172"/>
            <a:ext cx="1784854" cy="1924752"/>
          </a:xfrm>
          <a:prstGeom prst="cloudCallout">
            <a:avLst>
              <a:gd name="adj1" fmla="val 65486"/>
              <a:gd name="adj2" fmla="val 53582"/>
            </a:avLst>
          </a:prstGeom>
          <a:solidFill>
            <a:srgbClr val="F0F0F0">
              <a:alpha val="20000"/>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799" b="0" i="0" u="none" strike="noStrike" kern="1200" cap="none" spc="0" normalizeH="0" baseline="0" noProof="0">
              <a:ln>
                <a:noFill/>
              </a:ln>
              <a:solidFill>
                <a:prstClr val="white"/>
              </a:solidFill>
              <a:effectLst/>
              <a:uLnTx/>
              <a:uFillTx/>
              <a:latin typeface="Calibri Light"/>
              <a:ea typeface="+mn-ea"/>
              <a:cs typeface="+mn-cs"/>
            </a:endParaRPr>
          </a:p>
        </p:txBody>
      </p:sp>
      <p:pic>
        <p:nvPicPr>
          <p:cNvPr id="128" name="-"/>
          <p:cNvPicPr>
            <a:picLocks noChangeAspect="1"/>
          </p:cNvPicPr>
          <p:nvPr userDrawn="1"/>
        </p:nvPicPr>
        <p:blipFill rotWithShape="1">
          <a:blip r:embed="rId9" cstate="email">
            <a:extLst>
              <a:ext uri="{28A0092B-C50C-407E-A947-70E740481C1C}">
                <a14:useLocalDpi xmlns:a14="http://schemas.microsoft.com/office/drawing/2010/main"/>
              </a:ext>
            </a:extLst>
          </a:blip>
          <a:srcRect/>
          <a:stretch/>
        </p:blipFill>
        <p:spPr>
          <a:xfrm>
            <a:off x="6264063" y="2004941"/>
            <a:ext cx="1822248" cy="3167392"/>
          </a:xfrm>
          <a:prstGeom prst="rect">
            <a:avLst/>
          </a:prstGeom>
        </p:spPr>
      </p:pic>
      <p:pic>
        <p:nvPicPr>
          <p:cNvPr id="129" name="-"/>
          <p:cNvPicPr>
            <a:picLocks noChangeAspect="1"/>
          </p:cNvPicPr>
          <p:nvPr userDrawn="1"/>
        </p:nvPicPr>
        <p:blipFill rotWithShape="1">
          <a:blip r:embed="rId10" cstate="email">
            <a:extLst>
              <a:ext uri="{28A0092B-C50C-407E-A947-70E740481C1C}">
                <a14:useLocalDpi xmlns:a14="http://schemas.microsoft.com/office/drawing/2010/main"/>
              </a:ext>
            </a:extLst>
          </a:blip>
          <a:srcRect/>
          <a:stretch/>
        </p:blipFill>
        <p:spPr>
          <a:xfrm>
            <a:off x="6301467" y="2004941"/>
            <a:ext cx="1784844" cy="1147834"/>
          </a:xfrm>
          <a:prstGeom prst="rect">
            <a:avLst/>
          </a:prstGeom>
        </p:spPr>
      </p:pic>
      <p:pic>
        <p:nvPicPr>
          <p:cNvPr id="130" name="-"/>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2051240" y="603775"/>
            <a:ext cx="4269495" cy="6073249"/>
          </a:xfrm>
          <a:prstGeom prst="rect">
            <a:avLst/>
          </a:prstGeom>
        </p:spPr>
      </p:pic>
      <p:sp>
        <p:nvSpPr>
          <p:cNvPr id="4" name="Tijdelijke aanduiding voor datum 3"/>
          <p:cNvSpPr>
            <a:spLocks noGrp="1"/>
          </p:cNvSpPr>
          <p:nvPr>
            <p:ph type="dt" sz="half" idx="10"/>
          </p:nvPr>
        </p:nvSpPr>
        <p:spPr/>
        <p:txBody>
          <a:bodyPr/>
          <a:lstStyle/>
          <a:p>
            <a:fld id="{DBC9A0D5-BA7A-4A8F-AC4E-D8498B5FCE42}" type="datetimeFigureOut">
              <a:rPr lang="nl-NL" smtClean="0"/>
              <a:t>12-2-2024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7" name="Tekstvak 6"/>
          <p:cNvSpPr txBox="1"/>
          <p:nvPr userDrawn="1"/>
        </p:nvSpPr>
        <p:spPr>
          <a:xfrm>
            <a:off x="-10750" y="-662296"/>
            <a:ext cx="12192000" cy="461665"/>
          </a:xfrm>
          <a:prstGeom prst="rect">
            <a:avLst/>
          </a:prstGeom>
          <a:noFill/>
        </p:spPr>
        <p:txBody>
          <a:bodyPr wrap="square" rtlCol="0">
            <a:spAutoFit/>
          </a:bodyPr>
          <a:lstStyle/>
          <a:p>
            <a:pPr marL="0" algn="ctr" defTabSz="914400" rtl="0" eaLnBrk="1" latinLnBrk="0" hangingPunct="1"/>
            <a:r>
              <a:rPr lang="nl-NL" sz="2400" b="0" i="0" kern="1200" spc="50" baseline="0" dirty="0">
                <a:solidFill>
                  <a:schemeClr val="tx1">
                    <a:lumMod val="50000"/>
                    <a:lumOff val="50000"/>
                  </a:schemeClr>
                </a:solidFill>
                <a:latin typeface="+mn-lt"/>
                <a:ea typeface="+mn-ea"/>
                <a:cs typeface="Calibri" panose="020F0502020204030204" pitchFamily="34" charset="0"/>
              </a:rPr>
              <a:t>AFSLUITING</a:t>
            </a:r>
          </a:p>
        </p:txBody>
      </p:sp>
      <p:sp>
        <p:nvSpPr>
          <p:cNvPr id="2" name="Titel 1"/>
          <p:cNvSpPr>
            <a:spLocks noGrp="1"/>
          </p:cNvSpPr>
          <p:nvPr>
            <p:ph type="title" hasCustomPrompt="1"/>
          </p:nvPr>
        </p:nvSpPr>
        <p:spPr/>
        <p:txBody>
          <a:bodyPr/>
          <a:lstStyle>
            <a:lvl1pPr>
              <a:defRPr/>
            </a:lvl1pPr>
          </a:lstStyle>
          <a:p>
            <a:r>
              <a:rPr lang="nl-NL" dirty="0" err="1"/>
              <a:t>Place</a:t>
            </a:r>
            <a:r>
              <a:rPr lang="nl-NL" dirty="0"/>
              <a:t> </a:t>
            </a:r>
            <a:r>
              <a:rPr lang="nl-NL" dirty="0" err="1"/>
              <a:t>title</a:t>
            </a:r>
            <a:r>
              <a:rPr lang="nl-NL" dirty="0"/>
              <a:t> here</a:t>
            </a:r>
          </a:p>
        </p:txBody>
      </p:sp>
      <p:sp>
        <p:nvSpPr>
          <p:cNvPr id="10" name="Tijdelijke aanduiding voor tekst 9"/>
          <p:cNvSpPr>
            <a:spLocks noGrp="1"/>
          </p:cNvSpPr>
          <p:nvPr>
            <p:ph type="body" sz="quarter" idx="16"/>
          </p:nvPr>
        </p:nvSpPr>
        <p:spPr>
          <a:xfrm>
            <a:off x="722840" y="5120422"/>
            <a:ext cx="3602343" cy="1246295"/>
          </a:xfrm>
          <a:solidFill>
            <a:schemeClr val="bg1">
              <a:alpha val="70000"/>
            </a:schemeClr>
          </a:solidFill>
        </p:spPr>
        <p:txBody>
          <a:bodyPr wrap="square" lIns="324000" tIns="324000" rIns="324000" bIns="324000" anchor="b"/>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33" name="Tijdelijke aanduiding voor tekst 9">
            <a:extLst>
              <a:ext uri="{FF2B5EF4-FFF2-40B4-BE49-F238E27FC236}">
                <a16:creationId xmlns:a16="http://schemas.microsoft.com/office/drawing/2014/main" id="{575C10C5-F17C-497B-B1C0-A3CFB90058F6}"/>
              </a:ext>
            </a:extLst>
          </p:cNvPr>
          <p:cNvSpPr>
            <a:spLocks noGrp="1"/>
          </p:cNvSpPr>
          <p:nvPr>
            <p:ph type="body" sz="quarter" idx="15" hasCustomPrompt="1"/>
          </p:nvPr>
        </p:nvSpPr>
        <p:spPr>
          <a:xfrm>
            <a:off x="11328000" y="6138000"/>
            <a:ext cx="864000" cy="720000"/>
          </a:xfrm>
          <a:blipFill dpi="0" rotWithShape="1">
            <a:blip r:embed="rId12" cstate="email">
              <a:extLst>
                <a:ext uri="{28A0092B-C50C-407E-A947-70E740481C1C}">
                  <a14:useLocalDpi xmlns:a14="http://schemas.microsoft.com/office/drawing/2010/main"/>
                </a:ext>
              </a:extLst>
            </a:blip>
            <a:srcRect/>
            <a:stretch>
              <a:fillRect/>
            </a:stretch>
          </a:blipFill>
        </p:spPr>
        <p:txBody>
          <a:bodyPr anchor="ctr"/>
          <a:lstStyle>
            <a:lvl1pPr marL="0" indent="0" algn="ctr">
              <a:buNone/>
              <a:defRPr sz="900" i="1">
                <a:solidFill>
                  <a:schemeClr val="tx1">
                    <a:lumMod val="75000"/>
                    <a:lumOff val="25000"/>
                  </a:schemeClr>
                </a:solidFill>
              </a:defRPr>
            </a:lvl1pPr>
            <a:lvl5pPr>
              <a:defRPr/>
            </a:lvl5pPr>
          </a:lstStyle>
          <a:p>
            <a:pPr lvl="0"/>
            <a:r>
              <a:rPr lang="nl-NL" dirty="0"/>
              <a:t>(Niet verwijderen s.v.p.)</a:t>
            </a:r>
            <a:endParaRPr lang="en-US" dirty="0"/>
          </a:p>
        </p:txBody>
      </p:sp>
      <p:grpSp>
        <p:nvGrpSpPr>
          <p:cNvPr id="3" name="Groep 2">
            <a:extLst>
              <a:ext uri="{FF2B5EF4-FFF2-40B4-BE49-F238E27FC236}">
                <a16:creationId xmlns:a16="http://schemas.microsoft.com/office/drawing/2014/main" id="{BDFEA345-CEF6-49D4-B4B5-2BD83FB185E3}"/>
              </a:ext>
            </a:extLst>
          </p:cNvPr>
          <p:cNvGrpSpPr/>
          <p:nvPr userDrawn="1"/>
        </p:nvGrpSpPr>
        <p:grpSpPr>
          <a:xfrm>
            <a:off x="6958335" y="4017740"/>
            <a:ext cx="400683" cy="402685"/>
            <a:chOff x="13792527" y="1231900"/>
            <a:chExt cx="484826" cy="487249"/>
          </a:xfrm>
        </p:grpSpPr>
        <p:sp>
          <p:nvSpPr>
            <p:cNvPr id="71" name="Freeform 9">
              <a:extLst>
                <a:ext uri="{FF2B5EF4-FFF2-40B4-BE49-F238E27FC236}">
                  <a16:creationId xmlns:a16="http://schemas.microsoft.com/office/drawing/2014/main" id="{D29F59A0-9367-47A2-887B-9458E3E13355}"/>
                </a:ext>
              </a:extLst>
            </p:cNvPr>
            <p:cNvSpPr>
              <a:spLocks/>
            </p:cNvSpPr>
            <p:nvPr/>
          </p:nvSpPr>
          <p:spPr bwMode="auto">
            <a:xfrm>
              <a:off x="14045243" y="1231900"/>
              <a:ext cx="232110" cy="487249"/>
            </a:xfrm>
            <a:custGeom>
              <a:avLst/>
              <a:gdLst>
                <a:gd name="T0" fmla="*/ 183 w 183"/>
                <a:gd name="T1" fmla="*/ 191 h 381"/>
                <a:gd name="T2" fmla="*/ 0 w 183"/>
                <a:gd name="T3" fmla="*/ 0 h 381"/>
                <a:gd name="T4" fmla="*/ 6 w 183"/>
                <a:gd name="T5" fmla="*/ 3 h 381"/>
                <a:gd name="T6" fmla="*/ 11 w 183"/>
                <a:gd name="T7" fmla="*/ 6 h 381"/>
                <a:gd name="T8" fmla="*/ 16 w 183"/>
                <a:gd name="T9" fmla="*/ 11 h 381"/>
                <a:gd name="T10" fmla="*/ 15 w 183"/>
                <a:gd name="T11" fmla="*/ 21 h 381"/>
                <a:gd name="T12" fmla="*/ 19 w 183"/>
                <a:gd name="T13" fmla="*/ 31 h 381"/>
                <a:gd name="T14" fmla="*/ 12 w 183"/>
                <a:gd name="T15" fmla="*/ 54 h 381"/>
                <a:gd name="T16" fmla="*/ 3 w 183"/>
                <a:gd name="T17" fmla="*/ 58 h 381"/>
                <a:gd name="T18" fmla="*/ 3 w 183"/>
                <a:gd name="T19" fmla="*/ 67 h 381"/>
                <a:gd name="T20" fmla="*/ 35 w 183"/>
                <a:gd name="T21" fmla="*/ 78 h 381"/>
                <a:gd name="T22" fmla="*/ 49 w 183"/>
                <a:gd name="T23" fmla="*/ 149 h 381"/>
                <a:gd name="T24" fmla="*/ 39 w 183"/>
                <a:gd name="T25" fmla="*/ 205 h 381"/>
                <a:gd name="T26" fmla="*/ 28 w 183"/>
                <a:gd name="T27" fmla="*/ 211 h 381"/>
                <a:gd name="T28" fmla="*/ 27 w 183"/>
                <a:gd name="T29" fmla="*/ 218 h 381"/>
                <a:gd name="T30" fmla="*/ 14 w 183"/>
                <a:gd name="T31" fmla="*/ 286 h 381"/>
                <a:gd name="T32" fmla="*/ 10 w 183"/>
                <a:gd name="T33" fmla="*/ 374 h 381"/>
                <a:gd name="T34" fmla="*/ 10 w 183"/>
                <a:gd name="T35" fmla="*/ 381 h 381"/>
                <a:gd name="T36" fmla="*/ 183 w 183"/>
                <a:gd name="T37" fmla="*/ 19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3" h="381">
                  <a:moveTo>
                    <a:pt x="183" y="191"/>
                  </a:moveTo>
                  <a:cubicBezTo>
                    <a:pt x="183" y="88"/>
                    <a:pt x="102" y="4"/>
                    <a:pt x="0" y="0"/>
                  </a:cubicBezTo>
                  <a:cubicBezTo>
                    <a:pt x="6" y="3"/>
                    <a:pt x="6" y="3"/>
                    <a:pt x="6" y="3"/>
                  </a:cubicBezTo>
                  <a:cubicBezTo>
                    <a:pt x="11" y="6"/>
                    <a:pt x="11" y="6"/>
                    <a:pt x="11" y="6"/>
                  </a:cubicBezTo>
                  <a:cubicBezTo>
                    <a:pt x="16" y="11"/>
                    <a:pt x="16" y="11"/>
                    <a:pt x="16" y="11"/>
                  </a:cubicBezTo>
                  <a:cubicBezTo>
                    <a:pt x="15" y="21"/>
                    <a:pt x="15" y="21"/>
                    <a:pt x="15" y="21"/>
                  </a:cubicBezTo>
                  <a:cubicBezTo>
                    <a:pt x="19" y="31"/>
                    <a:pt x="19" y="31"/>
                    <a:pt x="19" y="31"/>
                  </a:cubicBezTo>
                  <a:cubicBezTo>
                    <a:pt x="12" y="54"/>
                    <a:pt x="12" y="54"/>
                    <a:pt x="12" y="54"/>
                  </a:cubicBezTo>
                  <a:cubicBezTo>
                    <a:pt x="3" y="58"/>
                    <a:pt x="3" y="58"/>
                    <a:pt x="3" y="58"/>
                  </a:cubicBezTo>
                  <a:cubicBezTo>
                    <a:pt x="3" y="67"/>
                    <a:pt x="3" y="67"/>
                    <a:pt x="3" y="67"/>
                  </a:cubicBezTo>
                  <a:cubicBezTo>
                    <a:pt x="35" y="78"/>
                    <a:pt x="35" y="78"/>
                    <a:pt x="35" y="78"/>
                  </a:cubicBezTo>
                  <a:cubicBezTo>
                    <a:pt x="49" y="149"/>
                    <a:pt x="49" y="149"/>
                    <a:pt x="49" y="149"/>
                  </a:cubicBezTo>
                  <a:cubicBezTo>
                    <a:pt x="39" y="205"/>
                    <a:pt x="39" y="205"/>
                    <a:pt x="39" y="205"/>
                  </a:cubicBezTo>
                  <a:cubicBezTo>
                    <a:pt x="28" y="211"/>
                    <a:pt x="28" y="211"/>
                    <a:pt x="28" y="211"/>
                  </a:cubicBezTo>
                  <a:cubicBezTo>
                    <a:pt x="27" y="218"/>
                    <a:pt x="27" y="218"/>
                    <a:pt x="27" y="218"/>
                  </a:cubicBezTo>
                  <a:cubicBezTo>
                    <a:pt x="14" y="286"/>
                    <a:pt x="14" y="286"/>
                    <a:pt x="14" y="286"/>
                  </a:cubicBezTo>
                  <a:cubicBezTo>
                    <a:pt x="10" y="374"/>
                    <a:pt x="10" y="374"/>
                    <a:pt x="10" y="374"/>
                  </a:cubicBezTo>
                  <a:cubicBezTo>
                    <a:pt x="10" y="381"/>
                    <a:pt x="10" y="381"/>
                    <a:pt x="10" y="381"/>
                  </a:cubicBezTo>
                  <a:cubicBezTo>
                    <a:pt x="107" y="372"/>
                    <a:pt x="183" y="291"/>
                    <a:pt x="183" y="191"/>
                  </a:cubicBezTo>
                </a:path>
              </a:pathLst>
            </a:custGeom>
            <a:solidFill>
              <a:srgbClr val="FAB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10">
              <a:extLst>
                <a:ext uri="{FF2B5EF4-FFF2-40B4-BE49-F238E27FC236}">
                  <a16:creationId xmlns:a16="http://schemas.microsoft.com/office/drawing/2014/main" id="{72C38A4F-FC9A-45BF-84CA-B32E00C830D4}"/>
                </a:ext>
              </a:extLst>
            </p:cNvPr>
            <p:cNvSpPr>
              <a:spLocks/>
            </p:cNvSpPr>
            <p:nvPr/>
          </p:nvSpPr>
          <p:spPr bwMode="auto">
            <a:xfrm>
              <a:off x="13792527" y="1231900"/>
              <a:ext cx="232110" cy="487249"/>
            </a:xfrm>
            <a:custGeom>
              <a:avLst/>
              <a:gdLst>
                <a:gd name="T0" fmla="*/ 183 w 183"/>
                <a:gd name="T1" fmla="*/ 0 h 381"/>
                <a:gd name="T2" fmla="*/ 0 w 183"/>
                <a:gd name="T3" fmla="*/ 191 h 381"/>
                <a:gd name="T4" fmla="*/ 173 w 183"/>
                <a:gd name="T5" fmla="*/ 381 h 381"/>
                <a:gd name="T6" fmla="*/ 173 w 183"/>
                <a:gd name="T7" fmla="*/ 374 h 381"/>
                <a:gd name="T8" fmla="*/ 169 w 183"/>
                <a:gd name="T9" fmla="*/ 286 h 381"/>
                <a:gd name="T10" fmla="*/ 155 w 183"/>
                <a:gd name="T11" fmla="*/ 211 h 381"/>
                <a:gd name="T12" fmla="*/ 144 w 183"/>
                <a:gd name="T13" fmla="*/ 205 h 381"/>
                <a:gd name="T14" fmla="*/ 134 w 183"/>
                <a:gd name="T15" fmla="*/ 149 h 381"/>
                <a:gd name="T16" fmla="*/ 134 w 183"/>
                <a:gd name="T17" fmla="*/ 148 h 381"/>
                <a:gd name="T18" fmla="*/ 148 w 183"/>
                <a:gd name="T19" fmla="*/ 78 h 381"/>
                <a:gd name="T20" fmla="*/ 180 w 183"/>
                <a:gd name="T21" fmla="*/ 67 h 381"/>
                <a:gd name="T22" fmla="*/ 180 w 183"/>
                <a:gd name="T23" fmla="*/ 58 h 381"/>
                <a:gd name="T24" fmla="*/ 171 w 183"/>
                <a:gd name="T25" fmla="*/ 54 h 381"/>
                <a:gd name="T26" fmla="*/ 164 w 183"/>
                <a:gd name="T27" fmla="*/ 31 h 381"/>
                <a:gd name="T28" fmla="*/ 167 w 183"/>
                <a:gd name="T29" fmla="*/ 21 h 381"/>
                <a:gd name="T30" fmla="*/ 167 w 183"/>
                <a:gd name="T31" fmla="*/ 11 h 381"/>
                <a:gd name="T32" fmla="*/ 172 w 183"/>
                <a:gd name="T33" fmla="*/ 6 h 381"/>
                <a:gd name="T34" fmla="*/ 177 w 183"/>
                <a:gd name="T35" fmla="*/ 3 h 381"/>
                <a:gd name="T36" fmla="*/ 183 w 183"/>
                <a:gd name="T37" fmla="*/ 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3" h="381">
                  <a:moveTo>
                    <a:pt x="183" y="0"/>
                  </a:moveTo>
                  <a:cubicBezTo>
                    <a:pt x="81" y="4"/>
                    <a:pt x="0" y="88"/>
                    <a:pt x="0" y="191"/>
                  </a:cubicBezTo>
                  <a:cubicBezTo>
                    <a:pt x="0" y="291"/>
                    <a:pt x="76" y="372"/>
                    <a:pt x="173" y="381"/>
                  </a:cubicBezTo>
                  <a:cubicBezTo>
                    <a:pt x="173" y="374"/>
                    <a:pt x="173" y="374"/>
                    <a:pt x="173" y="374"/>
                  </a:cubicBezTo>
                  <a:cubicBezTo>
                    <a:pt x="169" y="286"/>
                    <a:pt x="169" y="286"/>
                    <a:pt x="169" y="286"/>
                  </a:cubicBezTo>
                  <a:cubicBezTo>
                    <a:pt x="155" y="211"/>
                    <a:pt x="155" y="211"/>
                    <a:pt x="155" y="211"/>
                  </a:cubicBezTo>
                  <a:cubicBezTo>
                    <a:pt x="144" y="205"/>
                    <a:pt x="144" y="205"/>
                    <a:pt x="144" y="205"/>
                  </a:cubicBezTo>
                  <a:cubicBezTo>
                    <a:pt x="134" y="149"/>
                    <a:pt x="134" y="149"/>
                    <a:pt x="134" y="149"/>
                  </a:cubicBezTo>
                  <a:cubicBezTo>
                    <a:pt x="134" y="148"/>
                    <a:pt x="134" y="148"/>
                    <a:pt x="134" y="148"/>
                  </a:cubicBezTo>
                  <a:cubicBezTo>
                    <a:pt x="148" y="78"/>
                    <a:pt x="148" y="78"/>
                    <a:pt x="148" y="78"/>
                  </a:cubicBezTo>
                  <a:cubicBezTo>
                    <a:pt x="180" y="67"/>
                    <a:pt x="180" y="67"/>
                    <a:pt x="180" y="67"/>
                  </a:cubicBezTo>
                  <a:cubicBezTo>
                    <a:pt x="180" y="58"/>
                    <a:pt x="180" y="58"/>
                    <a:pt x="180" y="58"/>
                  </a:cubicBezTo>
                  <a:cubicBezTo>
                    <a:pt x="171" y="54"/>
                    <a:pt x="171" y="54"/>
                    <a:pt x="171" y="54"/>
                  </a:cubicBezTo>
                  <a:cubicBezTo>
                    <a:pt x="164" y="31"/>
                    <a:pt x="164" y="31"/>
                    <a:pt x="164" y="31"/>
                  </a:cubicBezTo>
                  <a:cubicBezTo>
                    <a:pt x="167" y="21"/>
                    <a:pt x="167" y="21"/>
                    <a:pt x="167" y="21"/>
                  </a:cubicBezTo>
                  <a:cubicBezTo>
                    <a:pt x="167" y="11"/>
                    <a:pt x="167" y="11"/>
                    <a:pt x="167" y="11"/>
                  </a:cubicBezTo>
                  <a:cubicBezTo>
                    <a:pt x="172" y="6"/>
                    <a:pt x="172" y="6"/>
                    <a:pt x="172" y="6"/>
                  </a:cubicBezTo>
                  <a:cubicBezTo>
                    <a:pt x="177" y="3"/>
                    <a:pt x="177" y="3"/>
                    <a:pt x="177" y="3"/>
                  </a:cubicBezTo>
                  <a:lnTo>
                    <a:pt x="183" y="0"/>
                  </a:lnTo>
                  <a:close/>
                </a:path>
              </a:pathLst>
            </a:custGeom>
            <a:solidFill>
              <a:srgbClr val="B7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 name="Freeform 5">
            <a:extLst>
              <a:ext uri="{FF2B5EF4-FFF2-40B4-BE49-F238E27FC236}">
                <a16:creationId xmlns:a16="http://schemas.microsoft.com/office/drawing/2014/main" id="{F380E94D-F532-47D1-994A-C37C20EB8415}"/>
              </a:ext>
            </a:extLst>
          </p:cNvPr>
          <p:cNvSpPr>
            <a:spLocks noEditPoints="1"/>
          </p:cNvSpPr>
          <p:nvPr userDrawn="1"/>
        </p:nvSpPr>
        <p:spPr bwMode="auto">
          <a:xfrm>
            <a:off x="10658064" y="906981"/>
            <a:ext cx="950895" cy="142694"/>
          </a:xfrm>
          <a:custGeom>
            <a:avLst/>
            <a:gdLst>
              <a:gd name="T0" fmla="*/ 372 w 377"/>
              <a:gd name="T1" fmla="*/ 3 h 56"/>
              <a:gd name="T2" fmla="*/ 377 w 377"/>
              <a:gd name="T3" fmla="*/ 5 h 56"/>
              <a:gd name="T4" fmla="*/ 368 w 377"/>
              <a:gd name="T5" fmla="*/ 54 h 56"/>
              <a:gd name="T6" fmla="*/ 369 w 377"/>
              <a:gd name="T7" fmla="*/ 56 h 56"/>
              <a:gd name="T8" fmla="*/ 363 w 377"/>
              <a:gd name="T9" fmla="*/ 3 h 56"/>
              <a:gd name="T10" fmla="*/ 358 w 377"/>
              <a:gd name="T11" fmla="*/ 4 h 56"/>
              <a:gd name="T12" fmla="*/ 363 w 377"/>
              <a:gd name="T13" fmla="*/ 5 h 56"/>
              <a:gd name="T14" fmla="*/ 360 w 377"/>
              <a:gd name="T15" fmla="*/ 45 h 56"/>
              <a:gd name="T16" fmla="*/ 332 w 377"/>
              <a:gd name="T17" fmla="*/ 42 h 56"/>
              <a:gd name="T18" fmla="*/ 328 w 377"/>
              <a:gd name="T19" fmla="*/ 44 h 56"/>
              <a:gd name="T20" fmla="*/ 351 w 377"/>
              <a:gd name="T21" fmla="*/ 29 h 56"/>
              <a:gd name="T22" fmla="*/ 328 w 377"/>
              <a:gd name="T23" fmla="*/ 0 h 56"/>
              <a:gd name="T24" fmla="*/ 318 w 377"/>
              <a:gd name="T25" fmla="*/ 41 h 56"/>
              <a:gd name="T26" fmla="*/ 309 w 377"/>
              <a:gd name="T27" fmla="*/ 40 h 56"/>
              <a:gd name="T28" fmla="*/ 308 w 377"/>
              <a:gd name="T29" fmla="*/ 3 h 56"/>
              <a:gd name="T30" fmla="*/ 302 w 377"/>
              <a:gd name="T31" fmla="*/ 17 h 56"/>
              <a:gd name="T32" fmla="*/ 274 w 377"/>
              <a:gd name="T33" fmla="*/ 22 h 56"/>
              <a:gd name="T34" fmla="*/ 295 w 377"/>
              <a:gd name="T35" fmla="*/ 25 h 56"/>
              <a:gd name="T36" fmla="*/ 274 w 377"/>
              <a:gd name="T37" fmla="*/ 0 h 56"/>
              <a:gd name="T38" fmla="*/ 248 w 377"/>
              <a:gd name="T39" fmla="*/ 15 h 56"/>
              <a:gd name="T40" fmla="*/ 253 w 377"/>
              <a:gd name="T41" fmla="*/ 45 h 56"/>
              <a:gd name="T42" fmla="*/ 261 w 377"/>
              <a:gd name="T43" fmla="*/ 40 h 56"/>
              <a:gd name="T44" fmla="*/ 243 w 377"/>
              <a:gd name="T45" fmla="*/ 29 h 56"/>
              <a:gd name="T46" fmla="*/ 261 w 377"/>
              <a:gd name="T47" fmla="*/ 18 h 56"/>
              <a:gd name="T48" fmla="*/ 231 w 377"/>
              <a:gd name="T49" fmla="*/ 1 h 56"/>
              <a:gd name="T50" fmla="*/ 228 w 377"/>
              <a:gd name="T51" fmla="*/ 5 h 56"/>
              <a:gd name="T52" fmla="*/ 232 w 377"/>
              <a:gd name="T53" fmla="*/ 3 h 56"/>
              <a:gd name="T54" fmla="*/ 195 w 377"/>
              <a:gd name="T55" fmla="*/ 30 h 56"/>
              <a:gd name="T56" fmla="*/ 215 w 377"/>
              <a:gd name="T57" fmla="*/ 37 h 56"/>
              <a:gd name="T58" fmla="*/ 215 w 377"/>
              <a:gd name="T59" fmla="*/ 18 h 56"/>
              <a:gd name="T60" fmla="*/ 195 w 377"/>
              <a:gd name="T61" fmla="*/ 41 h 56"/>
              <a:gd name="T62" fmla="*/ 164 w 377"/>
              <a:gd name="T63" fmla="*/ 45 h 56"/>
              <a:gd name="T64" fmla="*/ 135 w 377"/>
              <a:gd name="T65" fmla="*/ 40 h 56"/>
              <a:gd name="T66" fmla="*/ 149 w 377"/>
              <a:gd name="T67" fmla="*/ 40 h 56"/>
              <a:gd name="T68" fmla="*/ 153 w 377"/>
              <a:gd name="T69" fmla="*/ 20 h 56"/>
              <a:gd name="T70" fmla="*/ 134 w 377"/>
              <a:gd name="T71" fmla="*/ 20 h 56"/>
              <a:gd name="T72" fmla="*/ 151 w 377"/>
              <a:gd name="T73" fmla="*/ 25 h 56"/>
              <a:gd name="T74" fmla="*/ 134 w 377"/>
              <a:gd name="T75" fmla="*/ 43 h 56"/>
              <a:gd name="T76" fmla="*/ 152 w 377"/>
              <a:gd name="T77" fmla="*/ 44 h 56"/>
              <a:gd name="T78" fmla="*/ 121 w 377"/>
              <a:gd name="T79" fmla="*/ 17 h 56"/>
              <a:gd name="T80" fmla="*/ 125 w 377"/>
              <a:gd name="T81" fmla="*/ 14 h 56"/>
              <a:gd name="T82" fmla="*/ 114 w 377"/>
              <a:gd name="T83" fmla="*/ 14 h 56"/>
              <a:gd name="T84" fmla="*/ 102 w 377"/>
              <a:gd name="T85" fmla="*/ 26 h 56"/>
              <a:gd name="T86" fmla="*/ 87 w 377"/>
              <a:gd name="T87" fmla="*/ 15 h 56"/>
              <a:gd name="T88" fmla="*/ 93 w 377"/>
              <a:gd name="T89" fmla="*/ 45 h 56"/>
              <a:gd name="T90" fmla="*/ 102 w 377"/>
              <a:gd name="T91" fmla="*/ 40 h 56"/>
              <a:gd name="T92" fmla="*/ 82 w 377"/>
              <a:gd name="T93" fmla="*/ 29 h 56"/>
              <a:gd name="T94" fmla="*/ 97 w 377"/>
              <a:gd name="T95" fmla="*/ 15 h 56"/>
              <a:gd name="T96" fmla="*/ 62 w 377"/>
              <a:gd name="T97" fmla="*/ 39 h 56"/>
              <a:gd name="T98" fmla="*/ 59 w 377"/>
              <a:gd name="T99" fmla="*/ 45 h 56"/>
              <a:gd name="T100" fmla="*/ 14 w 377"/>
              <a:gd name="T101" fmla="*/ 41 h 56"/>
              <a:gd name="T102" fmla="*/ 21 w 377"/>
              <a:gd name="T103" fmla="*/ 3 h 56"/>
              <a:gd name="T104" fmla="*/ 36 w 377"/>
              <a:gd name="T105" fmla="*/ 7 h 56"/>
              <a:gd name="T106" fmla="*/ 2 w 377"/>
              <a:gd name="T107" fmla="*/ 32 h 56"/>
              <a:gd name="T108" fmla="*/ 42 w 377"/>
              <a:gd name="T109" fmla="*/ 2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77" h="56">
                <a:moveTo>
                  <a:pt x="377" y="3"/>
                </a:moveTo>
                <a:cubicBezTo>
                  <a:pt x="377" y="2"/>
                  <a:pt x="377" y="2"/>
                  <a:pt x="377" y="2"/>
                </a:cubicBezTo>
                <a:cubicBezTo>
                  <a:pt x="376" y="1"/>
                  <a:pt x="376" y="1"/>
                  <a:pt x="376" y="1"/>
                </a:cubicBezTo>
                <a:cubicBezTo>
                  <a:pt x="375" y="1"/>
                  <a:pt x="375" y="1"/>
                  <a:pt x="375" y="1"/>
                </a:cubicBezTo>
                <a:cubicBezTo>
                  <a:pt x="374" y="1"/>
                  <a:pt x="374" y="1"/>
                  <a:pt x="374" y="1"/>
                </a:cubicBezTo>
                <a:cubicBezTo>
                  <a:pt x="373" y="1"/>
                  <a:pt x="373" y="1"/>
                  <a:pt x="373" y="2"/>
                </a:cubicBezTo>
                <a:cubicBezTo>
                  <a:pt x="372" y="2"/>
                  <a:pt x="372" y="2"/>
                  <a:pt x="372" y="3"/>
                </a:cubicBezTo>
                <a:cubicBezTo>
                  <a:pt x="372" y="3"/>
                  <a:pt x="372" y="3"/>
                  <a:pt x="372" y="4"/>
                </a:cubicBezTo>
                <a:cubicBezTo>
                  <a:pt x="372" y="4"/>
                  <a:pt x="372" y="4"/>
                  <a:pt x="372" y="5"/>
                </a:cubicBezTo>
                <a:cubicBezTo>
                  <a:pt x="372" y="5"/>
                  <a:pt x="372" y="5"/>
                  <a:pt x="373" y="5"/>
                </a:cubicBezTo>
                <a:cubicBezTo>
                  <a:pt x="373" y="6"/>
                  <a:pt x="373" y="6"/>
                  <a:pt x="374" y="6"/>
                </a:cubicBezTo>
                <a:cubicBezTo>
                  <a:pt x="374" y="6"/>
                  <a:pt x="374" y="6"/>
                  <a:pt x="375" y="6"/>
                </a:cubicBezTo>
                <a:cubicBezTo>
                  <a:pt x="375" y="6"/>
                  <a:pt x="375" y="6"/>
                  <a:pt x="376" y="6"/>
                </a:cubicBezTo>
                <a:cubicBezTo>
                  <a:pt x="376" y="6"/>
                  <a:pt x="376" y="6"/>
                  <a:pt x="377" y="5"/>
                </a:cubicBezTo>
                <a:cubicBezTo>
                  <a:pt x="377" y="5"/>
                  <a:pt x="377" y="5"/>
                  <a:pt x="377" y="5"/>
                </a:cubicBezTo>
                <a:cubicBezTo>
                  <a:pt x="377" y="4"/>
                  <a:pt x="377" y="4"/>
                  <a:pt x="377" y="4"/>
                </a:cubicBezTo>
                <a:cubicBezTo>
                  <a:pt x="377" y="3"/>
                  <a:pt x="377" y="3"/>
                  <a:pt x="377" y="3"/>
                </a:cubicBezTo>
                <a:moveTo>
                  <a:pt x="373" y="14"/>
                </a:moveTo>
                <a:cubicBezTo>
                  <a:pt x="373" y="49"/>
                  <a:pt x="373" y="49"/>
                  <a:pt x="373" y="49"/>
                </a:cubicBezTo>
                <a:cubicBezTo>
                  <a:pt x="373" y="50"/>
                  <a:pt x="373" y="52"/>
                  <a:pt x="372" y="53"/>
                </a:cubicBezTo>
                <a:cubicBezTo>
                  <a:pt x="371" y="53"/>
                  <a:pt x="370" y="54"/>
                  <a:pt x="368" y="54"/>
                </a:cubicBezTo>
                <a:cubicBezTo>
                  <a:pt x="368" y="54"/>
                  <a:pt x="368" y="54"/>
                  <a:pt x="367" y="54"/>
                </a:cubicBezTo>
                <a:cubicBezTo>
                  <a:pt x="367" y="54"/>
                  <a:pt x="367" y="54"/>
                  <a:pt x="367" y="54"/>
                </a:cubicBezTo>
                <a:cubicBezTo>
                  <a:pt x="366" y="54"/>
                  <a:pt x="366" y="54"/>
                  <a:pt x="366" y="54"/>
                </a:cubicBezTo>
                <a:cubicBezTo>
                  <a:pt x="366" y="54"/>
                  <a:pt x="366" y="54"/>
                  <a:pt x="366" y="54"/>
                </a:cubicBezTo>
                <a:cubicBezTo>
                  <a:pt x="366" y="56"/>
                  <a:pt x="366" y="56"/>
                  <a:pt x="366" y="56"/>
                </a:cubicBezTo>
                <a:cubicBezTo>
                  <a:pt x="366" y="56"/>
                  <a:pt x="367" y="56"/>
                  <a:pt x="367" y="56"/>
                </a:cubicBezTo>
                <a:cubicBezTo>
                  <a:pt x="368" y="56"/>
                  <a:pt x="368" y="56"/>
                  <a:pt x="369" y="56"/>
                </a:cubicBezTo>
                <a:cubicBezTo>
                  <a:pt x="370" y="56"/>
                  <a:pt x="371" y="56"/>
                  <a:pt x="372" y="56"/>
                </a:cubicBezTo>
                <a:cubicBezTo>
                  <a:pt x="373" y="55"/>
                  <a:pt x="374" y="55"/>
                  <a:pt x="374" y="54"/>
                </a:cubicBezTo>
                <a:cubicBezTo>
                  <a:pt x="375" y="53"/>
                  <a:pt x="375" y="53"/>
                  <a:pt x="376" y="52"/>
                </a:cubicBezTo>
                <a:cubicBezTo>
                  <a:pt x="376" y="51"/>
                  <a:pt x="376" y="50"/>
                  <a:pt x="376" y="49"/>
                </a:cubicBezTo>
                <a:cubicBezTo>
                  <a:pt x="376" y="14"/>
                  <a:pt x="376" y="14"/>
                  <a:pt x="376" y="14"/>
                </a:cubicBezTo>
                <a:lnTo>
                  <a:pt x="373" y="14"/>
                </a:lnTo>
                <a:close/>
                <a:moveTo>
                  <a:pt x="363" y="3"/>
                </a:moveTo>
                <a:cubicBezTo>
                  <a:pt x="363" y="2"/>
                  <a:pt x="363" y="2"/>
                  <a:pt x="363" y="2"/>
                </a:cubicBezTo>
                <a:cubicBezTo>
                  <a:pt x="363" y="1"/>
                  <a:pt x="362" y="1"/>
                  <a:pt x="362" y="1"/>
                </a:cubicBezTo>
                <a:cubicBezTo>
                  <a:pt x="362" y="1"/>
                  <a:pt x="361" y="1"/>
                  <a:pt x="361" y="1"/>
                </a:cubicBezTo>
                <a:cubicBezTo>
                  <a:pt x="361" y="1"/>
                  <a:pt x="360" y="1"/>
                  <a:pt x="360" y="1"/>
                </a:cubicBezTo>
                <a:cubicBezTo>
                  <a:pt x="360" y="1"/>
                  <a:pt x="359" y="1"/>
                  <a:pt x="359" y="2"/>
                </a:cubicBezTo>
                <a:cubicBezTo>
                  <a:pt x="359" y="2"/>
                  <a:pt x="359" y="2"/>
                  <a:pt x="358" y="3"/>
                </a:cubicBezTo>
                <a:cubicBezTo>
                  <a:pt x="358" y="3"/>
                  <a:pt x="358" y="3"/>
                  <a:pt x="358" y="4"/>
                </a:cubicBezTo>
                <a:cubicBezTo>
                  <a:pt x="358" y="4"/>
                  <a:pt x="358" y="4"/>
                  <a:pt x="358" y="5"/>
                </a:cubicBezTo>
                <a:cubicBezTo>
                  <a:pt x="359" y="5"/>
                  <a:pt x="359" y="5"/>
                  <a:pt x="359" y="5"/>
                </a:cubicBezTo>
                <a:cubicBezTo>
                  <a:pt x="359" y="6"/>
                  <a:pt x="360" y="6"/>
                  <a:pt x="360" y="6"/>
                </a:cubicBezTo>
                <a:cubicBezTo>
                  <a:pt x="360" y="6"/>
                  <a:pt x="361" y="6"/>
                  <a:pt x="361" y="6"/>
                </a:cubicBezTo>
                <a:cubicBezTo>
                  <a:pt x="361" y="6"/>
                  <a:pt x="362" y="6"/>
                  <a:pt x="362" y="6"/>
                </a:cubicBezTo>
                <a:cubicBezTo>
                  <a:pt x="362" y="6"/>
                  <a:pt x="363" y="6"/>
                  <a:pt x="363" y="5"/>
                </a:cubicBezTo>
                <a:cubicBezTo>
                  <a:pt x="363" y="5"/>
                  <a:pt x="363" y="5"/>
                  <a:pt x="363" y="5"/>
                </a:cubicBezTo>
                <a:cubicBezTo>
                  <a:pt x="364" y="4"/>
                  <a:pt x="364" y="4"/>
                  <a:pt x="364" y="4"/>
                </a:cubicBezTo>
                <a:cubicBezTo>
                  <a:pt x="364" y="3"/>
                  <a:pt x="364" y="3"/>
                  <a:pt x="363" y="3"/>
                </a:cubicBezTo>
                <a:moveTo>
                  <a:pt x="360" y="45"/>
                </a:moveTo>
                <a:cubicBezTo>
                  <a:pt x="362" y="45"/>
                  <a:pt x="362" y="45"/>
                  <a:pt x="362" y="45"/>
                </a:cubicBezTo>
                <a:cubicBezTo>
                  <a:pt x="362" y="14"/>
                  <a:pt x="362" y="14"/>
                  <a:pt x="362" y="14"/>
                </a:cubicBezTo>
                <a:cubicBezTo>
                  <a:pt x="360" y="14"/>
                  <a:pt x="360" y="14"/>
                  <a:pt x="360" y="14"/>
                </a:cubicBezTo>
                <a:lnTo>
                  <a:pt x="360" y="45"/>
                </a:lnTo>
                <a:close/>
                <a:moveTo>
                  <a:pt x="345" y="19"/>
                </a:moveTo>
                <a:cubicBezTo>
                  <a:pt x="347" y="21"/>
                  <a:pt x="348" y="25"/>
                  <a:pt x="348" y="29"/>
                </a:cubicBezTo>
                <a:cubicBezTo>
                  <a:pt x="348" y="31"/>
                  <a:pt x="348" y="33"/>
                  <a:pt x="347" y="35"/>
                </a:cubicBezTo>
                <a:cubicBezTo>
                  <a:pt x="347" y="36"/>
                  <a:pt x="346" y="38"/>
                  <a:pt x="345" y="39"/>
                </a:cubicBezTo>
                <a:cubicBezTo>
                  <a:pt x="344" y="40"/>
                  <a:pt x="343" y="41"/>
                  <a:pt x="342" y="42"/>
                </a:cubicBezTo>
                <a:cubicBezTo>
                  <a:pt x="340" y="43"/>
                  <a:pt x="339" y="43"/>
                  <a:pt x="337" y="43"/>
                </a:cubicBezTo>
                <a:cubicBezTo>
                  <a:pt x="335" y="43"/>
                  <a:pt x="334" y="43"/>
                  <a:pt x="332" y="42"/>
                </a:cubicBezTo>
                <a:cubicBezTo>
                  <a:pt x="331" y="41"/>
                  <a:pt x="329" y="40"/>
                  <a:pt x="328" y="38"/>
                </a:cubicBezTo>
                <a:cubicBezTo>
                  <a:pt x="328" y="22"/>
                  <a:pt x="328" y="22"/>
                  <a:pt x="328" y="22"/>
                </a:cubicBezTo>
                <a:cubicBezTo>
                  <a:pt x="329" y="20"/>
                  <a:pt x="331" y="19"/>
                  <a:pt x="333" y="18"/>
                </a:cubicBezTo>
                <a:cubicBezTo>
                  <a:pt x="334" y="17"/>
                  <a:pt x="336" y="16"/>
                  <a:pt x="338" y="16"/>
                </a:cubicBezTo>
                <a:cubicBezTo>
                  <a:pt x="341" y="16"/>
                  <a:pt x="344" y="17"/>
                  <a:pt x="345" y="19"/>
                </a:cubicBezTo>
                <a:moveTo>
                  <a:pt x="327" y="45"/>
                </a:moveTo>
                <a:cubicBezTo>
                  <a:pt x="328" y="45"/>
                  <a:pt x="328" y="45"/>
                  <a:pt x="328" y="44"/>
                </a:cubicBezTo>
                <a:cubicBezTo>
                  <a:pt x="328" y="40"/>
                  <a:pt x="328" y="40"/>
                  <a:pt x="328" y="40"/>
                </a:cubicBezTo>
                <a:cubicBezTo>
                  <a:pt x="329" y="42"/>
                  <a:pt x="330" y="43"/>
                  <a:pt x="332" y="44"/>
                </a:cubicBezTo>
                <a:cubicBezTo>
                  <a:pt x="334" y="45"/>
                  <a:pt x="335" y="45"/>
                  <a:pt x="338" y="45"/>
                </a:cubicBezTo>
                <a:cubicBezTo>
                  <a:pt x="340" y="45"/>
                  <a:pt x="342" y="45"/>
                  <a:pt x="343" y="44"/>
                </a:cubicBezTo>
                <a:cubicBezTo>
                  <a:pt x="345" y="43"/>
                  <a:pt x="346" y="42"/>
                  <a:pt x="347" y="41"/>
                </a:cubicBezTo>
                <a:cubicBezTo>
                  <a:pt x="349" y="39"/>
                  <a:pt x="349" y="37"/>
                  <a:pt x="350" y="35"/>
                </a:cubicBezTo>
                <a:cubicBezTo>
                  <a:pt x="351" y="33"/>
                  <a:pt x="351" y="31"/>
                  <a:pt x="351" y="29"/>
                </a:cubicBezTo>
                <a:cubicBezTo>
                  <a:pt x="351" y="26"/>
                  <a:pt x="351" y="24"/>
                  <a:pt x="350" y="22"/>
                </a:cubicBezTo>
                <a:cubicBezTo>
                  <a:pt x="350" y="20"/>
                  <a:pt x="349" y="19"/>
                  <a:pt x="348" y="18"/>
                </a:cubicBezTo>
                <a:cubicBezTo>
                  <a:pt x="347" y="16"/>
                  <a:pt x="346" y="15"/>
                  <a:pt x="344" y="15"/>
                </a:cubicBezTo>
                <a:cubicBezTo>
                  <a:pt x="343" y="14"/>
                  <a:pt x="341" y="14"/>
                  <a:pt x="339" y="14"/>
                </a:cubicBezTo>
                <a:cubicBezTo>
                  <a:pt x="337" y="14"/>
                  <a:pt x="335" y="14"/>
                  <a:pt x="333" y="15"/>
                </a:cubicBezTo>
                <a:cubicBezTo>
                  <a:pt x="331" y="16"/>
                  <a:pt x="330" y="18"/>
                  <a:pt x="328" y="19"/>
                </a:cubicBezTo>
                <a:cubicBezTo>
                  <a:pt x="328" y="0"/>
                  <a:pt x="328" y="0"/>
                  <a:pt x="328" y="0"/>
                </a:cubicBezTo>
                <a:cubicBezTo>
                  <a:pt x="325" y="0"/>
                  <a:pt x="325" y="0"/>
                  <a:pt x="325" y="0"/>
                </a:cubicBezTo>
                <a:cubicBezTo>
                  <a:pt x="325" y="45"/>
                  <a:pt x="325" y="45"/>
                  <a:pt x="325" y="45"/>
                </a:cubicBezTo>
                <a:lnTo>
                  <a:pt x="327" y="45"/>
                </a:lnTo>
                <a:close/>
                <a:moveTo>
                  <a:pt x="316" y="44"/>
                </a:moveTo>
                <a:cubicBezTo>
                  <a:pt x="317" y="44"/>
                  <a:pt x="318" y="43"/>
                  <a:pt x="319" y="42"/>
                </a:cubicBezTo>
                <a:cubicBezTo>
                  <a:pt x="318" y="41"/>
                  <a:pt x="318" y="41"/>
                  <a:pt x="318" y="41"/>
                </a:cubicBezTo>
                <a:cubicBezTo>
                  <a:pt x="318" y="41"/>
                  <a:pt x="318" y="41"/>
                  <a:pt x="318" y="41"/>
                </a:cubicBezTo>
                <a:cubicBezTo>
                  <a:pt x="318" y="41"/>
                  <a:pt x="318" y="41"/>
                  <a:pt x="317" y="41"/>
                </a:cubicBezTo>
                <a:cubicBezTo>
                  <a:pt x="317" y="41"/>
                  <a:pt x="317" y="42"/>
                  <a:pt x="316" y="42"/>
                </a:cubicBezTo>
                <a:cubicBezTo>
                  <a:pt x="316" y="42"/>
                  <a:pt x="316" y="42"/>
                  <a:pt x="315" y="43"/>
                </a:cubicBezTo>
                <a:cubicBezTo>
                  <a:pt x="314" y="43"/>
                  <a:pt x="314" y="43"/>
                  <a:pt x="313" y="43"/>
                </a:cubicBezTo>
                <a:cubicBezTo>
                  <a:pt x="313" y="43"/>
                  <a:pt x="312" y="43"/>
                  <a:pt x="311" y="43"/>
                </a:cubicBezTo>
                <a:cubicBezTo>
                  <a:pt x="311" y="42"/>
                  <a:pt x="310" y="42"/>
                  <a:pt x="310" y="42"/>
                </a:cubicBezTo>
                <a:cubicBezTo>
                  <a:pt x="310" y="41"/>
                  <a:pt x="309" y="41"/>
                  <a:pt x="309" y="40"/>
                </a:cubicBezTo>
                <a:cubicBezTo>
                  <a:pt x="309" y="40"/>
                  <a:pt x="309" y="39"/>
                  <a:pt x="309" y="38"/>
                </a:cubicBezTo>
                <a:cubicBezTo>
                  <a:pt x="309" y="17"/>
                  <a:pt x="309" y="17"/>
                  <a:pt x="309" y="17"/>
                </a:cubicBezTo>
                <a:cubicBezTo>
                  <a:pt x="319" y="17"/>
                  <a:pt x="319" y="17"/>
                  <a:pt x="319" y="17"/>
                </a:cubicBezTo>
                <a:cubicBezTo>
                  <a:pt x="319" y="15"/>
                  <a:pt x="319" y="15"/>
                  <a:pt x="319" y="15"/>
                </a:cubicBezTo>
                <a:cubicBezTo>
                  <a:pt x="309" y="15"/>
                  <a:pt x="309" y="15"/>
                  <a:pt x="309" y="15"/>
                </a:cubicBezTo>
                <a:cubicBezTo>
                  <a:pt x="309" y="3"/>
                  <a:pt x="309" y="3"/>
                  <a:pt x="309" y="3"/>
                </a:cubicBezTo>
                <a:cubicBezTo>
                  <a:pt x="308" y="3"/>
                  <a:pt x="308" y="3"/>
                  <a:pt x="308" y="3"/>
                </a:cubicBezTo>
                <a:cubicBezTo>
                  <a:pt x="307" y="3"/>
                  <a:pt x="307" y="3"/>
                  <a:pt x="307" y="4"/>
                </a:cubicBezTo>
                <a:cubicBezTo>
                  <a:pt x="307" y="4"/>
                  <a:pt x="307" y="4"/>
                  <a:pt x="307" y="4"/>
                </a:cubicBezTo>
                <a:cubicBezTo>
                  <a:pt x="306" y="15"/>
                  <a:pt x="306" y="15"/>
                  <a:pt x="306" y="15"/>
                </a:cubicBezTo>
                <a:cubicBezTo>
                  <a:pt x="301" y="15"/>
                  <a:pt x="301" y="15"/>
                  <a:pt x="301" y="15"/>
                </a:cubicBezTo>
                <a:cubicBezTo>
                  <a:pt x="301" y="17"/>
                  <a:pt x="301" y="17"/>
                  <a:pt x="301" y="17"/>
                </a:cubicBezTo>
                <a:cubicBezTo>
                  <a:pt x="301" y="17"/>
                  <a:pt x="301" y="17"/>
                  <a:pt x="301" y="17"/>
                </a:cubicBezTo>
                <a:cubicBezTo>
                  <a:pt x="301" y="17"/>
                  <a:pt x="301" y="17"/>
                  <a:pt x="302" y="17"/>
                </a:cubicBezTo>
                <a:cubicBezTo>
                  <a:pt x="306" y="17"/>
                  <a:pt x="306" y="17"/>
                  <a:pt x="306" y="17"/>
                </a:cubicBezTo>
                <a:cubicBezTo>
                  <a:pt x="306" y="38"/>
                  <a:pt x="306" y="38"/>
                  <a:pt x="306" y="38"/>
                </a:cubicBezTo>
                <a:cubicBezTo>
                  <a:pt x="306" y="41"/>
                  <a:pt x="307" y="42"/>
                  <a:pt x="308" y="44"/>
                </a:cubicBezTo>
                <a:cubicBezTo>
                  <a:pt x="309" y="45"/>
                  <a:pt x="310" y="45"/>
                  <a:pt x="313" y="45"/>
                </a:cubicBezTo>
                <a:cubicBezTo>
                  <a:pt x="314" y="45"/>
                  <a:pt x="315" y="45"/>
                  <a:pt x="316" y="44"/>
                </a:cubicBezTo>
                <a:moveTo>
                  <a:pt x="274" y="45"/>
                </a:moveTo>
                <a:cubicBezTo>
                  <a:pt x="274" y="22"/>
                  <a:pt x="274" y="22"/>
                  <a:pt x="274" y="22"/>
                </a:cubicBezTo>
                <a:cubicBezTo>
                  <a:pt x="275" y="20"/>
                  <a:pt x="277" y="19"/>
                  <a:pt x="278" y="18"/>
                </a:cubicBezTo>
                <a:cubicBezTo>
                  <a:pt x="280" y="17"/>
                  <a:pt x="282" y="16"/>
                  <a:pt x="284" y="16"/>
                </a:cubicBezTo>
                <a:cubicBezTo>
                  <a:pt x="287" y="16"/>
                  <a:pt x="289" y="17"/>
                  <a:pt x="290" y="18"/>
                </a:cubicBezTo>
                <a:cubicBezTo>
                  <a:pt x="291" y="20"/>
                  <a:pt x="292" y="22"/>
                  <a:pt x="292" y="25"/>
                </a:cubicBezTo>
                <a:cubicBezTo>
                  <a:pt x="292" y="45"/>
                  <a:pt x="292" y="45"/>
                  <a:pt x="292" y="45"/>
                </a:cubicBezTo>
                <a:cubicBezTo>
                  <a:pt x="295" y="45"/>
                  <a:pt x="295" y="45"/>
                  <a:pt x="295" y="45"/>
                </a:cubicBezTo>
                <a:cubicBezTo>
                  <a:pt x="295" y="25"/>
                  <a:pt x="295" y="25"/>
                  <a:pt x="295" y="25"/>
                </a:cubicBezTo>
                <a:cubicBezTo>
                  <a:pt x="295" y="23"/>
                  <a:pt x="295" y="22"/>
                  <a:pt x="294" y="20"/>
                </a:cubicBezTo>
                <a:cubicBezTo>
                  <a:pt x="294" y="19"/>
                  <a:pt x="293" y="18"/>
                  <a:pt x="292" y="17"/>
                </a:cubicBezTo>
                <a:cubicBezTo>
                  <a:pt x="291" y="16"/>
                  <a:pt x="290" y="15"/>
                  <a:pt x="289" y="14"/>
                </a:cubicBezTo>
                <a:cubicBezTo>
                  <a:pt x="288" y="14"/>
                  <a:pt x="286" y="14"/>
                  <a:pt x="285" y="14"/>
                </a:cubicBezTo>
                <a:cubicBezTo>
                  <a:pt x="282" y="14"/>
                  <a:pt x="280" y="14"/>
                  <a:pt x="278" y="15"/>
                </a:cubicBezTo>
                <a:cubicBezTo>
                  <a:pt x="277" y="16"/>
                  <a:pt x="275" y="18"/>
                  <a:pt x="274" y="19"/>
                </a:cubicBezTo>
                <a:cubicBezTo>
                  <a:pt x="274" y="0"/>
                  <a:pt x="274" y="0"/>
                  <a:pt x="274" y="0"/>
                </a:cubicBezTo>
                <a:cubicBezTo>
                  <a:pt x="271" y="0"/>
                  <a:pt x="271" y="0"/>
                  <a:pt x="271" y="0"/>
                </a:cubicBezTo>
                <a:cubicBezTo>
                  <a:pt x="271" y="45"/>
                  <a:pt x="271" y="45"/>
                  <a:pt x="271" y="45"/>
                </a:cubicBezTo>
                <a:lnTo>
                  <a:pt x="274" y="45"/>
                </a:lnTo>
                <a:close/>
                <a:moveTo>
                  <a:pt x="263" y="17"/>
                </a:moveTo>
                <a:cubicBezTo>
                  <a:pt x="262" y="16"/>
                  <a:pt x="261" y="15"/>
                  <a:pt x="259" y="15"/>
                </a:cubicBezTo>
                <a:cubicBezTo>
                  <a:pt x="257" y="14"/>
                  <a:pt x="256" y="14"/>
                  <a:pt x="254" y="14"/>
                </a:cubicBezTo>
                <a:cubicBezTo>
                  <a:pt x="251" y="14"/>
                  <a:pt x="249" y="14"/>
                  <a:pt x="248" y="15"/>
                </a:cubicBezTo>
                <a:cubicBezTo>
                  <a:pt x="246" y="16"/>
                  <a:pt x="245" y="17"/>
                  <a:pt x="243" y="18"/>
                </a:cubicBezTo>
                <a:cubicBezTo>
                  <a:pt x="242" y="19"/>
                  <a:pt x="241" y="21"/>
                  <a:pt x="241" y="23"/>
                </a:cubicBezTo>
                <a:cubicBezTo>
                  <a:pt x="240" y="25"/>
                  <a:pt x="240" y="27"/>
                  <a:pt x="240" y="29"/>
                </a:cubicBezTo>
                <a:cubicBezTo>
                  <a:pt x="240" y="32"/>
                  <a:pt x="240" y="34"/>
                  <a:pt x="241" y="36"/>
                </a:cubicBezTo>
                <a:cubicBezTo>
                  <a:pt x="241" y="38"/>
                  <a:pt x="242" y="40"/>
                  <a:pt x="243" y="41"/>
                </a:cubicBezTo>
                <a:cubicBezTo>
                  <a:pt x="245" y="42"/>
                  <a:pt x="246" y="43"/>
                  <a:pt x="248" y="44"/>
                </a:cubicBezTo>
                <a:cubicBezTo>
                  <a:pt x="249" y="45"/>
                  <a:pt x="251" y="45"/>
                  <a:pt x="253" y="45"/>
                </a:cubicBezTo>
                <a:cubicBezTo>
                  <a:pt x="254" y="45"/>
                  <a:pt x="255" y="45"/>
                  <a:pt x="256" y="45"/>
                </a:cubicBezTo>
                <a:cubicBezTo>
                  <a:pt x="257" y="45"/>
                  <a:pt x="258" y="44"/>
                  <a:pt x="259" y="44"/>
                </a:cubicBezTo>
                <a:cubicBezTo>
                  <a:pt x="260" y="44"/>
                  <a:pt x="261" y="43"/>
                  <a:pt x="262" y="43"/>
                </a:cubicBezTo>
                <a:cubicBezTo>
                  <a:pt x="262" y="42"/>
                  <a:pt x="263" y="41"/>
                  <a:pt x="263" y="41"/>
                </a:cubicBezTo>
                <a:cubicBezTo>
                  <a:pt x="263" y="40"/>
                  <a:pt x="263" y="40"/>
                  <a:pt x="263" y="40"/>
                </a:cubicBezTo>
                <a:cubicBezTo>
                  <a:pt x="263" y="40"/>
                  <a:pt x="262" y="40"/>
                  <a:pt x="262" y="40"/>
                </a:cubicBezTo>
                <a:cubicBezTo>
                  <a:pt x="262" y="40"/>
                  <a:pt x="262" y="40"/>
                  <a:pt x="261" y="40"/>
                </a:cubicBezTo>
                <a:cubicBezTo>
                  <a:pt x="261" y="40"/>
                  <a:pt x="260" y="41"/>
                  <a:pt x="260" y="41"/>
                </a:cubicBezTo>
                <a:cubicBezTo>
                  <a:pt x="259" y="42"/>
                  <a:pt x="258" y="42"/>
                  <a:pt x="257" y="42"/>
                </a:cubicBezTo>
                <a:cubicBezTo>
                  <a:pt x="256" y="43"/>
                  <a:pt x="255" y="43"/>
                  <a:pt x="253" y="43"/>
                </a:cubicBezTo>
                <a:cubicBezTo>
                  <a:pt x="252" y="43"/>
                  <a:pt x="250" y="43"/>
                  <a:pt x="249" y="42"/>
                </a:cubicBezTo>
                <a:cubicBezTo>
                  <a:pt x="248" y="41"/>
                  <a:pt x="247" y="41"/>
                  <a:pt x="246" y="39"/>
                </a:cubicBezTo>
                <a:cubicBezTo>
                  <a:pt x="245" y="38"/>
                  <a:pt x="244" y="37"/>
                  <a:pt x="244" y="35"/>
                </a:cubicBezTo>
                <a:cubicBezTo>
                  <a:pt x="243" y="34"/>
                  <a:pt x="243" y="32"/>
                  <a:pt x="243" y="29"/>
                </a:cubicBezTo>
                <a:cubicBezTo>
                  <a:pt x="243" y="27"/>
                  <a:pt x="243" y="26"/>
                  <a:pt x="244" y="24"/>
                </a:cubicBezTo>
                <a:cubicBezTo>
                  <a:pt x="244" y="22"/>
                  <a:pt x="245" y="21"/>
                  <a:pt x="246" y="20"/>
                </a:cubicBezTo>
                <a:cubicBezTo>
                  <a:pt x="247" y="18"/>
                  <a:pt x="248" y="18"/>
                  <a:pt x="249" y="17"/>
                </a:cubicBezTo>
                <a:cubicBezTo>
                  <a:pt x="251" y="16"/>
                  <a:pt x="252" y="16"/>
                  <a:pt x="254" y="16"/>
                </a:cubicBezTo>
                <a:cubicBezTo>
                  <a:pt x="255" y="16"/>
                  <a:pt x="256" y="16"/>
                  <a:pt x="257" y="16"/>
                </a:cubicBezTo>
                <a:cubicBezTo>
                  <a:pt x="258" y="17"/>
                  <a:pt x="259" y="17"/>
                  <a:pt x="259" y="17"/>
                </a:cubicBezTo>
                <a:cubicBezTo>
                  <a:pt x="260" y="18"/>
                  <a:pt x="260" y="18"/>
                  <a:pt x="261" y="18"/>
                </a:cubicBezTo>
                <a:cubicBezTo>
                  <a:pt x="261" y="18"/>
                  <a:pt x="261" y="19"/>
                  <a:pt x="262" y="19"/>
                </a:cubicBezTo>
                <a:cubicBezTo>
                  <a:pt x="262" y="19"/>
                  <a:pt x="262" y="19"/>
                  <a:pt x="262" y="19"/>
                </a:cubicBezTo>
                <a:cubicBezTo>
                  <a:pt x="262" y="18"/>
                  <a:pt x="262" y="18"/>
                  <a:pt x="262" y="18"/>
                </a:cubicBezTo>
                <a:lnTo>
                  <a:pt x="263" y="17"/>
                </a:lnTo>
                <a:close/>
                <a:moveTo>
                  <a:pt x="232" y="3"/>
                </a:moveTo>
                <a:cubicBezTo>
                  <a:pt x="232" y="2"/>
                  <a:pt x="232" y="2"/>
                  <a:pt x="232" y="2"/>
                </a:cubicBezTo>
                <a:cubicBezTo>
                  <a:pt x="231" y="1"/>
                  <a:pt x="231" y="1"/>
                  <a:pt x="231" y="1"/>
                </a:cubicBezTo>
                <a:cubicBezTo>
                  <a:pt x="230" y="1"/>
                  <a:pt x="230" y="1"/>
                  <a:pt x="230" y="1"/>
                </a:cubicBezTo>
                <a:cubicBezTo>
                  <a:pt x="229" y="1"/>
                  <a:pt x="229" y="1"/>
                  <a:pt x="229" y="1"/>
                </a:cubicBezTo>
                <a:cubicBezTo>
                  <a:pt x="228" y="1"/>
                  <a:pt x="228" y="1"/>
                  <a:pt x="228" y="2"/>
                </a:cubicBezTo>
                <a:cubicBezTo>
                  <a:pt x="228" y="2"/>
                  <a:pt x="227" y="2"/>
                  <a:pt x="227" y="3"/>
                </a:cubicBezTo>
                <a:cubicBezTo>
                  <a:pt x="227" y="3"/>
                  <a:pt x="227" y="3"/>
                  <a:pt x="227" y="4"/>
                </a:cubicBezTo>
                <a:cubicBezTo>
                  <a:pt x="227" y="4"/>
                  <a:pt x="227" y="4"/>
                  <a:pt x="227" y="5"/>
                </a:cubicBezTo>
                <a:cubicBezTo>
                  <a:pt x="227" y="5"/>
                  <a:pt x="228" y="5"/>
                  <a:pt x="228" y="5"/>
                </a:cubicBezTo>
                <a:cubicBezTo>
                  <a:pt x="228" y="6"/>
                  <a:pt x="228" y="6"/>
                  <a:pt x="229" y="6"/>
                </a:cubicBezTo>
                <a:cubicBezTo>
                  <a:pt x="229" y="6"/>
                  <a:pt x="229" y="6"/>
                  <a:pt x="230" y="6"/>
                </a:cubicBezTo>
                <a:cubicBezTo>
                  <a:pt x="230" y="6"/>
                  <a:pt x="230" y="6"/>
                  <a:pt x="231" y="6"/>
                </a:cubicBezTo>
                <a:cubicBezTo>
                  <a:pt x="231" y="6"/>
                  <a:pt x="231" y="6"/>
                  <a:pt x="232" y="5"/>
                </a:cubicBezTo>
                <a:cubicBezTo>
                  <a:pt x="232" y="5"/>
                  <a:pt x="232" y="5"/>
                  <a:pt x="232" y="5"/>
                </a:cubicBezTo>
                <a:cubicBezTo>
                  <a:pt x="232" y="4"/>
                  <a:pt x="232" y="4"/>
                  <a:pt x="232" y="4"/>
                </a:cubicBezTo>
                <a:cubicBezTo>
                  <a:pt x="232" y="3"/>
                  <a:pt x="232" y="3"/>
                  <a:pt x="232" y="3"/>
                </a:cubicBezTo>
                <a:moveTo>
                  <a:pt x="228" y="45"/>
                </a:moveTo>
                <a:cubicBezTo>
                  <a:pt x="231" y="45"/>
                  <a:pt x="231" y="45"/>
                  <a:pt x="231" y="45"/>
                </a:cubicBezTo>
                <a:cubicBezTo>
                  <a:pt x="231" y="14"/>
                  <a:pt x="231" y="14"/>
                  <a:pt x="231" y="14"/>
                </a:cubicBezTo>
                <a:cubicBezTo>
                  <a:pt x="228" y="14"/>
                  <a:pt x="228" y="14"/>
                  <a:pt x="228" y="14"/>
                </a:cubicBezTo>
                <a:lnTo>
                  <a:pt x="228" y="45"/>
                </a:lnTo>
                <a:close/>
                <a:moveTo>
                  <a:pt x="198" y="40"/>
                </a:moveTo>
                <a:cubicBezTo>
                  <a:pt x="196" y="37"/>
                  <a:pt x="195" y="34"/>
                  <a:pt x="195" y="30"/>
                </a:cubicBezTo>
                <a:cubicBezTo>
                  <a:pt x="195" y="28"/>
                  <a:pt x="195" y="26"/>
                  <a:pt x="196" y="24"/>
                </a:cubicBezTo>
                <a:cubicBezTo>
                  <a:pt x="196" y="22"/>
                  <a:pt x="197" y="21"/>
                  <a:pt x="198" y="20"/>
                </a:cubicBezTo>
                <a:cubicBezTo>
                  <a:pt x="199" y="19"/>
                  <a:pt x="200" y="18"/>
                  <a:pt x="201" y="17"/>
                </a:cubicBezTo>
                <a:cubicBezTo>
                  <a:pt x="203" y="16"/>
                  <a:pt x="204" y="16"/>
                  <a:pt x="206" y="16"/>
                </a:cubicBezTo>
                <a:cubicBezTo>
                  <a:pt x="208" y="16"/>
                  <a:pt x="210" y="16"/>
                  <a:pt x="211" y="17"/>
                </a:cubicBezTo>
                <a:cubicBezTo>
                  <a:pt x="212" y="18"/>
                  <a:pt x="214" y="19"/>
                  <a:pt x="215" y="21"/>
                </a:cubicBezTo>
                <a:cubicBezTo>
                  <a:pt x="215" y="37"/>
                  <a:pt x="215" y="37"/>
                  <a:pt x="215" y="37"/>
                </a:cubicBezTo>
                <a:cubicBezTo>
                  <a:pt x="214" y="39"/>
                  <a:pt x="212" y="40"/>
                  <a:pt x="210" y="41"/>
                </a:cubicBezTo>
                <a:cubicBezTo>
                  <a:pt x="209" y="42"/>
                  <a:pt x="207" y="43"/>
                  <a:pt x="205" y="43"/>
                </a:cubicBezTo>
                <a:cubicBezTo>
                  <a:pt x="202" y="43"/>
                  <a:pt x="199" y="42"/>
                  <a:pt x="198" y="40"/>
                </a:cubicBezTo>
                <a:moveTo>
                  <a:pt x="218" y="45"/>
                </a:moveTo>
                <a:cubicBezTo>
                  <a:pt x="218" y="0"/>
                  <a:pt x="218" y="0"/>
                  <a:pt x="218" y="0"/>
                </a:cubicBezTo>
                <a:cubicBezTo>
                  <a:pt x="215" y="0"/>
                  <a:pt x="215" y="0"/>
                  <a:pt x="215" y="0"/>
                </a:cubicBezTo>
                <a:cubicBezTo>
                  <a:pt x="215" y="18"/>
                  <a:pt x="215" y="18"/>
                  <a:pt x="215" y="18"/>
                </a:cubicBezTo>
                <a:cubicBezTo>
                  <a:pt x="214" y="17"/>
                  <a:pt x="212" y="16"/>
                  <a:pt x="211" y="15"/>
                </a:cubicBezTo>
                <a:cubicBezTo>
                  <a:pt x="209" y="14"/>
                  <a:pt x="208" y="14"/>
                  <a:pt x="206" y="14"/>
                </a:cubicBezTo>
                <a:cubicBezTo>
                  <a:pt x="203" y="14"/>
                  <a:pt x="201" y="14"/>
                  <a:pt x="200" y="15"/>
                </a:cubicBezTo>
                <a:cubicBezTo>
                  <a:pt x="198" y="16"/>
                  <a:pt x="197" y="17"/>
                  <a:pt x="196" y="18"/>
                </a:cubicBezTo>
                <a:cubicBezTo>
                  <a:pt x="195" y="20"/>
                  <a:pt x="194" y="21"/>
                  <a:pt x="193" y="23"/>
                </a:cubicBezTo>
                <a:cubicBezTo>
                  <a:pt x="192" y="25"/>
                  <a:pt x="192" y="27"/>
                  <a:pt x="192" y="30"/>
                </a:cubicBezTo>
                <a:cubicBezTo>
                  <a:pt x="192" y="35"/>
                  <a:pt x="193" y="39"/>
                  <a:pt x="195" y="41"/>
                </a:cubicBezTo>
                <a:cubicBezTo>
                  <a:pt x="197" y="44"/>
                  <a:pt x="200" y="45"/>
                  <a:pt x="204" y="45"/>
                </a:cubicBezTo>
                <a:cubicBezTo>
                  <a:pt x="206" y="45"/>
                  <a:pt x="208" y="45"/>
                  <a:pt x="210" y="44"/>
                </a:cubicBezTo>
                <a:cubicBezTo>
                  <a:pt x="212" y="42"/>
                  <a:pt x="214" y="41"/>
                  <a:pt x="215" y="39"/>
                </a:cubicBezTo>
                <a:cubicBezTo>
                  <a:pt x="215" y="44"/>
                  <a:pt x="215" y="44"/>
                  <a:pt x="215" y="44"/>
                </a:cubicBezTo>
                <a:cubicBezTo>
                  <a:pt x="215" y="45"/>
                  <a:pt x="216" y="45"/>
                  <a:pt x="216" y="45"/>
                </a:cubicBezTo>
                <a:lnTo>
                  <a:pt x="218" y="45"/>
                </a:lnTo>
                <a:close/>
                <a:moveTo>
                  <a:pt x="164" y="45"/>
                </a:moveTo>
                <a:cubicBezTo>
                  <a:pt x="167" y="45"/>
                  <a:pt x="167" y="45"/>
                  <a:pt x="167" y="45"/>
                </a:cubicBezTo>
                <a:cubicBezTo>
                  <a:pt x="167" y="0"/>
                  <a:pt x="167" y="0"/>
                  <a:pt x="167" y="0"/>
                </a:cubicBezTo>
                <a:cubicBezTo>
                  <a:pt x="164" y="0"/>
                  <a:pt x="164" y="0"/>
                  <a:pt x="164" y="0"/>
                </a:cubicBezTo>
                <a:lnTo>
                  <a:pt x="164" y="45"/>
                </a:lnTo>
                <a:close/>
                <a:moveTo>
                  <a:pt x="138" y="43"/>
                </a:moveTo>
                <a:cubicBezTo>
                  <a:pt x="137" y="43"/>
                  <a:pt x="137" y="42"/>
                  <a:pt x="136" y="42"/>
                </a:cubicBezTo>
                <a:cubicBezTo>
                  <a:pt x="136" y="41"/>
                  <a:pt x="135" y="41"/>
                  <a:pt x="135" y="40"/>
                </a:cubicBezTo>
                <a:cubicBezTo>
                  <a:pt x="134" y="39"/>
                  <a:pt x="134" y="38"/>
                  <a:pt x="134" y="37"/>
                </a:cubicBezTo>
                <a:cubicBezTo>
                  <a:pt x="134" y="36"/>
                  <a:pt x="135" y="35"/>
                  <a:pt x="135" y="34"/>
                </a:cubicBezTo>
                <a:cubicBezTo>
                  <a:pt x="136" y="33"/>
                  <a:pt x="137" y="33"/>
                  <a:pt x="138" y="32"/>
                </a:cubicBezTo>
                <a:cubicBezTo>
                  <a:pt x="140" y="32"/>
                  <a:pt x="141" y="31"/>
                  <a:pt x="143" y="31"/>
                </a:cubicBezTo>
                <a:cubicBezTo>
                  <a:pt x="146" y="30"/>
                  <a:pt x="148" y="30"/>
                  <a:pt x="151" y="30"/>
                </a:cubicBezTo>
                <a:cubicBezTo>
                  <a:pt x="151" y="38"/>
                  <a:pt x="151" y="38"/>
                  <a:pt x="151" y="38"/>
                </a:cubicBezTo>
                <a:cubicBezTo>
                  <a:pt x="150" y="39"/>
                  <a:pt x="150" y="39"/>
                  <a:pt x="149" y="40"/>
                </a:cubicBezTo>
                <a:cubicBezTo>
                  <a:pt x="148" y="41"/>
                  <a:pt x="147" y="41"/>
                  <a:pt x="146" y="42"/>
                </a:cubicBezTo>
                <a:cubicBezTo>
                  <a:pt x="146" y="42"/>
                  <a:pt x="145" y="43"/>
                  <a:pt x="144" y="43"/>
                </a:cubicBezTo>
                <a:cubicBezTo>
                  <a:pt x="143" y="43"/>
                  <a:pt x="142" y="43"/>
                  <a:pt x="140" y="43"/>
                </a:cubicBezTo>
                <a:cubicBezTo>
                  <a:pt x="140" y="43"/>
                  <a:pt x="139" y="43"/>
                  <a:pt x="138" y="43"/>
                </a:cubicBezTo>
                <a:moveTo>
                  <a:pt x="154" y="45"/>
                </a:moveTo>
                <a:cubicBezTo>
                  <a:pt x="154" y="25"/>
                  <a:pt x="154" y="25"/>
                  <a:pt x="154" y="25"/>
                </a:cubicBezTo>
                <a:cubicBezTo>
                  <a:pt x="154" y="23"/>
                  <a:pt x="154" y="22"/>
                  <a:pt x="153" y="20"/>
                </a:cubicBezTo>
                <a:cubicBezTo>
                  <a:pt x="153" y="19"/>
                  <a:pt x="152" y="18"/>
                  <a:pt x="151" y="17"/>
                </a:cubicBezTo>
                <a:cubicBezTo>
                  <a:pt x="151" y="16"/>
                  <a:pt x="150" y="15"/>
                  <a:pt x="148" y="14"/>
                </a:cubicBezTo>
                <a:cubicBezTo>
                  <a:pt x="147" y="14"/>
                  <a:pt x="146" y="14"/>
                  <a:pt x="144" y="14"/>
                </a:cubicBezTo>
                <a:cubicBezTo>
                  <a:pt x="142" y="14"/>
                  <a:pt x="140" y="14"/>
                  <a:pt x="138" y="15"/>
                </a:cubicBezTo>
                <a:cubicBezTo>
                  <a:pt x="136" y="16"/>
                  <a:pt x="135" y="17"/>
                  <a:pt x="133" y="18"/>
                </a:cubicBezTo>
                <a:cubicBezTo>
                  <a:pt x="134" y="19"/>
                  <a:pt x="134" y="19"/>
                  <a:pt x="134" y="19"/>
                </a:cubicBezTo>
                <a:cubicBezTo>
                  <a:pt x="134" y="20"/>
                  <a:pt x="134" y="20"/>
                  <a:pt x="134" y="20"/>
                </a:cubicBezTo>
                <a:cubicBezTo>
                  <a:pt x="134" y="20"/>
                  <a:pt x="134" y="20"/>
                  <a:pt x="134" y="20"/>
                </a:cubicBezTo>
                <a:cubicBezTo>
                  <a:pt x="135" y="20"/>
                  <a:pt x="135" y="20"/>
                  <a:pt x="136" y="19"/>
                </a:cubicBezTo>
                <a:cubicBezTo>
                  <a:pt x="136" y="19"/>
                  <a:pt x="137" y="18"/>
                  <a:pt x="137" y="18"/>
                </a:cubicBezTo>
                <a:cubicBezTo>
                  <a:pt x="138" y="17"/>
                  <a:pt x="139" y="17"/>
                  <a:pt x="140" y="17"/>
                </a:cubicBezTo>
                <a:cubicBezTo>
                  <a:pt x="141" y="16"/>
                  <a:pt x="142" y="16"/>
                  <a:pt x="144" y="16"/>
                </a:cubicBezTo>
                <a:cubicBezTo>
                  <a:pt x="146" y="16"/>
                  <a:pt x="148" y="17"/>
                  <a:pt x="149" y="18"/>
                </a:cubicBezTo>
                <a:cubicBezTo>
                  <a:pt x="150" y="20"/>
                  <a:pt x="151" y="22"/>
                  <a:pt x="151" y="25"/>
                </a:cubicBezTo>
                <a:cubicBezTo>
                  <a:pt x="151" y="28"/>
                  <a:pt x="151" y="28"/>
                  <a:pt x="151" y="28"/>
                </a:cubicBezTo>
                <a:cubicBezTo>
                  <a:pt x="148" y="28"/>
                  <a:pt x="145" y="28"/>
                  <a:pt x="142" y="29"/>
                </a:cubicBezTo>
                <a:cubicBezTo>
                  <a:pt x="140" y="29"/>
                  <a:pt x="138" y="30"/>
                  <a:pt x="136" y="31"/>
                </a:cubicBezTo>
                <a:cubicBezTo>
                  <a:pt x="134" y="32"/>
                  <a:pt x="133" y="33"/>
                  <a:pt x="133" y="34"/>
                </a:cubicBezTo>
                <a:cubicBezTo>
                  <a:pt x="132" y="35"/>
                  <a:pt x="131" y="36"/>
                  <a:pt x="131" y="37"/>
                </a:cubicBezTo>
                <a:cubicBezTo>
                  <a:pt x="131" y="39"/>
                  <a:pt x="132" y="40"/>
                  <a:pt x="132" y="41"/>
                </a:cubicBezTo>
                <a:cubicBezTo>
                  <a:pt x="133" y="42"/>
                  <a:pt x="133" y="43"/>
                  <a:pt x="134" y="43"/>
                </a:cubicBezTo>
                <a:cubicBezTo>
                  <a:pt x="135" y="44"/>
                  <a:pt x="136" y="45"/>
                  <a:pt x="137" y="45"/>
                </a:cubicBezTo>
                <a:cubicBezTo>
                  <a:pt x="138" y="45"/>
                  <a:pt x="139" y="45"/>
                  <a:pt x="140" y="45"/>
                </a:cubicBezTo>
                <a:cubicBezTo>
                  <a:pt x="141" y="45"/>
                  <a:pt x="142" y="45"/>
                  <a:pt x="143" y="45"/>
                </a:cubicBezTo>
                <a:cubicBezTo>
                  <a:pt x="144" y="45"/>
                  <a:pt x="145" y="44"/>
                  <a:pt x="146" y="44"/>
                </a:cubicBezTo>
                <a:cubicBezTo>
                  <a:pt x="147" y="43"/>
                  <a:pt x="148" y="43"/>
                  <a:pt x="149" y="42"/>
                </a:cubicBezTo>
                <a:cubicBezTo>
                  <a:pt x="149" y="42"/>
                  <a:pt x="150" y="41"/>
                  <a:pt x="151" y="40"/>
                </a:cubicBezTo>
                <a:cubicBezTo>
                  <a:pt x="152" y="44"/>
                  <a:pt x="152" y="44"/>
                  <a:pt x="152" y="44"/>
                </a:cubicBezTo>
                <a:cubicBezTo>
                  <a:pt x="152" y="45"/>
                  <a:pt x="152" y="45"/>
                  <a:pt x="153" y="45"/>
                </a:cubicBezTo>
                <a:lnTo>
                  <a:pt x="154" y="45"/>
                </a:lnTo>
                <a:close/>
                <a:moveTo>
                  <a:pt x="116" y="45"/>
                </a:moveTo>
                <a:cubicBezTo>
                  <a:pt x="116" y="25"/>
                  <a:pt x="116" y="25"/>
                  <a:pt x="116" y="25"/>
                </a:cubicBezTo>
                <a:cubicBezTo>
                  <a:pt x="116" y="24"/>
                  <a:pt x="117" y="22"/>
                  <a:pt x="117" y="21"/>
                </a:cubicBezTo>
                <a:cubicBezTo>
                  <a:pt x="118" y="20"/>
                  <a:pt x="118" y="19"/>
                  <a:pt x="119" y="19"/>
                </a:cubicBezTo>
                <a:cubicBezTo>
                  <a:pt x="120" y="18"/>
                  <a:pt x="121" y="17"/>
                  <a:pt x="121" y="17"/>
                </a:cubicBezTo>
                <a:cubicBezTo>
                  <a:pt x="122" y="17"/>
                  <a:pt x="123" y="16"/>
                  <a:pt x="125" y="16"/>
                </a:cubicBezTo>
                <a:cubicBezTo>
                  <a:pt x="125" y="16"/>
                  <a:pt x="126" y="17"/>
                  <a:pt x="127" y="17"/>
                </a:cubicBezTo>
                <a:cubicBezTo>
                  <a:pt x="127" y="17"/>
                  <a:pt x="128" y="17"/>
                  <a:pt x="128" y="17"/>
                </a:cubicBezTo>
                <a:cubicBezTo>
                  <a:pt x="128" y="17"/>
                  <a:pt x="128" y="17"/>
                  <a:pt x="128" y="16"/>
                </a:cubicBezTo>
                <a:cubicBezTo>
                  <a:pt x="129" y="14"/>
                  <a:pt x="129" y="14"/>
                  <a:pt x="129" y="14"/>
                </a:cubicBezTo>
                <a:cubicBezTo>
                  <a:pt x="128" y="14"/>
                  <a:pt x="128" y="14"/>
                  <a:pt x="127" y="14"/>
                </a:cubicBezTo>
                <a:cubicBezTo>
                  <a:pt x="126" y="14"/>
                  <a:pt x="126" y="14"/>
                  <a:pt x="125" y="14"/>
                </a:cubicBezTo>
                <a:cubicBezTo>
                  <a:pt x="124" y="14"/>
                  <a:pt x="123" y="14"/>
                  <a:pt x="122" y="14"/>
                </a:cubicBezTo>
                <a:cubicBezTo>
                  <a:pt x="121" y="15"/>
                  <a:pt x="120" y="15"/>
                  <a:pt x="119" y="16"/>
                </a:cubicBezTo>
                <a:cubicBezTo>
                  <a:pt x="118" y="16"/>
                  <a:pt x="118" y="17"/>
                  <a:pt x="117" y="18"/>
                </a:cubicBezTo>
                <a:cubicBezTo>
                  <a:pt x="116" y="19"/>
                  <a:pt x="116" y="20"/>
                  <a:pt x="115" y="22"/>
                </a:cubicBezTo>
                <a:cubicBezTo>
                  <a:pt x="115" y="15"/>
                  <a:pt x="115" y="15"/>
                  <a:pt x="115" y="15"/>
                </a:cubicBezTo>
                <a:cubicBezTo>
                  <a:pt x="115" y="15"/>
                  <a:pt x="115" y="15"/>
                  <a:pt x="115" y="14"/>
                </a:cubicBezTo>
                <a:cubicBezTo>
                  <a:pt x="115" y="14"/>
                  <a:pt x="115" y="14"/>
                  <a:pt x="114" y="14"/>
                </a:cubicBezTo>
                <a:cubicBezTo>
                  <a:pt x="113" y="14"/>
                  <a:pt x="113" y="14"/>
                  <a:pt x="113" y="14"/>
                </a:cubicBezTo>
                <a:cubicBezTo>
                  <a:pt x="113" y="45"/>
                  <a:pt x="113" y="45"/>
                  <a:pt x="113" y="45"/>
                </a:cubicBezTo>
                <a:lnTo>
                  <a:pt x="116" y="45"/>
                </a:lnTo>
                <a:close/>
                <a:moveTo>
                  <a:pt x="96" y="17"/>
                </a:moveTo>
                <a:cubicBezTo>
                  <a:pt x="98" y="17"/>
                  <a:pt x="99" y="18"/>
                  <a:pt x="99" y="19"/>
                </a:cubicBezTo>
                <a:cubicBezTo>
                  <a:pt x="100" y="20"/>
                  <a:pt x="101" y="21"/>
                  <a:pt x="101" y="22"/>
                </a:cubicBezTo>
                <a:cubicBezTo>
                  <a:pt x="102" y="23"/>
                  <a:pt x="102" y="25"/>
                  <a:pt x="102" y="26"/>
                </a:cubicBezTo>
                <a:cubicBezTo>
                  <a:pt x="82" y="26"/>
                  <a:pt x="82" y="26"/>
                  <a:pt x="82" y="26"/>
                </a:cubicBezTo>
                <a:cubicBezTo>
                  <a:pt x="82" y="25"/>
                  <a:pt x="82" y="23"/>
                  <a:pt x="83" y="22"/>
                </a:cubicBezTo>
                <a:cubicBezTo>
                  <a:pt x="83" y="21"/>
                  <a:pt x="84" y="20"/>
                  <a:pt x="85" y="19"/>
                </a:cubicBezTo>
                <a:cubicBezTo>
                  <a:pt x="86" y="18"/>
                  <a:pt x="87" y="17"/>
                  <a:pt x="88" y="17"/>
                </a:cubicBezTo>
                <a:cubicBezTo>
                  <a:pt x="90" y="16"/>
                  <a:pt x="91" y="16"/>
                  <a:pt x="93" y="16"/>
                </a:cubicBezTo>
                <a:cubicBezTo>
                  <a:pt x="94" y="16"/>
                  <a:pt x="95" y="16"/>
                  <a:pt x="96" y="17"/>
                </a:cubicBezTo>
                <a:moveTo>
                  <a:pt x="87" y="15"/>
                </a:moveTo>
                <a:cubicBezTo>
                  <a:pt x="85" y="16"/>
                  <a:pt x="84" y="17"/>
                  <a:pt x="82" y="18"/>
                </a:cubicBezTo>
                <a:cubicBezTo>
                  <a:pt x="81" y="19"/>
                  <a:pt x="80" y="21"/>
                  <a:pt x="80" y="23"/>
                </a:cubicBezTo>
                <a:cubicBezTo>
                  <a:pt x="79" y="25"/>
                  <a:pt x="79" y="27"/>
                  <a:pt x="79" y="29"/>
                </a:cubicBezTo>
                <a:cubicBezTo>
                  <a:pt x="79" y="31"/>
                  <a:pt x="79" y="34"/>
                  <a:pt x="80" y="36"/>
                </a:cubicBezTo>
                <a:cubicBezTo>
                  <a:pt x="80" y="38"/>
                  <a:pt x="81" y="40"/>
                  <a:pt x="83" y="41"/>
                </a:cubicBezTo>
                <a:cubicBezTo>
                  <a:pt x="84" y="42"/>
                  <a:pt x="85" y="43"/>
                  <a:pt x="87" y="44"/>
                </a:cubicBezTo>
                <a:cubicBezTo>
                  <a:pt x="89" y="45"/>
                  <a:pt x="91" y="45"/>
                  <a:pt x="93" y="45"/>
                </a:cubicBezTo>
                <a:cubicBezTo>
                  <a:pt x="94" y="45"/>
                  <a:pt x="95" y="45"/>
                  <a:pt x="96" y="45"/>
                </a:cubicBezTo>
                <a:cubicBezTo>
                  <a:pt x="97" y="45"/>
                  <a:pt x="98" y="44"/>
                  <a:pt x="99" y="44"/>
                </a:cubicBezTo>
                <a:cubicBezTo>
                  <a:pt x="100" y="44"/>
                  <a:pt x="101" y="43"/>
                  <a:pt x="102" y="43"/>
                </a:cubicBezTo>
                <a:cubicBezTo>
                  <a:pt x="103" y="42"/>
                  <a:pt x="104" y="41"/>
                  <a:pt x="104" y="41"/>
                </a:cubicBezTo>
                <a:cubicBezTo>
                  <a:pt x="103" y="40"/>
                  <a:pt x="103" y="40"/>
                  <a:pt x="103" y="40"/>
                </a:cubicBezTo>
                <a:cubicBezTo>
                  <a:pt x="103" y="40"/>
                  <a:pt x="103" y="40"/>
                  <a:pt x="103" y="40"/>
                </a:cubicBezTo>
                <a:cubicBezTo>
                  <a:pt x="102" y="40"/>
                  <a:pt x="102" y="40"/>
                  <a:pt x="102" y="40"/>
                </a:cubicBezTo>
                <a:cubicBezTo>
                  <a:pt x="101" y="40"/>
                  <a:pt x="101" y="41"/>
                  <a:pt x="100" y="41"/>
                </a:cubicBezTo>
                <a:cubicBezTo>
                  <a:pt x="99" y="42"/>
                  <a:pt x="98" y="42"/>
                  <a:pt x="97" y="42"/>
                </a:cubicBezTo>
                <a:cubicBezTo>
                  <a:pt x="96" y="43"/>
                  <a:pt x="94" y="43"/>
                  <a:pt x="93" y="43"/>
                </a:cubicBezTo>
                <a:cubicBezTo>
                  <a:pt x="91" y="43"/>
                  <a:pt x="90" y="43"/>
                  <a:pt x="88" y="42"/>
                </a:cubicBezTo>
                <a:cubicBezTo>
                  <a:pt x="87" y="41"/>
                  <a:pt x="86" y="40"/>
                  <a:pt x="85" y="39"/>
                </a:cubicBezTo>
                <a:cubicBezTo>
                  <a:pt x="84" y="38"/>
                  <a:pt x="83" y="37"/>
                  <a:pt x="82" y="35"/>
                </a:cubicBezTo>
                <a:cubicBezTo>
                  <a:pt x="82" y="33"/>
                  <a:pt x="82" y="31"/>
                  <a:pt x="82" y="29"/>
                </a:cubicBezTo>
                <a:cubicBezTo>
                  <a:pt x="82" y="28"/>
                  <a:pt x="82" y="28"/>
                  <a:pt x="82" y="28"/>
                </a:cubicBezTo>
                <a:cubicBezTo>
                  <a:pt x="104" y="28"/>
                  <a:pt x="104" y="28"/>
                  <a:pt x="104" y="28"/>
                </a:cubicBezTo>
                <a:cubicBezTo>
                  <a:pt x="104" y="28"/>
                  <a:pt x="104" y="28"/>
                  <a:pt x="105" y="28"/>
                </a:cubicBezTo>
                <a:cubicBezTo>
                  <a:pt x="105" y="28"/>
                  <a:pt x="105" y="28"/>
                  <a:pt x="105" y="27"/>
                </a:cubicBezTo>
                <a:cubicBezTo>
                  <a:pt x="105" y="25"/>
                  <a:pt x="104" y="23"/>
                  <a:pt x="104" y="21"/>
                </a:cubicBezTo>
                <a:cubicBezTo>
                  <a:pt x="103" y="20"/>
                  <a:pt x="102" y="18"/>
                  <a:pt x="101" y="17"/>
                </a:cubicBezTo>
                <a:cubicBezTo>
                  <a:pt x="100" y="16"/>
                  <a:pt x="99" y="15"/>
                  <a:pt x="97" y="15"/>
                </a:cubicBezTo>
                <a:cubicBezTo>
                  <a:pt x="96" y="14"/>
                  <a:pt x="94" y="14"/>
                  <a:pt x="93" y="14"/>
                </a:cubicBezTo>
                <a:cubicBezTo>
                  <a:pt x="90" y="14"/>
                  <a:pt x="88" y="14"/>
                  <a:pt x="87" y="15"/>
                </a:cubicBezTo>
                <a:moveTo>
                  <a:pt x="75" y="14"/>
                </a:moveTo>
                <a:cubicBezTo>
                  <a:pt x="73" y="14"/>
                  <a:pt x="73" y="14"/>
                  <a:pt x="73" y="14"/>
                </a:cubicBezTo>
                <a:cubicBezTo>
                  <a:pt x="73" y="14"/>
                  <a:pt x="72" y="14"/>
                  <a:pt x="72" y="14"/>
                </a:cubicBezTo>
                <a:cubicBezTo>
                  <a:pt x="72" y="14"/>
                  <a:pt x="72" y="15"/>
                  <a:pt x="72" y="15"/>
                </a:cubicBezTo>
                <a:cubicBezTo>
                  <a:pt x="62" y="39"/>
                  <a:pt x="62" y="39"/>
                  <a:pt x="62" y="39"/>
                </a:cubicBezTo>
                <a:cubicBezTo>
                  <a:pt x="61" y="40"/>
                  <a:pt x="61" y="41"/>
                  <a:pt x="61" y="42"/>
                </a:cubicBezTo>
                <a:cubicBezTo>
                  <a:pt x="61" y="41"/>
                  <a:pt x="60" y="40"/>
                  <a:pt x="60" y="39"/>
                </a:cubicBezTo>
                <a:cubicBezTo>
                  <a:pt x="50" y="15"/>
                  <a:pt x="50" y="15"/>
                  <a:pt x="50" y="15"/>
                </a:cubicBezTo>
                <a:cubicBezTo>
                  <a:pt x="50" y="15"/>
                  <a:pt x="50" y="15"/>
                  <a:pt x="50" y="14"/>
                </a:cubicBezTo>
                <a:cubicBezTo>
                  <a:pt x="49" y="14"/>
                  <a:pt x="49" y="14"/>
                  <a:pt x="49" y="14"/>
                </a:cubicBezTo>
                <a:cubicBezTo>
                  <a:pt x="47" y="14"/>
                  <a:pt x="47" y="14"/>
                  <a:pt x="47" y="14"/>
                </a:cubicBezTo>
                <a:cubicBezTo>
                  <a:pt x="59" y="45"/>
                  <a:pt x="59" y="45"/>
                  <a:pt x="59" y="45"/>
                </a:cubicBezTo>
                <a:cubicBezTo>
                  <a:pt x="62" y="45"/>
                  <a:pt x="62" y="45"/>
                  <a:pt x="62" y="45"/>
                </a:cubicBezTo>
                <a:lnTo>
                  <a:pt x="75" y="14"/>
                </a:lnTo>
                <a:close/>
                <a:moveTo>
                  <a:pt x="38" y="31"/>
                </a:moveTo>
                <a:cubicBezTo>
                  <a:pt x="37" y="34"/>
                  <a:pt x="35" y="36"/>
                  <a:pt x="34" y="37"/>
                </a:cubicBezTo>
                <a:cubicBezTo>
                  <a:pt x="32" y="39"/>
                  <a:pt x="31" y="40"/>
                  <a:pt x="28" y="41"/>
                </a:cubicBezTo>
                <a:cubicBezTo>
                  <a:pt x="26" y="42"/>
                  <a:pt x="24" y="43"/>
                  <a:pt x="21" y="43"/>
                </a:cubicBezTo>
                <a:cubicBezTo>
                  <a:pt x="19" y="43"/>
                  <a:pt x="16" y="42"/>
                  <a:pt x="14" y="41"/>
                </a:cubicBezTo>
                <a:cubicBezTo>
                  <a:pt x="12" y="40"/>
                  <a:pt x="10" y="39"/>
                  <a:pt x="9" y="37"/>
                </a:cubicBezTo>
                <a:cubicBezTo>
                  <a:pt x="7" y="36"/>
                  <a:pt x="6" y="34"/>
                  <a:pt x="5" y="31"/>
                </a:cubicBezTo>
                <a:cubicBezTo>
                  <a:pt x="4" y="29"/>
                  <a:pt x="4" y="26"/>
                  <a:pt x="4" y="23"/>
                </a:cubicBezTo>
                <a:cubicBezTo>
                  <a:pt x="4" y="20"/>
                  <a:pt x="4" y="17"/>
                  <a:pt x="5" y="15"/>
                </a:cubicBezTo>
                <a:cubicBezTo>
                  <a:pt x="6" y="12"/>
                  <a:pt x="7" y="10"/>
                  <a:pt x="9" y="9"/>
                </a:cubicBezTo>
                <a:cubicBezTo>
                  <a:pt x="10" y="7"/>
                  <a:pt x="12" y="6"/>
                  <a:pt x="14" y="5"/>
                </a:cubicBezTo>
                <a:cubicBezTo>
                  <a:pt x="16" y="4"/>
                  <a:pt x="19" y="3"/>
                  <a:pt x="21" y="3"/>
                </a:cubicBezTo>
                <a:cubicBezTo>
                  <a:pt x="24" y="3"/>
                  <a:pt x="26" y="4"/>
                  <a:pt x="28" y="5"/>
                </a:cubicBezTo>
                <a:cubicBezTo>
                  <a:pt x="31" y="6"/>
                  <a:pt x="32" y="7"/>
                  <a:pt x="34" y="9"/>
                </a:cubicBezTo>
                <a:cubicBezTo>
                  <a:pt x="35" y="10"/>
                  <a:pt x="37" y="12"/>
                  <a:pt x="38" y="15"/>
                </a:cubicBezTo>
                <a:cubicBezTo>
                  <a:pt x="38" y="17"/>
                  <a:pt x="39" y="20"/>
                  <a:pt x="39" y="23"/>
                </a:cubicBezTo>
                <a:cubicBezTo>
                  <a:pt x="39" y="26"/>
                  <a:pt x="38" y="29"/>
                  <a:pt x="38" y="31"/>
                </a:cubicBezTo>
                <a:moveTo>
                  <a:pt x="41" y="14"/>
                </a:moveTo>
                <a:cubicBezTo>
                  <a:pt x="40" y="11"/>
                  <a:pt x="38" y="9"/>
                  <a:pt x="36" y="7"/>
                </a:cubicBezTo>
                <a:cubicBezTo>
                  <a:pt x="34" y="5"/>
                  <a:pt x="32" y="3"/>
                  <a:pt x="30" y="2"/>
                </a:cubicBezTo>
                <a:cubicBezTo>
                  <a:pt x="27" y="1"/>
                  <a:pt x="24" y="1"/>
                  <a:pt x="21" y="1"/>
                </a:cubicBezTo>
                <a:cubicBezTo>
                  <a:pt x="18" y="1"/>
                  <a:pt x="15" y="1"/>
                  <a:pt x="13" y="2"/>
                </a:cubicBezTo>
                <a:cubicBezTo>
                  <a:pt x="10" y="3"/>
                  <a:pt x="8" y="5"/>
                  <a:pt x="6" y="7"/>
                </a:cubicBezTo>
                <a:cubicBezTo>
                  <a:pt x="4" y="9"/>
                  <a:pt x="3" y="11"/>
                  <a:pt x="2" y="14"/>
                </a:cubicBezTo>
                <a:cubicBezTo>
                  <a:pt x="1" y="17"/>
                  <a:pt x="0" y="20"/>
                  <a:pt x="0" y="23"/>
                </a:cubicBezTo>
                <a:cubicBezTo>
                  <a:pt x="0" y="26"/>
                  <a:pt x="1" y="29"/>
                  <a:pt x="2" y="32"/>
                </a:cubicBezTo>
                <a:cubicBezTo>
                  <a:pt x="3" y="35"/>
                  <a:pt x="4" y="37"/>
                  <a:pt x="6" y="39"/>
                </a:cubicBezTo>
                <a:cubicBezTo>
                  <a:pt x="8" y="41"/>
                  <a:pt x="10" y="43"/>
                  <a:pt x="13" y="44"/>
                </a:cubicBezTo>
                <a:cubicBezTo>
                  <a:pt x="15" y="45"/>
                  <a:pt x="18" y="45"/>
                  <a:pt x="21" y="45"/>
                </a:cubicBezTo>
                <a:cubicBezTo>
                  <a:pt x="24" y="45"/>
                  <a:pt x="27" y="45"/>
                  <a:pt x="30" y="44"/>
                </a:cubicBezTo>
                <a:cubicBezTo>
                  <a:pt x="32" y="43"/>
                  <a:pt x="34" y="41"/>
                  <a:pt x="36" y="39"/>
                </a:cubicBezTo>
                <a:cubicBezTo>
                  <a:pt x="38" y="37"/>
                  <a:pt x="40" y="35"/>
                  <a:pt x="41" y="32"/>
                </a:cubicBezTo>
                <a:cubicBezTo>
                  <a:pt x="42" y="29"/>
                  <a:pt x="42" y="26"/>
                  <a:pt x="42" y="23"/>
                </a:cubicBezTo>
                <a:cubicBezTo>
                  <a:pt x="42" y="20"/>
                  <a:pt x="42" y="17"/>
                  <a:pt x="41" y="1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02" name="Groep 101">
            <a:extLst>
              <a:ext uri="{FF2B5EF4-FFF2-40B4-BE49-F238E27FC236}">
                <a16:creationId xmlns:a16="http://schemas.microsoft.com/office/drawing/2014/main" id="{BD8B78C2-D808-48D2-934D-C6BA754A160F}"/>
              </a:ext>
            </a:extLst>
          </p:cNvPr>
          <p:cNvGrpSpPr/>
          <p:nvPr userDrawn="1"/>
        </p:nvGrpSpPr>
        <p:grpSpPr>
          <a:xfrm>
            <a:off x="10401454" y="288239"/>
            <a:ext cx="1464114" cy="486839"/>
            <a:chOff x="10401454" y="288239"/>
            <a:chExt cx="1464114" cy="486839"/>
          </a:xfrm>
        </p:grpSpPr>
        <p:sp>
          <p:nvSpPr>
            <p:cNvPr id="14" name="Freeform 6">
              <a:extLst>
                <a:ext uri="{FF2B5EF4-FFF2-40B4-BE49-F238E27FC236}">
                  <a16:creationId xmlns:a16="http://schemas.microsoft.com/office/drawing/2014/main" id="{1A3C3006-C6BF-49C2-9986-CFE01943BE9A}"/>
                </a:ext>
              </a:extLst>
            </p:cNvPr>
            <p:cNvSpPr>
              <a:spLocks noEditPoints="1"/>
            </p:cNvSpPr>
            <p:nvPr userDrawn="1"/>
          </p:nvSpPr>
          <p:spPr bwMode="auto">
            <a:xfrm>
              <a:off x="10401454" y="460911"/>
              <a:ext cx="121110" cy="141495"/>
            </a:xfrm>
            <a:custGeom>
              <a:avLst/>
              <a:gdLst>
                <a:gd name="T0" fmla="*/ 19 w 48"/>
                <a:gd name="T1" fmla="*/ 50 h 56"/>
                <a:gd name="T2" fmla="*/ 9 w 48"/>
                <a:gd name="T3" fmla="*/ 46 h 56"/>
                <a:gd name="T4" fmla="*/ 7 w 48"/>
                <a:gd name="T5" fmla="*/ 38 h 56"/>
                <a:gd name="T6" fmla="*/ 31 w 48"/>
                <a:gd name="T7" fmla="*/ 28 h 56"/>
                <a:gd name="T8" fmla="*/ 36 w 48"/>
                <a:gd name="T9" fmla="*/ 28 h 56"/>
                <a:gd name="T10" fmla="*/ 19 w 48"/>
                <a:gd name="T11" fmla="*/ 50 h 56"/>
                <a:gd name="T12" fmla="*/ 42 w 48"/>
                <a:gd name="T13" fmla="*/ 20 h 56"/>
                <a:gd name="T14" fmla="*/ 37 w 48"/>
                <a:gd name="T15" fmla="*/ 5 h 56"/>
                <a:gd name="T16" fmla="*/ 24 w 48"/>
                <a:gd name="T17" fmla="*/ 0 h 56"/>
                <a:gd name="T18" fmla="*/ 5 w 48"/>
                <a:gd name="T19" fmla="*/ 8 h 56"/>
                <a:gd name="T20" fmla="*/ 8 w 48"/>
                <a:gd name="T21" fmla="*/ 13 h 56"/>
                <a:gd name="T22" fmla="*/ 24 w 48"/>
                <a:gd name="T23" fmla="*/ 6 h 56"/>
                <a:gd name="T24" fmla="*/ 33 w 48"/>
                <a:gd name="T25" fmla="*/ 9 h 56"/>
                <a:gd name="T26" fmla="*/ 36 w 48"/>
                <a:gd name="T27" fmla="*/ 20 h 56"/>
                <a:gd name="T28" fmla="*/ 36 w 48"/>
                <a:gd name="T29" fmla="*/ 22 h 56"/>
                <a:gd name="T30" fmla="*/ 31 w 48"/>
                <a:gd name="T31" fmla="*/ 22 h 56"/>
                <a:gd name="T32" fmla="*/ 1 w 48"/>
                <a:gd name="T33" fmla="*/ 37 h 56"/>
                <a:gd name="T34" fmla="*/ 4 w 48"/>
                <a:gd name="T35" fmla="*/ 50 h 56"/>
                <a:gd name="T36" fmla="*/ 19 w 48"/>
                <a:gd name="T37" fmla="*/ 56 h 56"/>
                <a:gd name="T38" fmla="*/ 35 w 48"/>
                <a:gd name="T39" fmla="*/ 45 h 56"/>
                <a:gd name="T40" fmla="*/ 35 w 48"/>
                <a:gd name="T41" fmla="*/ 55 h 56"/>
                <a:gd name="T42" fmla="*/ 48 w 48"/>
                <a:gd name="T43" fmla="*/ 55 h 56"/>
                <a:gd name="T44" fmla="*/ 48 w 48"/>
                <a:gd name="T45" fmla="*/ 49 h 56"/>
                <a:gd name="T46" fmla="*/ 41 w 48"/>
                <a:gd name="T47" fmla="*/ 49 h 56"/>
                <a:gd name="T48" fmla="*/ 42 w 48"/>
                <a:gd name="T49"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56">
                  <a:moveTo>
                    <a:pt x="19" y="50"/>
                  </a:moveTo>
                  <a:cubicBezTo>
                    <a:pt x="14" y="50"/>
                    <a:pt x="11" y="48"/>
                    <a:pt x="9" y="46"/>
                  </a:cubicBezTo>
                  <a:cubicBezTo>
                    <a:pt x="7" y="44"/>
                    <a:pt x="7" y="41"/>
                    <a:pt x="7" y="38"/>
                  </a:cubicBezTo>
                  <a:cubicBezTo>
                    <a:pt x="8" y="31"/>
                    <a:pt x="15" y="28"/>
                    <a:pt x="31" y="28"/>
                  </a:cubicBezTo>
                  <a:cubicBezTo>
                    <a:pt x="36" y="28"/>
                    <a:pt x="36" y="28"/>
                    <a:pt x="36" y="28"/>
                  </a:cubicBezTo>
                  <a:cubicBezTo>
                    <a:pt x="35" y="42"/>
                    <a:pt x="26" y="50"/>
                    <a:pt x="19" y="50"/>
                  </a:cubicBezTo>
                  <a:moveTo>
                    <a:pt x="42" y="20"/>
                  </a:moveTo>
                  <a:cubicBezTo>
                    <a:pt x="42" y="13"/>
                    <a:pt x="40" y="8"/>
                    <a:pt x="37" y="5"/>
                  </a:cubicBezTo>
                  <a:cubicBezTo>
                    <a:pt x="33" y="1"/>
                    <a:pt x="28" y="0"/>
                    <a:pt x="24" y="0"/>
                  </a:cubicBezTo>
                  <a:cubicBezTo>
                    <a:pt x="16" y="0"/>
                    <a:pt x="8" y="4"/>
                    <a:pt x="5" y="8"/>
                  </a:cubicBezTo>
                  <a:cubicBezTo>
                    <a:pt x="8" y="13"/>
                    <a:pt x="8" y="13"/>
                    <a:pt x="8" y="13"/>
                  </a:cubicBezTo>
                  <a:cubicBezTo>
                    <a:pt x="11" y="10"/>
                    <a:pt x="17" y="6"/>
                    <a:pt x="24" y="6"/>
                  </a:cubicBezTo>
                  <a:cubicBezTo>
                    <a:pt x="28" y="6"/>
                    <a:pt x="31" y="7"/>
                    <a:pt x="33" y="9"/>
                  </a:cubicBezTo>
                  <a:cubicBezTo>
                    <a:pt x="35" y="12"/>
                    <a:pt x="36" y="15"/>
                    <a:pt x="36" y="20"/>
                  </a:cubicBezTo>
                  <a:cubicBezTo>
                    <a:pt x="36" y="22"/>
                    <a:pt x="36" y="22"/>
                    <a:pt x="36" y="22"/>
                  </a:cubicBezTo>
                  <a:cubicBezTo>
                    <a:pt x="31" y="22"/>
                    <a:pt x="31" y="22"/>
                    <a:pt x="31" y="22"/>
                  </a:cubicBezTo>
                  <a:cubicBezTo>
                    <a:pt x="19" y="22"/>
                    <a:pt x="3" y="23"/>
                    <a:pt x="1" y="37"/>
                  </a:cubicBezTo>
                  <a:cubicBezTo>
                    <a:pt x="0" y="42"/>
                    <a:pt x="1" y="47"/>
                    <a:pt x="4" y="50"/>
                  </a:cubicBezTo>
                  <a:cubicBezTo>
                    <a:pt x="7" y="54"/>
                    <a:pt x="13" y="56"/>
                    <a:pt x="19" y="56"/>
                  </a:cubicBezTo>
                  <a:cubicBezTo>
                    <a:pt x="26" y="56"/>
                    <a:pt x="32" y="51"/>
                    <a:pt x="35" y="45"/>
                  </a:cubicBezTo>
                  <a:cubicBezTo>
                    <a:pt x="35" y="55"/>
                    <a:pt x="35" y="55"/>
                    <a:pt x="35" y="55"/>
                  </a:cubicBezTo>
                  <a:cubicBezTo>
                    <a:pt x="48" y="55"/>
                    <a:pt x="48" y="55"/>
                    <a:pt x="48" y="55"/>
                  </a:cubicBezTo>
                  <a:cubicBezTo>
                    <a:pt x="48" y="49"/>
                    <a:pt x="48" y="49"/>
                    <a:pt x="48" y="49"/>
                  </a:cubicBezTo>
                  <a:cubicBezTo>
                    <a:pt x="41" y="49"/>
                    <a:pt x="41" y="49"/>
                    <a:pt x="41" y="49"/>
                  </a:cubicBezTo>
                  <a:lnTo>
                    <a:pt x="4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7">
              <a:extLst>
                <a:ext uri="{FF2B5EF4-FFF2-40B4-BE49-F238E27FC236}">
                  <a16:creationId xmlns:a16="http://schemas.microsoft.com/office/drawing/2014/main" id="{2B502096-6CF8-40EC-A060-93F87DC313F5}"/>
                </a:ext>
              </a:extLst>
            </p:cNvPr>
            <p:cNvSpPr>
              <a:spLocks noEditPoints="1"/>
            </p:cNvSpPr>
            <p:nvPr userDrawn="1"/>
          </p:nvSpPr>
          <p:spPr bwMode="auto">
            <a:xfrm>
              <a:off x="10673652" y="460911"/>
              <a:ext cx="121110" cy="141495"/>
            </a:xfrm>
            <a:custGeom>
              <a:avLst/>
              <a:gdLst>
                <a:gd name="T0" fmla="*/ 19 w 48"/>
                <a:gd name="T1" fmla="*/ 50 h 56"/>
                <a:gd name="T2" fmla="*/ 9 w 48"/>
                <a:gd name="T3" fmla="*/ 46 h 56"/>
                <a:gd name="T4" fmla="*/ 7 w 48"/>
                <a:gd name="T5" fmla="*/ 38 h 56"/>
                <a:gd name="T6" fmla="*/ 31 w 48"/>
                <a:gd name="T7" fmla="*/ 28 h 56"/>
                <a:gd name="T8" fmla="*/ 35 w 48"/>
                <a:gd name="T9" fmla="*/ 28 h 56"/>
                <a:gd name="T10" fmla="*/ 19 w 48"/>
                <a:gd name="T11" fmla="*/ 50 h 56"/>
                <a:gd name="T12" fmla="*/ 42 w 48"/>
                <a:gd name="T13" fmla="*/ 20 h 56"/>
                <a:gd name="T14" fmla="*/ 37 w 48"/>
                <a:gd name="T15" fmla="*/ 5 h 56"/>
                <a:gd name="T16" fmla="*/ 24 w 48"/>
                <a:gd name="T17" fmla="*/ 0 h 56"/>
                <a:gd name="T18" fmla="*/ 4 w 48"/>
                <a:gd name="T19" fmla="*/ 8 h 56"/>
                <a:gd name="T20" fmla="*/ 8 w 48"/>
                <a:gd name="T21" fmla="*/ 13 h 56"/>
                <a:gd name="T22" fmla="*/ 24 w 48"/>
                <a:gd name="T23" fmla="*/ 6 h 56"/>
                <a:gd name="T24" fmla="*/ 33 w 48"/>
                <a:gd name="T25" fmla="*/ 9 h 56"/>
                <a:gd name="T26" fmla="*/ 36 w 48"/>
                <a:gd name="T27" fmla="*/ 20 h 56"/>
                <a:gd name="T28" fmla="*/ 36 w 48"/>
                <a:gd name="T29" fmla="*/ 22 h 56"/>
                <a:gd name="T30" fmla="*/ 31 w 48"/>
                <a:gd name="T31" fmla="*/ 22 h 56"/>
                <a:gd name="T32" fmla="*/ 1 w 48"/>
                <a:gd name="T33" fmla="*/ 37 h 56"/>
                <a:gd name="T34" fmla="*/ 4 w 48"/>
                <a:gd name="T35" fmla="*/ 50 h 56"/>
                <a:gd name="T36" fmla="*/ 19 w 48"/>
                <a:gd name="T37" fmla="*/ 56 h 56"/>
                <a:gd name="T38" fmla="*/ 35 w 48"/>
                <a:gd name="T39" fmla="*/ 45 h 56"/>
                <a:gd name="T40" fmla="*/ 35 w 48"/>
                <a:gd name="T41" fmla="*/ 55 h 56"/>
                <a:gd name="T42" fmla="*/ 47 w 48"/>
                <a:gd name="T43" fmla="*/ 55 h 56"/>
                <a:gd name="T44" fmla="*/ 48 w 48"/>
                <a:gd name="T45" fmla="*/ 49 h 56"/>
                <a:gd name="T46" fmla="*/ 41 w 48"/>
                <a:gd name="T47" fmla="*/ 49 h 56"/>
                <a:gd name="T48" fmla="*/ 42 w 48"/>
                <a:gd name="T49"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56">
                  <a:moveTo>
                    <a:pt x="19" y="50"/>
                  </a:moveTo>
                  <a:cubicBezTo>
                    <a:pt x="14" y="50"/>
                    <a:pt x="11" y="48"/>
                    <a:pt x="9" y="46"/>
                  </a:cubicBezTo>
                  <a:cubicBezTo>
                    <a:pt x="7" y="44"/>
                    <a:pt x="7" y="41"/>
                    <a:pt x="7" y="38"/>
                  </a:cubicBezTo>
                  <a:cubicBezTo>
                    <a:pt x="8" y="31"/>
                    <a:pt x="15" y="28"/>
                    <a:pt x="31" y="28"/>
                  </a:cubicBezTo>
                  <a:cubicBezTo>
                    <a:pt x="35" y="28"/>
                    <a:pt x="35" y="28"/>
                    <a:pt x="35" y="28"/>
                  </a:cubicBezTo>
                  <a:cubicBezTo>
                    <a:pt x="35" y="42"/>
                    <a:pt x="26" y="50"/>
                    <a:pt x="19" y="50"/>
                  </a:cubicBezTo>
                  <a:moveTo>
                    <a:pt x="42" y="20"/>
                  </a:moveTo>
                  <a:cubicBezTo>
                    <a:pt x="42" y="13"/>
                    <a:pt x="40" y="8"/>
                    <a:pt x="37" y="5"/>
                  </a:cubicBezTo>
                  <a:cubicBezTo>
                    <a:pt x="33" y="1"/>
                    <a:pt x="28" y="0"/>
                    <a:pt x="24" y="0"/>
                  </a:cubicBezTo>
                  <a:cubicBezTo>
                    <a:pt x="16" y="0"/>
                    <a:pt x="8" y="4"/>
                    <a:pt x="4" y="8"/>
                  </a:cubicBezTo>
                  <a:cubicBezTo>
                    <a:pt x="8" y="13"/>
                    <a:pt x="8" y="13"/>
                    <a:pt x="8" y="13"/>
                  </a:cubicBezTo>
                  <a:cubicBezTo>
                    <a:pt x="11" y="10"/>
                    <a:pt x="17" y="6"/>
                    <a:pt x="24" y="6"/>
                  </a:cubicBezTo>
                  <a:cubicBezTo>
                    <a:pt x="28" y="6"/>
                    <a:pt x="31" y="7"/>
                    <a:pt x="33" y="9"/>
                  </a:cubicBezTo>
                  <a:cubicBezTo>
                    <a:pt x="35" y="12"/>
                    <a:pt x="36" y="15"/>
                    <a:pt x="36" y="20"/>
                  </a:cubicBezTo>
                  <a:cubicBezTo>
                    <a:pt x="36" y="22"/>
                    <a:pt x="36" y="22"/>
                    <a:pt x="36" y="22"/>
                  </a:cubicBezTo>
                  <a:cubicBezTo>
                    <a:pt x="31" y="22"/>
                    <a:pt x="31" y="22"/>
                    <a:pt x="31" y="22"/>
                  </a:cubicBezTo>
                  <a:cubicBezTo>
                    <a:pt x="19" y="22"/>
                    <a:pt x="3" y="23"/>
                    <a:pt x="1" y="37"/>
                  </a:cubicBezTo>
                  <a:cubicBezTo>
                    <a:pt x="0" y="42"/>
                    <a:pt x="1" y="47"/>
                    <a:pt x="4" y="50"/>
                  </a:cubicBezTo>
                  <a:cubicBezTo>
                    <a:pt x="7" y="54"/>
                    <a:pt x="13" y="56"/>
                    <a:pt x="19" y="56"/>
                  </a:cubicBezTo>
                  <a:cubicBezTo>
                    <a:pt x="25" y="56"/>
                    <a:pt x="32" y="51"/>
                    <a:pt x="35" y="45"/>
                  </a:cubicBezTo>
                  <a:cubicBezTo>
                    <a:pt x="35" y="55"/>
                    <a:pt x="35" y="55"/>
                    <a:pt x="35" y="55"/>
                  </a:cubicBezTo>
                  <a:cubicBezTo>
                    <a:pt x="47" y="55"/>
                    <a:pt x="47" y="55"/>
                    <a:pt x="47" y="55"/>
                  </a:cubicBezTo>
                  <a:cubicBezTo>
                    <a:pt x="48" y="49"/>
                    <a:pt x="48" y="49"/>
                    <a:pt x="48" y="49"/>
                  </a:cubicBezTo>
                  <a:cubicBezTo>
                    <a:pt x="41" y="49"/>
                    <a:pt x="41" y="49"/>
                    <a:pt x="41" y="49"/>
                  </a:cubicBezTo>
                  <a:lnTo>
                    <a:pt x="4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8">
              <a:extLst>
                <a:ext uri="{FF2B5EF4-FFF2-40B4-BE49-F238E27FC236}">
                  <a16:creationId xmlns:a16="http://schemas.microsoft.com/office/drawing/2014/main" id="{ED19841C-F1AB-456E-A20D-48935545F8CA}"/>
                </a:ext>
              </a:extLst>
            </p:cNvPr>
            <p:cNvSpPr>
              <a:spLocks/>
            </p:cNvSpPr>
            <p:nvPr userDrawn="1"/>
          </p:nvSpPr>
          <p:spPr bwMode="auto">
            <a:xfrm>
              <a:off x="10570529" y="409349"/>
              <a:ext cx="112716" cy="244619"/>
            </a:xfrm>
            <a:custGeom>
              <a:avLst/>
              <a:gdLst>
                <a:gd name="T0" fmla="*/ 30 w 45"/>
                <a:gd name="T1" fmla="*/ 14 h 96"/>
                <a:gd name="T2" fmla="*/ 37 w 45"/>
                <a:gd name="T3" fmla="*/ 6 h 96"/>
                <a:gd name="T4" fmla="*/ 43 w 45"/>
                <a:gd name="T5" fmla="*/ 8 h 96"/>
                <a:gd name="T6" fmla="*/ 45 w 45"/>
                <a:gd name="T7" fmla="*/ 2 h 96"/>
                <a:gd name="T8" fmla="*/ 37 w 45"/>
                <a:gd name="T9" fmla="*/ 0 h 96"/>
                <a:gd name="T10" fmla="*/ 23 w 45"/>
                <a:gd name="T11" fmla="*/ 14 h 96"/>
                <a:gd name="T12" fmla="*/ 23 w 45"/>
                <a:gd name="T13" fmla="*/ 21 h 96"/>
                <a:gd name="T14" fmla="*/ 15 w 45"/>
                <a:gd name="T15" fmla="*/ 21 h 96"/>
                <a:gd name="T16" fmla="*/ 14 w 45"/>
                <a:gd name="T17" fmla="*/ 27 h 96"/>
                <a:gd name="T18" fmla="*/ 22 w 45"/>
                <a:gd name="T19" fmla="*/ 27 h 96"/>
                <a:gd name="T20" fmla="*/ 16 w 45"/>
                <a:gd name="T21" fmla="*/ 82 h 96"/>
                <a:gd name="T22" fmla="*/ 9 w 45"/>
                <a:gd name="T23" fmla="*/ 90 h 96"/>
                <a:gd name="T24" fmla="*/ 3 w 45"/>
                <a:gd name="T25" fmla="*/ 88 h 96"/>
                <a:gd name="T26" fmla="*/ 0 w 45"/>
                <a:gd name="T27" fmla="*/ 94 h 96"/>
                <a:gd name="T28" fmla="*/ 8 w 45"/>
                <a:gd name="T29" fmla="*/ 96 h 96"/>
                <a:gd name="T30" fmla="*/ 22 w 45"/>
                <a:gd name="T31" fmla="*/ 82 h 96"/>
                <a:gd name="T32" fmla="*/ 28 w 45"/>
                <a:gd name="T33" fmla="*/ 27 h 96"/>
                <a:gd name="T34" fmla="*/ 39 w 45"/>
                <a:gd name="T35" fmla="*/ 27 h 96"/>
                <a:gd name="T36" fmla="*/ 40 w 45"/>
                <a:gd name="T37" fmla="*/ 21 h 96"/>
                <a:gd name="T38" fmla="*/ 29 w 45"/>
                <a:gd name="T39" fmla="*/ 21 h 96"/>
                <a:gd name="T40" fmla="*/ 30 w 45"/>
                <a:gd name="T41" fmla="*/ 1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96">
                  <a:moveTo>
                    <a:pt x="30" y="14"/>
                  </a:moveTo>
                  <a:cubicBezTo>
                    <a:pt x="30" y="9"/>
                    <a:pt x="33" y="6"/>
                    <a:pt x="37" y="6"/>
                  </a:cubicBezTo>
                  <a:cubicBezTo>
                    <a:pt x="39" y="6"/>
                    <a:pt x="43" y="8"/>
                    <a:pt x="43" y="8"/>
                  </a:cubicBezTo>
                  <a:cubicBezTo>
                    <a:pt x="45" y="2"/>
                    <a:pt x="45" y="2"/>
                    <a:pt x="45" y="2"/>
                  </a:cubicBezTo>
                  <a:cubicBezTo>
                    <a:pt x="45" y="2"/>
                    <a:pt x="41" y="0"/>
                    <a:pt x="37" y="0"/>
                  </a:cubicBezTo>
                  <a:cubicBezTo>
                    <a:pt x="30" y="0"/>
                    <a:pt x="24" y="5"/>
                    <a:pt x="23" y="14"/>
                  </a:cubicBezTo>
                  <a:cubicBezTo>
                    <a:pt x="23" y="21"/>
                    <a:pt x="23" y="21"/>
                    <a:pt x="23" y="21"/>
                  </a:cubicBezTo>
                  <a:cubicBezTo>
                    <a:pt x="15" y="21"/>
                    <a:pt x="15" y="21"/>
                    <a:pt x="15" y="21"/>
                  </a:cubicBezTo>
                  <a:cubicBezTo>
                    <a:pt x="14" y="27"/>
                    <a:pt x="14" y="27"/>
                    <a:pt x="14" y="27"/>
                  </a:cubicBezTo>
                  <a:cubicBezTo>
                    <a:pt x="22" y="27"/>
                    <a:pt x="22" y="27"/>
                    <a:pt x="22" y="27"/>
                  </a:cubicBezTo>
                  <a:cubicBezTo>
                    <a:pt x="16" y="82"/>
                    <a:pt x="16" y="82"/>
                    <a:pt x="16" y="82"/>
                  </a:cubicBezTo>
                  <a:cubicBezTo>
                    <a:pt x="16" y="87"/>
                    <a:pt x="13" y="90"/>
                    <a:pt x="9" y="90"/>
                  </a:cubicBezTo>
                  <a:cubicBezTo>
                    <a:pt x="6" y="90"/>
                    <a:pt x="3" y="88"/>
                    <a:pt x="3" y="88"/>
                  </a:cubicBezTo>
                  <a:cubicBezTo>
                    <a:pt x="0" y="94"/>
                    <a:pt x="0" y="94"/>
                    <a:pt x="0" y="94"/>
                  </a:cubicBezTo>
                  <a:cubicBezTo>
                    <a:pt x="0" y="94"/>
                    <a:pt x="5" y="96"/>
                    <a:pt x="8" y="96"/>
                  </a:cubicBezTo>
                  <a:cubicBezTo>
                    <a:pt x="16" y="96"/>
                    <a:pt x="21" y="91"/>
                    <a:pt x="22" y="82"/>
                  </a:cubicBezTo>
                  <a:cubicBezTo>
                    <a:pt x="28" y="27"/>
                    <a:pt x="28" y="27"/>
                    <a:pt x="28" y="27"/>
                  </a:cubicBezTo>
                  <a:cubicBezTo>
                    <a:pt x="39" y="27"/>
                    <a:pt x="39" y="27"/>
                    <a:pt x="39" y="27"/>
                  </a:cubicBezTo>
                  <a:cubicBezTo>
                    <a:pt x="40" y="21"/>
                    <a:pt x="40" y="21"/>
                    <a:pt x="40" y="21"/>
                  </a:cubicBezTo>
                  <a:cubicBezTo>
                    <a:pt x="29" y="21"/>
                    <a:pt x="29" y="21"/>
                    <a:pt x="29" y="21"/>
                  </a:cubicBezTo>
                  <a:lnTo>
                    <a:pt x="3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9">
              <a:extLst>
                <a:ext uri="{FF2B5EF4-FFF2-40B4-BE49-F238E27FC236}">
                  <a16:creationId xmlns:a16="http://schemas.microsoft.com/office/drawing/2014/main" id="{95EC037B-C1AA-4C02-82C3-2296EA0B038B}"/>
                </a:ext>
              </a:extLst>
            </p:cNvPr>
            <p:cNvSpPr>
              <a:spLocks/>
            </p:cNvSpPr>
            <p:nvPr userDrawn="1"/>
          </p:nvSpPr>
          <p:spPr bwMode="auto">
            <a:xfrm>
              <a:off x="10532157" y="412947"/>
              <a:ext cx="61155" cy="189460"/>
            </a:xfrm>
            <a:custGeom>
              <a:avLst/>
              <a:gdLst>
                <a:gd name="T0" fmla="*/ 24 w 24"/>
                <a:gd name="T1" fmla="*/ 73 h 75"/>
                <a:gd name="T2" fmla="*/ 22 w 24"/>
                <a:gd name="T3" fmla="*/ 67 h 75"/>
                <a:gd name="T4" fmla="*/ 16 w 24"/>
                <a:gd name="T5" fmla="*/ 69 h 75"/>
                <a:gd name="T6" fmla="*/ 13 w 24"/>
                <a:gd name="T7" fmla="*/ 68 h 75"/>
                <a:gd name="T8" fmla="*/ 12 w 24"/>
                <a:gd name="T9" fmla="*/ 64 h 75"/>
                <a:gd name="T10" fmla="*/ 13 w 24"/>
                <a:gd name="T11" fmla="*/ 0 h 75"/>
                <a:gd name="T12" fmla="*/ 0 w 24"/>
                <a:gd name="T13" fmla="*/ 0 h 75"/>
                <a:gd name="T14" fmla="*/ 0 w 24"/>
                <a:gd name="T15" fmla="*/ 6 h 75"/>
                <a:gd name="T16" fmla="*/ 7 w 24"/>
                <a:gd name="T17" fmla="*/ 6 h 75"/>
                <a:gd name="T18" fmla="*/ 6 w 24"/>
                <a:gd name="T19" fmla="*/ 64 h 75"/>
                <a:gd name="T20" fmla="*/ 9 w 24"/>
                <a:gd name="T21" fmla="*/ 72 h 75"/>
                <a:gd name="T22" fmla="*/ 16 w 24"/>
                <a:gd name="T23" fmla="*/ 75 h 75"/>
                <a:gd name="T24" fmla="*/ 24 w 24"/>
                <a:gd name="T25" fmla="*/ 7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75">
                  <a:moveTo>
                    <a:pt x="24" y="73"/>
                  </a:moveTo>
                  <a:cubicBezTo>
                    <a:pt x="22" y="67"/>
                    <a:pt x="22" y="67"/>
                    <a:pt x="22" y="67"/>
                  </a:cubicBezTo>
                  <a:cubicBezTo>
                    <a:pt x="22" y="67"/>
                    <a:pt x="18" y="69"/>
                    <a:pt x="16" y="69"/>
                  </a:cubicBezTo>
                  <a:cubicBezTo>
                    <a:pt x="15" y="69"/>
                    <a:pt x="14" y="68"/>
                    <a:pt x="13" y="68"/>
                  </a:cubicBezTo>
                  <a:cubicBezTo>
                    <a:pt x="13" y="67"/>
                    <a:pt x="12" y="65"/>
                    <a:pt x="12" y="64"/>
                  </a:cubicBezTo>
                  <a:cubicBezTo>
                    <a:pt x="13" y="0"/>
                    <a:pt x="13" y="0"/>
                    <a:pt x="13" y="0"/>
                  </a:cubicBezTo>
                  <a:cubicBezTo>
                    <a:pt x="0" y="0"/>
                    <a:pt x="0" y="0"/>
                    <a:pt x="0" y="0"/>
                  </a:cubicBezTo>
                  <a:cubicBezTo>
                    <a:pt x="0" y="6"/>
                    <a:pt x="0" y="6"/>
                    <a:pt x="0" y="6"/>
                  </a:cubicBezTo>
                  <a:cubicBezTo>
                    <a:pt x="7" y="6"/>
                    <a:pt x="7" y="6"/>
                    <a:pt x="7" y="6"/>
                  </a:cubicBezTo>
                  <a:cubicBezTo>
                    <a:pt x="6" y="64"/>
                    <a:pt x="6" y="64"/>
                    <a:pt x="6" y="64"/>
                  </a:cubicBezTo>
                  <a:cubicBezTo>
                    <a:pt x="6" y="67"/>
                    <a:pt x="7" y="70"/>
                    <a:pt x="9" y="72"/>
                  </a:cubicBezTo>
                  <a:cubicBezTo>
                    <a:pt x="11" y="74"/>
                    <a:pt x="13" y="75"/>
                    <a:pt x="16" y="75"/>
                  </a:cubicBezTo>
                  <a:cubicBezTo>
                    <a:pt x="20" y="75"/>
                    <a:pt x="24" y="73"/>
                    <a:pt x="24" y="7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0">
              <a:extLst>
                <a:ext uri="{FF2B5EF4-FFF2-40B4-BE49-F238E27FC236}">
                  <a16:creationId xmlns:a16="http://schemas.microsoft.com/office/drawing/2014/main" id="{808A6E94-2547-46BF-B731-A15F71702199}"/>
                </a:ext>
              </a:extLst>
            </p:cNvPr>
            <p:cNvSpPr>
              <a:spLocks/>
            </p:cNvSpPr>
            <p:nvPr userDrawn="1"/>
          </p:nvSpPr>
          <p:spPr bwMode="auto">
            <a:xfrm>
              <a:off x="11144903" y="288239"/>
              <a:ext cx="233827" cy="486839"/>
            </a:xfrm>
            <a:custGeom>
              <a:avLst/>
              <a:gdLst>
                <a:gd name="T0" fmla="*/ 93 w 93"/>
                <a:gd name="T1" fmla="*/ 96 h 192"/>
                <a:gd name="T2" fmla="*/ 0 w 93"/>
                <a:gd name="T3" fmla="*/ 0 h 192"/>
                <a:gd name="T4" fmla="*/ 3 w 93"/>
                <a:gd name="T5" fmla="*/ 1 h 192"/>
                <a:gd name="T6" fmla="*/ 6 w 93"/>
                <a:gd name="T7" fmla="*/ 3 h 192"/>
                <a:gd name="T8" fmla="*/ 8 w 93"/>
                <a:gd name="T9" fmla="*/ 5 h 192"/>
                <a:gd name="T10" fmla="*/ 8 w 93"/>
                <a:gd name="T11" fmla="*/ 10 h 192"/>
                <a:gd name="T12" fmla="*/ 10 w 93"/>
                <a:gd name="T13" fmla="*/ 15 h 192"/>
                <a:gd name="T14" fmla="*/ 6 w 93"/>
                <a:gd name="T15" fmla="*/ 27 h 192"/>
                <a:gd name="T16" fmla="*/ 2 w 93"/>
                <a:gd name="T17" fmla="*/ 29 h 192"/>
                <a:gd name="T18" fmla="*/ 2 w 93"/>
                <a:gd name="T19" fmla="*/ 33 h 192"/>
                <a:gd name="T20" fmla="*/ 18 w 93"/>
                <a:gd name="T21" fmla="*/ 39 h 192"/>
                <a:gd name="T22" fmla="*/ 25 w 93"/>
                <a:gd name="T23" fmla="*/ 75 h 192"/>
                <a:gd name="T24" fmla="*/ 20 w 93"/>
                <a:gd name="T25" fmla="*/ 103 h 192"/>
                <a:gd name="T26" fmla="*/ 14 w 93"/>
                <a:gd name="T27" fmla="*/ 106 h 192"/>
                <a:gd name="T28" fmla="*/ 14 w 93"/>
                <a:gd name="T29" fmla="*/ 110 h 192"/>
                <a:gd name="T30" fmla="*/ 7 w 93"/>
                <a:gd name="T31" fmla="*/ 144 h 192"/>
                <a:gd name="T32" fmla="*/ 5 w 93"/>
                <a:gd name="T33" fmla="*/ 188 h 192"/>
                <a:gd name="T34" fmla="*/ 5 w 93"/>
                <a:gd name="T35" fmla="*/ 192 h 192"/>
                <a:gd name="T36" fmla="*/ 93 w 93"/>
                <a:gd name="T37" fmla="*/ 9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3" h="192">
                  <a:moveTo>
                    <a:pt x="93" y="96"/>
                  </a:moveTo>
                  <a:cubicBezTo>
                    <a:pt x="93" y="44"/>
                    <a:pt x="52" y="2"/>
                    <a:pt x="0" y="0"/>
                  </a:cubicBezTo>
                  <a:cubicBezTo>
                    <a:pt x="3" y="1"/>
                    <a:pt x="3" y="1"/>
                    <a:pt x="3" y="1"/>
                  </a:cubicBezTo>
                  <a:cubicBezTo>
                    <a:pt x="6" y="3"/>
                    <a:pt x="6" y="3"/>
                    <a:pt x="6" y="3"/>
                  </a:cubicBezTo>
                  <a:cubicBezTo>
                    <a:pt x="8" y="5"/>
                    <a:pt x="8" y="5"/>
                    <a:pt x="8" y="5"/>
                  </a:cubicBezTo>
                  <a:cubicBezTo>
                    <a:pt x="8" y="10"/>
                    <a:pt x="8" y="10"/>
                    <a:pt x="8" y="10"/>
                  </a:cubicBezTo>
                  <a:cubicBezTo>
                    <a:pt x="10" y="15"/>
                    <a:pt x="10" y="15"/>
                    <a:pt x="10" y="15"/>
                  </a:cubicBezTo>
                  <a:cubicBezTo>
                    <a:pt x="6" y="27"/>
                    <a:pt x="6" y="27"/>
                    <a:pt x="6" y="27"/>
                  </a:cubicBezTo>
                  <a:cubicBezTo>
                    <a:pt x="2" y="29"/>
                    <a:pt x="2" y="29"/>
                    <a:pt x="2" y="29"/>
                  </a:cubicBezTo>
                  <a:cubicBezTo>
                    <a:pt x="2" y="33"/>
                    <a:pt x="2" y="33"/>
                    <a:pt x="2" y="33"/>
                  </a:cubicBezTo>
                  <a:cubicBezTo>
                    <a:pt x="18" y="39"/>
                    <a:pt x="18" y="39"/>
                    <a:pt x="18" y="39"/>
                  </a:cubicBezTo>
                  <a:cubicBezTo>
                    <a:pt x="25" y="75"/>
                    <a:pt x="25" y="75"/>
                    <a:pt x="25" y="75"/>
                  </a:cubicBezTo>
                  <a:cubicBezTo>
                    <a:pt x="20" y="103"/>
                    <a:pt x="20" y="103"/>
                    <a:pt x="20" y="103"/>
                  </a:cubicBezTo>
                  <a:cubicBezTo>
                    <a:pt x="14" y="106"/>
                    <a:pt x="14" y="106"/>
                    <a:pt x="14" y="106"/>
                  </a:cubicBezTo>
                  <a:cubicBezTo>
                    <a:pt x="14" y="110"/>
                    <a:pt x="14" y="110"/>
                    <a:pt x="14" y="110"/>
                  </a:cubicBezTo>
                  <a:cubicBezTo>
                    <a:pt x="7" y="144"/>
                    <a:pt x="7" y="144"/>
                    <a:pt x="7" y="144"/>
                  </a:cubicBezTo>
                  <a:cubicBezTo>
                    <a:pt x="5" y="188"/>
                    <a:pt x="5" y="188"/>
                    <a:pt x="5" y="188"/>
                  </a:cubicBezTo>
                  <a:cubicBezTo>
                    <a:pt x="5" y="192"/>
                    <a:pt x="5" y="192"/>
                    <a:pt x="5" y="192"/>
                  </a:cubicBezTo>
                  <a:cubicBezTo>
                    <a:pt x="54" y="188"/>
                    <a:pt x="93" y="146"/>
                    <a:pt x="93" y="96"/>
                  </a:cubicBezTo>
                </a:path>
              </a:pathLst>
            </a:custGeom>
            <a:solidFill>
              <a:srgbClr val="FAB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1">
              <a:extLst>
                <a:ext uri="{FF2B5EF4-FFF2-40B4-BE49-F238E27FC236}">
                  <a16:creationId xmlns:a16="http://schemas.microsoft.com/office/drawing/2014/main" id="{18793D8A-92A5-478F-8483-61C07BD2DC94}"/>
                </a:ext>
              </a:extLst>
            </p:cNvPr>
            <p:cNvSpPr>
              <a:spLocks/>
            </p:cNvSpPr>
            <p:nvPr userDrawn="1"/>
          </p:nvSpPr>
          <p:spPr bwMode="auto">
            <a:xfrm>
              <a:off x="10890691" y="288239"/>
              <a:ext cx="233827" cy="486839"/>
            </a:xfrm>
            <a:custGeom>
              <a:avLst/>
              <a:gdLst>
                <a:gd name="T0" fmla="*/ 93 w 93"/>
                <a:gd name="T1" fmla="*/ 0 h 192"/>
                <a:gd name="T2" fmla="*/ 0 w 93"/>
                <a:gd name="T3" fmla="*/ 96 h 192"/>
                <a:gd name="T4" fmla="*/ 88 w 93"/>
                <a:gd name="T5" fmla="*/ 192 h 192"/>
                <a:gd name="T6" fmla="*/ 88 w 93"/>
                <a:gd name="T7" fmla="*/ 188 h 192"/>
                <a:gd name="T8" fmla="*/ 86 w 93"/>
                <a:gd name="T9" fmla="*/ 144 h 192"/>
                <a:gd name="T10" fmla="*/ 79 w 93"/>
                <a:gd name="T11" fmla="*/ 106 h 192"/>
                <a:gd name="T12" fmla="*/ 73 w 93"/>
                <a:gd name="T13" fmla="*/ 103 h 192"/>
                <a:gd name="T14" fmla="*/ 68 w 93"/>
                <a:gd name="T15" fmla="*/ 75 h 192"/>
                <a:gd name="T16" fmla="*/ 68 w 93"/>
                <a:gd name="T17" fmla="*/ 75 h 192"/>
                <a:gd name="T18" fmla="*/ 75 w 93"/>
                <a:gd name="T19" fmla="*/ 39 h 192"/>
                <a:gd name="T20" fmla="*/ 91 w 93"/>
                <a:gd name="T21" fmla="*/ 33 h 192"/>
                <a:gd name="T22" fmla="*/ 91 w 93"/>
                <a:gd name="T23" fmla="*/ 29 h 192"/>
                <a:gd name="T24" fmla="*/ 87 w 93"/>
                <a:gd name="T25" fmla="*/ 27 h 192"/>
                <a:gd name="T26" fmla="*/ 83 w 93"/>
                <a:gd name="T27" fmla="*/ 15 h 192"/>
                <a:gd name="T28" fmla="*/ 85 w 93"/>
                <a:gd name="T29" fmla="*/ 10 h 192"/>
                <a:gd name="T30" fmla="*/ 85 w 93"/>
                <a:gd name="T31" fmla="*/ 5 h 192"/>
                <a:gd name="T32" fmla="*/ 87 w 93"/>
                <a:gd name="T33" fmla="*/ 3 h 192"/>
                <a:gd name="T34" fmla="*/ 90 w 93"/>
                <a:gd name="T35" fmla="*/ 1 h 192"/>
                <a:gd name="T36" fmla="*/ 93 w 93"/>
                <a:gd name="T3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3" h="192">
                  <a:moveTo>
                    <a:pt x="93" y="0"/>
                  </a:moveTo>
                  <a:cubicBezTo>
                    <a:pt x="41" y="2"/>
                    <a:pt x="0" y="44"/>
                    <a:pt x="0" y="96"/>
                  </a:cubicBezTo>
                  <a:cubicBezTo>
                    <a:pt x="0" y="146"/>
                    <a:pt x="39" y="188"/>
                    <a:pt x="88" y="192"/>
                  </a:cubicBezTo>
                  <a:cubicBezTo>
                    <a:pt x="88" y="188"/>
                    <a:pt x="88" y="188"/>
                    <a:pt x="88" y="188"/>
                  </a:cubicBezTo>
                  <a:cubicBezTo>
                    <a:pt x="86" y="144"/>
                    <a:pt x="86" y="144"/>
                    <a:pt x="86" y="144"/>
                  </a:cubicBezTo>
                  <a:cubicBezTo>
                    <a:pt x="79" y="106"/>
                    <a:pt x="79" y="106"/>
                    <a:pt x="79" y="106"/>
                  </a:cubicBezTo>
                  <a:cubicBezTo>
                    <a:pt x="73" y="103"/>
                    <a:pt x="73" y="103"/>
                    <a:pt x="73" y="103"/>
                  </a:cubicBezTo>
                  <a:cubicBezTo>
                    <a:pt x="68" y="75"/>
                    <a:pt x="68" y="75"/>
                    <a:pt x="68" y="75"/>
                  </a:cubicBezTo>
                  <a:cubicBezTo>
                    <a:pt x="68" y="75"/>
                    <a:pt x="68" y="75"/>
                    <a:pt x="68" y="75"/>
                  </a:cubicBezTo>
                  <a:cubicBezTo>
                    <a:pt x="75" y="39"/>
                    <a:pt x="75" y="39"/>
                    <a:pt x="75" y="39"/>
                  </a:cubicBezTo>
                  <a:cubicBezTo>
                    <a:pt x="91" y="33"/>
                    <a:pt x="91" y="33"/>
                    <a:pt x="91" y="33"/>
                  </a:cubicBezTo>
                  <a:cubicBezTo>
                    <a:pt x="91" y="29"/>
                    <a:pt x="91" y="29"/>
                    <a:pt x="91" y="29"/>
                  </a:cubicBezTo>
                  <a:cubicBezTo>
                    <a:pt x="87" y="27"/>
                    <a:pt x="87" y="27"/>
                    <a:pt x="87" y="27"/>
                  </a:cubicBezTo>
                  <a:cubicBezTo>
                    <a:pt x="83" y="15"/>
                    <a:pt x="83" y="15"/>
                    <a:pt x="83" y="15"/>
                  </a:cubicBezTo>
                  <a:cubicBezTo>
                    <a:pt x="85" y="10"/>
                    <a:pt x="85" y="10"/>
                    <a:pt x="85" y="10"/>
                  </a:cubicBezTo>
                  <a:cubicBezTo>
                    <a:pt x="85" y="5"/>
                    <a:pt x="85" y="5"/>
                    <a:pt x="85" y="5"/>
                  </a:cubicBezTo>
                  <a:cubicBezTo>
                    <a:pt x="87" y="3"/>
                    <a:pt x="87" y="3"/>
                    <a:pt x="87" y="3"/>
                  </a:cubicBezTo>
                  <a:cubicBezTo>
                    <a:pt x="90" y="1"/>
                    <a:pt x="90" y="1"/>
                    <a:pt x="90" y="1"/>
                  </a:cubicBezTo>
                  <a:lnTo>
                    <a:pt x="93" y="0"/>
                  </a:lnTo>
                  <a:close/>
                </a:path>
              </a:pathLst>
            </a:custGeom>
            <a:solidFill>
              <a:srgbClr val="B7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2">
              <a:extLst>
                <a:ext uri="{FF2B5EF4-FFF2-40B4-BE49-F238E27FC236}">
                  <a16:creationId xmlns:a16="http://schemas.microsoft.com/office/drawing/2014/main" id="{1F283B8E-D042-4FFF-90EF-1D706737B54A}"/>
                </a:ext>
              </a:extLst>
            </p:cNvPr>
            <p:cNvSpPr>
              <a:spLocks noEditPoints="1"/>
            </p:cNvSpPr>
            <p:nvPr userDrawn="1"/>
          </p:nvSpPr>
          <p:spPr bwMode="auto">
            <a:xfrm>
              <a:off x="11474658" y="470504"/>
              <a:ext cx="29978" cy="35973"/>
            </a:xfrm>
            <a:custGeom>
              <a:avLst/>
              <a:gdLst>
                <a:gd name="T0" fmla="*/ 8 w 12"/>
                <a:gd name="T1" fmla="*/ 6 h 14"/>
                <a:gd name="T2" fmla="*/ 9 w 12"/>
                <a:gd name="T3" fmla="*/ 6 h 14"/>
                <a:gd name="T4" fmla="*/ 9 w 12"/>
                <a:gd name="T5" fmla="*/ 5 h 14"/>
                <a:gd name="T6" fmla="*/ 6 w 12"/>
                <a:gd name="T7" fmla="*/ 2 h 14"/>
                <a:gd name="T8" fmla="*/ 2 w 12"/>
                <a:gd name="T9" fmla="*/ 4 h 14"/>
                <a:gd name="T10" fmla="*/ 1 w 12"/>
                <a:gd name="T11" fmla="*/ 2 h 14"/>
                <a:gd name="T12" fmla="*/ 6 w 12"/>
                <a:gd name="T13" fmla="*/ 0 h 14"/>
                <a:gd name="T14" fmla="*/ 12 w 12"/>
                <a:gd name="T15" fmla="*/ 5 h 14"/>
                <a:gd name="T16" fmla="*/ 12 w 12"/>
                <a:gd name="T17" fmla="*/ 14 h 14"/>
                <a:gd name="T18" fmla="*/ 9 w 12"/>
                <a:gd name="T19" fmla="*/ 14 h 14"/>
                <a:gd name="T20" fmla="*/ 9 w 12"/>
                <a:gd name="T21" fmla="*/ 13 h 14"/>
                <a:gd name="T22" fmla="*/ 9 w 12"/>
                <a:gd name="T23" fmla="*/ 12 h 14"/>
                <a:gd name="T24" fmla="*/ 9 w 12"/>
                <a:gd name="T25" fmla="*/ 12 h 14"/>
                <a:gd name="T26" fmla="*/ 5 w 12"/>
                <a:gd name="T27" fmla="*/ 14 h 14"/>
                <a:gd name="T28" fmla="*/ 0 w 12"/>
                <a:gd name="T29" fmla="*/ 10 h 14"/>
                <a:gd name="T30" fmla="*/ 8 w 12"/>
                <a:gd name="T31" fmla="*/ 6 h 14"/>
                <a:gd name="T32" fmla="*/ 5 w 12"/>
                <a:gd name="T33" fmla="*/ 12 h 14"/>
                <a:gd name="T34" fmla="*/ 9 w 12"/>
                <a:gd name="T35" fmla="*/ 8 h 14"/>
                <a:gd name="T36" fmla="*/ 9 w 12"/>
                <a:gd name="T37" fmla="*/ 7 h 14"/>
                <a:gd name="T38" fmla="*/ 8 w 12"/>
                <a:gd name="T39" fmla="*/ 7 h 14"/>
                <a:gd name="T40" fmla="*/ 3 w 12"/>
                <a:gd name="T41" fmla="*/ 10 h 14"/>
                <a:gd name="T42" fmla="*/ 5 w 12"/>
                <a:gd name="T43"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14">
                  <a:moveTo>
                    <a:pt x="8" y="6"/>
                  </a:moveTo>
                  <a:cubicBezTo>
                    <a:pt x="9" y="6"/>
                    <a:pt x="9" y="6"/>
                    <a:pt x="9" y="6"/>
                  </a:cubicBezTo>
                  <a:cubicBezTo>
                    <a:pt x="9" y="5"/>
                    <a:pt x="9" y="5"/>
                    <a:pt x="9" y="5"/>
                  </a:cubicBezTo>
                  <a:cubicBezTo>
                    <a:pt x="9" y="3"/>
                    <a:pt x="8" y="2"/>
                    <a:pt x="6" y="2"/>
                  </a:cubicBezTo>
                  <a:cubicBezTo>
                    <a:pt x="4" y="2"/>
                    <a:pt x="2" y="4"/>
                    <a:pt x="2" y="4"/>
                  </a:cubicBezTo>
                  <a:cubicBezTo>
                    <a:pt x="1" y="2"/>
                    <a:pt x="1" y="2"/>
                    <a:pt x="1" y="2"/>
                  </a:cubicBezTo>
                  <a:cubicBezTo>
                    <a:pt x="1" y="2"/>
                    <a:pt x="3" y="0"/>
                    <a:pt x="6" y="0"/>
                  </a:cubicBezTo>
                  <a:cubicBezTo>
                    <a:pt x="10" y="0"/>
                    <a:pt x="12" y="2"/>
                    <a:pt x="12" y="5"/>
                  </a:cubicBezTo>
                  <a:cubicBezTo>
                    <a:pt x="12" y="14"/>
                    <a:pt x="12" y="14"/>
                    <a:pt x="12" y="14"/>
                  </a:cubicBezTo>
                  <a:cubicBezTo>
                    <a:pt x="9" y="14"/>
                    <a:pt x="9" y="14"/>
                    <a:pt x="9" y="14"/>
                  </a:cubicBezTo>
                  <a:cubicBezTo>
                    <a:pt x="9" y="13"/>
                    <a:pt x="9" y="13"/>
                    <a:pt x="9" y="13"/>
                  </a:cubicBezTo>
                  <a:cubicBezTo>
                    <a:pt x="9" y="12"/>
                    <a:pt x="9" y="12"/>
                    <a:pt x="9" y="12"/>
                  </a:cubicBezTo>
                  <a:cubicBezTo>
                    <a:pt x="9" y="12"/>
                    <a:pt x="9" y="12"/>
                    <a:pt x="9" y="12"/>
                  </a:cubicBezTo>
                  <a:cubicBezTo>
                    <a:pt x="9" y="12"/>
                    <a:pt x="8" y="14"/>
                    <a:pt x="5" y="14"/>
                  </a:cubicBezTo>
                  <a:cubicBezTo>
                    <a:pt x="3" y="14"/>
                    <a:pt x="0" y="13"/>
                    <a:pt x="0" y="10"/>
                  </a:cubicBezTo>
                  <a:cubicBezTo>
                    <a:pt x="0" y="6"/>
                    <a:pt x="6" y="6"/>
                    <a:pt x="8" y="6"/>
                  </a:cubicBezTo>
                  <a:close/>
                  <a:moveTo>
                    <a:pt x="5" y="12"/>
                  </a:moveTo>
                  <a:cubicBezTo>
                    <a:pt x="8" y="12"/>
                    <a:pt x="9" y="10"/>
                    <a:pt x="9" y="8"/>
                  </a:cubicBezTo>
                  <a:cubicBezTo>
                    <a:pt x="9" y="7"/>
                    <a:pt x="9" y="7"/>
                    <a:pt x="9" y="7"/>
                  </a:cubicBezTo>
                  <a:cubicBezTo>
                    <a:pt x="8" y="7"/>
                    <a:pt x="8" y="7"/>
                    <a:pt x="8" y="7"/>
                  </a:cubicBezTo>
                  <a:cubicBezTo>
                    <a:pt x="6" y="7"/>
                    <a:pt x="3" y="8"/>
                    <a:pt x="3" y="10"/>
                  </a:cubicBezTo>
                  <a:cubicBezTo>
                    <a:pt x="3" y="11"/>
                    <a:pt x="4" y="12"/>
                    <a:pt x="5"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3">
              <a:extLst>
                <a:ext uri="{FF2B5EF4-FFF2-40B4-BE49-F238E27FC236}">
                  <a16:creationId xmlns:a16="http://schemas.microsoft.com/office/drawing/2014/main" id="{4CA4F49B-AA95-4ADD-BF40-20C3AB7FA08F}"/>
                </a:ext>
              </a:extLst>
            </p:cNvPr>
            <p:cNvSpPr>
              <a:spLocks/>
            </p:cNvSpPr>
            <p:nvPr userDrawn="1"/>
          </p:nvSpPr>
          <p:spPr bwMode="auto">
            <a:xfrm>
              <a:off x="11513029" y="470504"/>
              <a:ext cx="29978" cy="35973"/>
            </a:xfrm>
            <a:custGeom>
              <a:avLst/>
              <a:gdLst>
                <a:gd name="T0" fmla="*/ 7 w 12"/>
                <a:gd name="T1" fmla="*/ 0 h 14"/>
                <a:gd name="T2" fmla="*/ 12 w 12"/>
                <a:gd name="T3" fmla="*/ 2 h 14"/>
                <a:gd name="T4" fmla="*/ 11 w 12"/>
                <a:gd name="T5" fmla="*/ 4 h 14"/>
                <a:gd name="T6" fmla="*/ 7 w 12"/>
                <a:gd name="T7" fmla="*/ 2 h 14"/>
                <a:gd name="T8" fmla="*/ 3 w 12"/>
                <a:gd name="T9" fmla="*/ 7 h 14"/>
                <a:gd name="T10" fmla="*/ 7 w 12"/>
                <a:gd name="T11" fmla="*/ 12 h 14"/>
                <a:gd name="T12" fmla="*/ 11 w 12"/>
                <a:gd name="T13" fmla="*/ 10 h 14"/>
                <a:gd name="T14" fmla="*/ 12 w 12"/>
                <a:gd name="T15" fmla="*/ 12 h 14"/>
                <a:gd name="T16" fmla="*/ 7 w 12"/>
                <a:gd name="T17" fmla="*/ 14 h 14"/>
                <a:gd name="T18" fmla="*/ 0 w 12"/>
                <a:gd name="T19" fmla="*/ 7 h 14"/>
                <a:gd name="T20" fmla="*/ 7 w 12"/>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4">
                  <a:moveTo>
                    <a:pt x="7" y="0"/>
                  </a:moveTo>
                  <a:cubicBezTo>
                    <a:pt x="10" y="0"/>
                    <a:pt x="12" y="2"/>
                    <a:pt x="12" y="2"/>
                  </a:cubicBezTo>
                  <a:cubicBezTo>
                    <a:pt x="11" y="4"/>
                    <a:pt x="11" y="4"/>
                    <a:pt x="11" y="4"/>
                  </a:cubicBezTo>
                  <a:cubicBezTo>
                    <a:pt x="11" y="4"/>
                    <a:pt x="9" y="2"/>
                    <a:pt x="7" y="2"/>
                  </a:cubicBezTo>
                  <a:cubicBezTo>
                    <a:pt x="4" y="2"/>
                    <a:pt x="3" y="4"/>
                    <a:pt x="3" y="7"/>
                  </a:cubicBezTo>
                  <a:cubicBezTo>
                    <a:pt x="3" y="10"/>
                    <a:pt x="4" y="12"/>
                    <a:pt x="7" y="12"/>
                  </a:cubicBezTo>
                  <a:cubicBezTo>
                    <a:pt x="10" y="12"/>
                    <a:pt x="11" y="10"/>
                    <a:pt x="11" y="10"/>
                  </a:cubicBezTo>
                  <a:cubicBezTo>
                    <a:pt x="12" y="12"/>
                    <a:pt x="12" y="12"/>
                    <a:pt x="12" y="12"/>
                  </a:cubicBezTo>
                  <a:cubicBezTo>
                    <a:pt x="12" y="12"/>
                    <a:pt x="11" y="14"/>
                    <a:pt x="7" y="14"/>
                  </a:cubicBezTo>
                  <a:cubicBezTo>
                    <a:pt x="3" y="14"/>
                    <a:pt x="0" y="11"/>
                    <a:pt x="0" y="7"/>
                  </a:cubicBezTo>
                  <a:cubicBezTo>
                    <a:pt x="0" y="3"/>
                    <a:pt x="3" y="0"/>
                    <a:pt x="7"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4">
              <a:extLst>
                <a:ext uri="{FF2B5EF4-FFF2-40B4-BE49-F238E27FC236}">
                  <a16:creationId xmlns:a16="http://schemas.microsoft.com/office/drawing/2014/main" id="{246D59B8-ED83-4C59-B3E7-360D4B9DDA33}"/>
                </a:ext>
              </a:extLst>
            </p:cNvPr>
            <p:cNvSpPr>
              <a:spLocks/>
            </p:cNvSpPr>
            <p:nvPr userDrawn="1"/>
          </p:nvSpPr>
          <p:spPr bwMode="auto">
            <a:xfrm>
              <a:off x="11550202" y="470504"/>
              <a:ext cx="29978" cy="35973"/>
            </a:xfrm>
            <a:custGeom>
              <a:avLst/>
              <a:gdLst>
                <a:gd name="T0" fmla="*/ 7 w 12"/>
                <a:gd name="T1" fmla="*/ 0 h 14"/>
                <a:gd name="T2" fmla="*/ 12 w 12"/>
                <a:gd name="T3" fmla="*/ 2 h 14"/>
                <a:gd name="T4" fmla="*/ 11 w 12"/>
                <a:gd name="T5" fmla="*/ 4 h 14"/>
                <a:gd name="T6" fmla="*/ 7 w 12"/>
                <a:gd name="T7" fmla="*/ 2 h 14"/>
                <a:gd name="T8" fmla="*/ 2 w 12"/>
                <a:gd name="T9" fmla="*/ 7 h 14"/>
                <a:gd name="T10" fmla="*/ 7 w 12"/>
                <a:gd name="T11" fmla="*/ 12 h 14"/>
                <a:gd name="T12" fmla="*/ 11 w 12"/>
                <a:gd name="T13" fmla="*/ 10 h 14"/>
                <a:gd name="T14" fmla="*/ 12 w 12"/>
                <a:gd name="T15" fmla="*/ 12 h 14"/>
                <a:gd name="T16" fmla="*/ 7 w 12"/>
                <a:gd name="T17" fmla="*/ 14 h 14"/>
                <a:gd name="T18" fmla="*/ 0 w 12"/>
                <a:gd name="T19" fmla="*/ 7 h 14"/>
                <a:gd name="T20" fmla="*/ 7 w 12"/>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4">
                  <a:moveTo>
                    <a:pt x="7" y="0"/>
                  </a:moveTo>
                  <a:cubicBezTo>
                    <a:pt x="10" y="0"/>
                    <a:pt x="12" y="2"/>
                    <a:pt x="12" y="2"/>
                  </a:cubicBezTo>
                  <a:cubicBezTo>
                    <a:pt x="11" y="4"/>
                    <a:pt x="11" y="4"/>
                    <a:pt x="11" y="4"/>
                  </a:cubicBezTo>
                  <a:cubicBezTo>
                    <a:pt x="11" y="4"/>
                    <a:pt x="9" y="2"/>
                    <a:pt x="7" y="2"/>
                  </a:cubicBezTo>
                  <a:cubicBezTo>
                    <a:pt x="4" y="2"/>
                    <a:pt x="2" y="4"/>
                    <a:pt x="2" y="7"/>
                  </a:cubicBezTo>
                  <a:cubicBezTo>
                    <a:pt x="2" y="10"/>
                    <a:pt x="4" y="12"/>
                    <a:pt x="7" y="12"/>
                  </a:cubicBezTo>
                  <a:cubicBezTo>
                    <a:pt x="10" y="12"/>
                    <a:pt x="11" y="10"/>
                    <a:pt x="11" y="10"/>
                  </a:cubicBezTo>
                  <a:cubicBezTo>
                    <a:pt x="12" y="12"/>
                    <a:pt x="12" y="12"/>
                    <a:pt x="12" y="12"/>
                  </a:cubicBezTo>
                  <a:cubicBezTo>
                    <a:pt x="12" y="12"/>
                    <a:pt x="10" y="14"/>
                    <a:pt x="7" y="14"/>
                  </a:cubicBezTo>
                  <a:cubicBezTo>
                    <a:pt x="3" y="14"/>
                    <a:pt x="0" y="11"/>
                    <a:pt x="0" y="7"/>
                  </a:cubicBezTo>
                  <a:cubicBezTo>
                    <a:pt x="0" y="3"/>
                    <a:pt x="3" y="0"/>
                    <a:pt x="7"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5">
              <a:extLst>
                <a:ext uri="{FF2B5EF4-FFF2-40B4-BE49-F238E27FC236}">
                  <a16:creationId xmlns:a16="http://schemas.microsoft.com/office/drawing/2014/main" id="{74380111-A5FE-4455-8069-32711DC6CB13}"/>
                </a:ext>
              </a:extLst>
            </p:cNvPr>
            <p:cNvSpPr>
              <a:spLocks noEditPoints="1"/>
            </p:cNvSpPr>
            <p:nvPr userDrawn="1"/>
          </p:nvSpPr>
          <p:spPr bwMode="auto">
            <a:xfrm>
              <a:off x="11588573" y="470504"/>
              <a:ext cx="34774" cy="35973"/>
            </a:xfrm>
            <a:custGeom>
              <a:avLst/>
              <a:gdLst>
                <a:gd name="T0" fmla="*/ 7 w 14"/>
                <a:gd name="T1" fmla="*/ 0 h 14"/>
                <a:gd name="T2" fmla="*/ 14 w 14"/>
                <a:gd name="T3" fmla="*/ 7 h 14"/>
                <a:gd name="T4" fmla="*/ 7 w 14"/>
                <a:gd name="T5" fmla="*/ 14 h 14"/>
                <a:gd name="T6" fmla="*/ 0 w 14"/>
                <a:gd name="T7" fmla="*/ 7 h 14"/>
                <a:gd name="T8" fmla="*/ 7 w 14"/>
                <a:gd name="T9" fmla="*/ 0 h 14"/>
                <a:gd name="T10" fmla="*/ 7 w 14"/>
                <a:gd name="T11" fmla="*/ 12 h 14"/>
                <a:gd name="T12" fmla="*/ 12 w 14"/>
                <a:gd name="T13" fmla="*/ 7 h 14"/>
                <a:gd name="T14" fmla="*/ 7 w 14"/>
                <a:gd name="T15" fmla="*/ 2 h 14"/>
                <a:gd name="T16" fmla="*/ 2 w 14"/>
                <a:gd name="T17" fmla="*/ 7 h 14"/>
                <a:gd name="T18" fmla="*/ 7 w 14"/>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0"/>
                  </a:moveTo>
                  <a:cubicBezTo>
                    <a:pt x="11" y="0"/>
                    <a:pt x="14" y="3"/>
                    <a:pt x="14" y="7"/>
                  </a:cubicBezTo>
                  <a:cubicBezTo>
                    <a:pt x="14" y="11"/>
                    <a:pt x="11" y="14"/>
                    <a:pt x="7" y="14"/>
                  </a:cubicBezTo>
                  <a:cubicBezTo>
                    <a:pt x="3" y="14"/>
                    <a:pt x="0" y="11"/>
                    <a:pt x="0" y="7"/>
                  </a:cubicBezTo>
                  <a:cubicBezTo>
                    <a:pt x="0" y="3"/>
                    <a:pt x="3" y="0"/>
                    <a:pt x="7" y="0"/>
                  </a:cubicBezTo>
                  <a:close/>
                  <a:moveTo>
                    <a:pt x="7" y="12"/>
                  </a:moveTo>
                  <a:cubicBezTo>
                    <a:pt x="10" y="12"/>
                    <a:pt x="12" y="10"/>
                    <a:pt x="12" y="7"/>
                  </a:cubicBezTo>
                  <a:cubicBezTo>
                    <a:pt x="12" y="4"/>
                    <a:pt x="10" y="2"/>
                    <a:pt x="7" y="2"/>
                  </a:cubicBezTo>
                  <a:cubicBezTo>
                    <a:pt x="4" y="2"/>
                    <a:pt x="2" y="4"/>
                    <a:pt x="2" y="7"/>
                  </a:cubicBezTo>
                  <a:cubicBezTo>
                    <a:pt x="2" y="10"/>
                    <a:pt x="4" y="12"/>
                    <a:pt x="7"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6">
              <a:extLst>
                <a:ext uri="{FF2B5EF4-FFF2-40B4-BE49-F238E27FC236}">
                  <a16:creationId xmlns:a16="http://schemas.microsoft.com/office/drawing/2014/main" id="{8427706A-871C-4767-BF79-7A5157FF9069}"/>
                </a:ext>
              </a:extLst>
            </p:cNvPr>
            <p:cNvSpPr>
              <a:spLocks/>
            </p:cNvSpPr>
            <p:nvPr userDrawn="1"/>
          </p:nvSpPr>
          <p:spPr bwMode="auto">
            <a:xfrm>
              <a:off x="11634140" y="472902"/>
              <a:ext cx="27580" cy="33575"/>
            </a:xfrm>
            <a:custGeom>
              <a:avLst/>
              <a:gdLst>
                <a:gd name="T0" fmla="*/ 0 w 11"/>
                <a:gd name="T1" fmla="*/ 0 h 13"/>
                <a:gd name="T2" fmla="*/ 2 w 11"/>
                <a:gd name="T3" fmla="*/ 0 h 13"/>
                <a:gd name="T4" fmla="*/ 2 w 11"/>
                <a:gd name="T5" fmla="*/ 7 h 13"/>
                <a:gd name="T6" fmla="*/ 5 w 11"/>
                <a:gd name="T7" fmla="*/ 11 h 13"/>
                <a:gd name="T8" fmla="*/ 9 w 11"/>
                <a:gd name="T9" fmla="*/ 6 h 13"/>
                <a:gd name="T10" fmla="*/ 9 w 11"/>
                <a:gd name="T11" fmla="*/ 0 h 13"/>
                <a:gd name="T12" fmla="*/ 11 w 11"/>
                <a:gd name="T13" fmla="*/ 0 h 13"/>
                <a:gd name="T14" fmla="*/ 11 w 11"/>
                <a:gd name="T15" fmla="*/ 13 h 13"/>
                <a:gd name="T16" fmla="*/ 9 w 11"/>
                <a:gd name="T17" fmla="*/ 13 h 13"/>
                <a:gd name="T18" fmla="*/ 9 w 11"/>
                <a:gd name="T19" fmla="*/ 11 h 13"/>
                <a:gd name="T20" fmla="*/ 9 w 11"/>
                <a:gd name="T21" fmla="*/ 10 h 13"/>
                <a:gd name="T22" fmla="*/ 9 w 11"/>
                <a:gd name="T23" fmla="*/ 10 h 13"/>
                <a:gd name="T24" fmla="*/ 4 w 11"/>
                <a:gd name="T25" fmla="*/ 13 h 13"/>
                <a:gd name="T26" fmla="*/ 0 w 11"/>
                <a:gd name="T27" fmla="*/ 8 h 13"/>
                <a:gd name="T28" fmla="*/ 0 w 11"/>
                <a:gd name="T2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3">
                  <a:moveTo>
                    <a:pt x="0" y="0"/>
                  </a:moveTo>
                  <a:cubicBezTo>
                    <a:pt x="2" y="0"/>
                    <a:pt x="2" y="0"/>
                    <a:pt x="2" y="0"/>
                  </a:cubicBezTo>
                  <a:cubicBezTo>
                    <a:pt x="2" y="7"/>
                    <a:pt x="2" y="7"/>
                    <a:pt x="2" y="7"/>
                  </a:cubicBezTo>
                  <a:cubicBezTo>
                    <a:pt x="2" y="9"/>
                    <a:pt x="2" y="11"/>
                    <a:pt x="5" y="11"/>
                  </a:cubicBezTo>
                  <a:cubicBezTo>
                    <a:pt x="7" y="11"/>
                    <a:pt x="9" y="8"/>
                    <a:pt x="9" y="6"/>
                  </a:cubicBezTo>
                  <a:cubicBezTo>
                    <a:pt x="9" y="0"/>
                    <a:pt x="9" y="0"/>
                    <a:pt x="9" y="0"/>
                  </a:cubicBezTo>
                  <a:cubicBezTo>
                    <a:pt x="11" y="0"/>
                    <a:pt x="11" y="0"/>
                    <a:pt x="11" y="0"/>
                  </a:cubicBezTo>
                  <a:cubicBezTo>
                    <a:pt x="11" y="13"/>
                    <a:pt x="11" y="13"/>
                    <a:pt x="11" y="13"/>
                  </a:cubicBezTo>
                  <a:cubicBezTo>
                    <a:pt x="9" y="13"/>
                    <a:pt x="9" y="13"/>
                    <a:pt x="9" y="13"/>
                  </a:cubicBezTo>
                  <a:cubicBezTo>
                    <a:pt x="9" y="11"/>
                    <a:pt x="9" y="11"/>
                    <a:pt x="9" y="11"/>
                  </a:cubicBezTo>
                  <a:cubicBezTo>
                    <a:pt x="9" y="11"/>
                    <a:pt x="9" y="10"/>
                    <a:pt x="9" y="10"/>
                  </a:cubicBezTo>
                  <a:cubicBezTo>
                    <a:pt x="9" y="10"/>
                    <a:pt x="9" y="10"/>
                    <a:pt x="9" y="10"/>
                  </a:cubicBezTo>
                  <a:cubicBezTo>
                    <a:pt x="8" y="11"/>
                    <a:pt x="7" y="13"/>
                    <a:pt x="4" y="13"/>
                  </a:cubicBezTo>
                  <a:cubicBezTo>
                    <a:pt x="1" y="13"/>
                    <a:pt x="0" y="12"/>
                    <a:pt x="0" y="8"/>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7">
              <a:extLst>
                <a:ext uri="{FF2B5EF4-FFF2-40B4-BE49-F238E27FC236}">
                  <a16:creationId xmlns:a16="http://schemas.microsoft.com/office/drawing/2014/main" id="{95D6CFB7-2222-469C-9717-189A667F7C9D}"/>
                </a:ext>
              </a:extLst>
            </p:cNvPr>
            <p:cNvSpPr>
              <a:spLocks/>
            </p:cNvSpPr>
            <p:nvPr userDrawn="1"/>
          </p:nvSpPr>
          <p:spPr bwMode="auto">
            <a:xfrm>
              <a:off x="11673710" y="470504"/>
              <a:ext cx="29978" cy="35973"/>
            </a:xfrm>
            <a:custGeom>
              <a:avLst/>
              <a:gdLst>
                <a:gd name="T0" fmla="*/ 0 w 12"/>
                <a:gd name="T1" fmla="*/ 1 h 14"/>
                <a:gd name="T2" fmla="*/ 3 w 12"/>
                <a:gd name="T3" fmla="*/ 1 h 14"/>
                <a:gd name="T4" fmla="*/ 3 w 12"/>
                <a:gd name="T5" fmla="*/ 2 h 14"/>
                <a:gd name="T6" fmla="*/ 2 w 12"/>
                <a:gd name="T7" fmla="*/ 3 h 14"/>
                <a:gd name="T8" fmla="*/ 3 w 12"/>
                <a:gd name="T9" fmla="*/ 3 h 14"/>
                <a:gd name="T10" fmla="*/ 8 w 12"/>
                <a:gd name="T11" fmla="*/ 0 h 14"/>
                <a:gd name="T12" fmla="*/ 12 w 12"/>
                <a:gd name="T13" fmla="*/ 5 h 14"/>
                <a:gd name="T14" fmla="*/ 12 w 12"/>
                <a:gd name="T15" fmla="*/ 14 h 14"/>
                <a:gd name="T16" fmla="*/ 10 w 12"/>
                <a:gd name="T17" fmla="*/ 14 h 14"/>
                <a:gd name="T18" fmla="*/ 10 w 12"/>
                <a:gd name="T19" fmla="*/ 6 h 14"/>
                <a:gd name="T20" fmla="*/ 7 w 12"/>
                <a:gd name="T21" fmla="*/ 3 h 14"/>
                <a:gd name="T22" fmla="*/ 3 w 12"/>
                <a:gd name="T23" fmla="*/ 6 h 14"/>
                <a:gd name="T24" fmla="*/ 3 w 12"/>
                <a:gd name="T25" fmla="*/ 8 h 14"/>
                <a:gd name="T26" fmla="*/ 3 w 12"/>
                <a:gd name="T27" fmla="*/ 14 h 14"/>
                <a:gd name="T28" fmla="*/ 0 w 12"/>
                <a:gd name="T29" fmla="*/ 14 h 14"/>
                <a:gd name="T30" fmla="*/ 0 w 12"/>
                <a:gd name="T3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4">
                  <a:moveTo>
                    <a:pt x="0" y="1"/>
                  </a:moveTo>
                  <a:cubicBezTo>
                    <a:pt x="3" y="1"/>
                    <a:pt x="3" y="1"/>
                    <a:pt x="3" y="1"/>
                  </a:cubicBezTo>
                  <a:cubicBezTo>
                    <a:pt x="3" y="2"/>
                    <a:pt x="3" y="2"/>
                    <a:pt x="3" y="2"/>
                  </a:cubicBezTo>
                  <a:cubicBezTo>
                    <a:pt x="3" y="3"/>
                    <a:pt x="2" y="3"/>
                    <a:pt x="2" y="3"/>
                  </a:cubicBezTo>
                  <a:cubicBezTo>
                    <a:pt x="3" y="3"/>
                    <a:pt x="3" y="3"/>
                    <a:pt x="3" y="3"/>
                  </a:cubicBezTo>
                  <a:cubicBezTo>
                    <a:pt x="3" y="2"/>
                    <a:pt x="5" y="0"/>
                    <a:pt x="8" y="0"/>
                  </a:cubicBezTo>
                  <a:cubicBezTo>
                    <a:pt x="11" y="0"/>
                    <a:pt x="12" y="2"/>
                    <a:pt x="12" y="5"/>
                  </a:cubicBezTo>
                  <a:cubicBezTo>
                    <a:pt x="12" y="14"/>
                    <a:pt x="12" y="14"/>
                    <a:pt x="12" y="14"/>
                  </a:cubicBezTo>
                  <a:cubicBezTo>
                    <a:pt x="10" y="14"/>
                    <a:pt x="10" y="14"/>
                    <a:pt x="10" y="14"/>
                  </a:cubicBezTo>
                  <a:cubicBezTo>
                    <a:pt x="10" y="6"/>
                    <a:pt x="10" y="6"/>
                    <a:pt x="10" y="6"/>
                  </a:cubicBezTo>
                  <a:cubicBezTo>
                    <a:pt x="10" y="4"/>
                    <a:pt x="9" y="3"/>
                    <a:pt x="7" y="3"/>
                  </a:cubicBezTo>
                  <a:cubicBezTo>
                    <a:pt x="5" y="3"/>
                    <a:pt x="3" y="4"/>
                    <a:pt x="3" y="6"/>
                  </a:cubicBezTo>
                  <a:cubicBezTo>
                    <a:pt x="3" y="6"/>
                    <a:pt x="3" y="7"/>
                    <a:pt x="3" y="8"/>
                  </a:cubicBezTo>
                  <a:cubicBezTo>
                    <a:pt x="3" y="14"/>
                    <a:pt x="3" y="14"/>
                    <a:pt x="3" y="14"/>
                  </a:cubicBezTo>
                  <a:cubicBezTo>
                    <a:pt x="0" y="14"/>
                    <a:pt x="0" y="14"/>
                    <a:pt x="0" y="14"/>
                  </a:cubicBez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8">
              <a:extLst>
                <a:ext uri="{FF2B5EF4-FFF2-40B4-BE49-F238E27FC236}">
                  <a16:creationId xmlns:a16="http://schemas.microsoft.com/office/drawing/2014/main" id="{13300613-8E6B-46BE-8E27-CE0D5666F621}"/>
                </a:ext>
              </a:extLst>
            </p:cNvPr>
            <p:cNvSpPr>
              <a:spLocks/>
            </p:cNvSpPr>
            <p:nvPr userDrawn="1"/>
          </p:nvSpPr>
          <p:spPr bwMode="auto">
            <a:xfrm>
              <a:off x="11712082" y="463309"/>
              <a:ext cx="19186" cy="43168"/>
            </a:xfrm>
            <a:custGeom>
              <a:avLst/>
              <a:gdLst>
                <a:gd name="T0" fmla="*/ 2 w 8"/>
                <a:gd name="T1" fmla="*/ 6 h 17"/>
                <a:gd name="T2" fmla="*/ 0 w 8"/>
                <a:gd name="T3" fmla="*/ 6 h 17"/>
                <a:gd name="T4" fmla="*/ 0 w 8"/>
                <a:gd name="T5" fmla="*/ 4 h 17"/>
                <a:gd name="T6" fmla="*/ 2 w 8"/>
                <a:gd name="T7" fmla="*/ 4 h 17"/>
                <a:gd name="T8" fmla="*/ 2 w 8"/>
                <a:gd name="T9" fmla="*/ 0 h 17"/>
                <a:gd name="T10" fmla="*/ 5 w 8"/>
                <a:gd name="T11" fmla="*/ 0 h 17"/>
                <a:gd name="T12" fmla="*/ 5 w 8"/>
                <a:gd name="T13" fmla="*/ 4 h 17"/>
                <a:gd name="T14" fmla="*/ 8 w 8"/>
                <a:gd name="T15" fmla="*/ 4 h 17"/>
                <a:gd name="T16" fmla="*/ 8 w 8"/>
                <a:gd name="T17" fmla="*/ 6 h 17"/>
                <a:gd name="T18" fmla="*/ 5 w 8"/>
                <a:gd name="T19" fmla="*/ 6 h 17"/>
                <a:gd name="T20" fmla="*/ 5 w 8"/>
                <a:gd name="T21" fmla="*/ 12 h 17"/>
                <a:gd name="T22" fmla="*/ 7 w 8"/>
                <a:gd name="T23" fmla="*/ 15 h 17"/>
                <a:gd name="T24" fmla="*/ 8 w 8"/>
                <a:gd name="T25" fmla="*/ 15 h 17"/>
                <a:gd name="T26" fmla="*/ 8 w 8"/>
                <a:gd name="T27" fmla="*/ 17 h 17"/>
                <a:gd name="T28" fmla="*/ 7 w 8"/>
                <a:gd name="T29" fmla="*/ 17 h 17"/>
                <a:gd name="T30" fmla="*/ 2 w 8"/>
                <a:gd name="T31" fmla="*/ 12 h 17"/>
                <a:gd name="T32" fmla="*/ 2 w 8"/>
                <a:gd name="T33"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17">
                  <a:moveTo>
                    <a:pt x="2" y="6"/>
                  </a:moveTo>
                  <a:cubicBezTo>
                    <a:pt x="0" y="6"/>
                    <a:pt x="0" y="6"/>
                    <a:pt x="0" y="6"/>
                  </a:cubicBezTo>
                  <a:cubicBezTo>
                    <a:pt x="0" y="4"/>
                    <a:pt x="0" y="4"/>
                    <a:pt x="0" y="4"/>
                  </a:cubicBezTo>
                  <a:cubicBezTo>
                    <a:pt x="2" y="4"/>
                    <a:pt x="2" y="4"/>
                    <a:pt x="2" y="4"/>
                  </a:cubicBezTo>
                  <a:cubicBezTo>
                    <a:pt x="2" y="0"/>
                    <a:pt x="2" y="0"/>
                    <a:pt x="2" y="0"/>
                  </a:cubicBezTo>
                  <a:cubicBezTo>
                    <a:pt x="5" y="0"/>
                    <a:pt x="5" y="0"/>
                    <a:pt x="5" y="0"/>
                  </a:cubicBezTo>
                  <a:cubicBezTo>
                    <a:pt x="5" y="4"/>
                    <a:pt x="5" y="4"/>
                    <a:pt x="5" y="4"/>
                  </a:cubicBezTo>
                  <a:cubicBezTo>
                    <a:pt x="8" y="4"/>
                    <a:pt x="8" y="4"/>
                    <a:pt x="8" y="4"/>
                  </a:cubicBezTo>
                  <a:cubicBezTo>
                    <a:pt x="8" y="6"/>
                    <a:pt x="8" y="6"/>
                    <a:pt x="8" y="6"/>
                  </a:cubicBezTo>
                  <a:cubicBezTo>
                    <a:pt x="5" y="6"/>
                    <a:pt x="5" y="6"/>
                    <a:pt x="5" y="6"/>
                  </a:cubicBezTo>
                  <a:cubicBezTo>
                    <a:pt x="5" y="12"/>
                    <a:pt x="5" y="12"/>
                    <a:pt x="5" y="12"/>
                  </a:cubicBezTo>
                  <a:cubicBezTo>
                    <a:pt x="5" y="14"/>
                    <a:pt x="6" y="15"/>
                    <a:pt x="7" y="15"/>
                  </a:cubicBezTo>
                  <a:cubicBezTo>
                    <a:pt x="8" y="15"/>
                    <a:pt x="8" y="15"/>
                    <a:pt x="8" y="15"/>
                  </a:cubicBezTo>
                  <a:cubicBezTo>
                    <a:pt x="8" y="17"/>
                    <a:pt x="8" y="17"/>
                    <a:pt x="8" y="17"/>
                  </a:cubicBezTo>
                  <a:cubicBezTo>
                    <a:pt x="8" y="17"/>
                    <a:pt x="8" y="17"/>
                    <a:pt x="7" y="17"/>
                  </a:cubicBezTo>
                  <a:cubicBezTo>
                    <a:pt x="5" y="17"/>
                    <a:pt x="2" y="16"/>
                    <a:pt x="2" y="12"/>
                  </a:cubicBezTo>
                  <a:lnTo>
                    <a:pt x="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9">
              <a:extLst>
                <a:ext uri="{FF2B5EF4-FFF2-40B4-BE49-F238E27FC236}">
                  <a16:creationId xmlns:a16="http://schemas.microsoft.com/office/drawing/2014/main" id="{C827E71C-0CDF-406F-A6A6-9171AFA421C6}"/>
                </a:ext>
              </a:extLst>
            </p:cNvPr>
            <p:cNvSpPr>
              <a:spLocks noEditPoints="1"/>
            </p:cNvSpPr>
            <p:nvPr userDrawn="1"/>
          </p:nvSpPr>
          <p:spPr bwMode="auto">
            <a:xfrm>
              <a:off x="11737263" y="470504"/>
              <a:ext cx="29978" cy="35973"/>
            </a:xfrm>
            <a:custGeom>
              <a:avLst/>
              <a:gdLst>
                <a:gd name="T0" fmla="*/ 8 w 12"/>
                <a:gd name="T1" fmla="*/ 6 h 14"/>
                <a:gd name="T2" fmla="*/ 9 w 12"/>
                <a:gd name="T3" fmla="*/ 6 h 14"/>
                <a:gd name="T4" fmla="*/ 9 w 12"/>
                <a:gd name="T5" fmla="*/ 5 h 14"/>
                <a:gd name="T6" fmla="*/ 6 w 12"/>
                <a:gd name="T7" fmla="*/ 2 h 14"/>
                <a:gd name="T8" fmla="*/ 2 w 12"/>
                <a:gd name="T9" fmla="*/ 4 h 14"/>
                <a:gd name="T10" fmla="*/ 1 w 12"/>
                <a:gd name="T11" fmla="*/ 2 h 14"/>
                <a:gd name="T12" fmla="*/ 6 w 12"/>
                <a:gd name="T13" fmla="*/ 0 h 14"/>
                <a:gd name="T14" fmla="*/ 12 w 12"/>
                <a:gd name="T15" fmla="*/ 5 h 14"/>
                <a:gd name="T16" fmla="*/ 12 w 12"/>
                <a:gd name="T17" fmla="*/ 14 h 14"/>
                <a:gd name="T18" fmla="*/ 9 w 12"/>
                <a:gd name="T19" fmla="*/ 14 h 14"/>
                <a:gd name="T20" fmla="*/ 9 w 12"/>
                <a:gd name="T21" fmla="*/ 13 h 14"/>
                <a:gd name="T22" fmla="*/ 9 w 12"/>
                <a:gd name="T23" fmla="*/ 12 h 14"/>
                <a:gd name="T24" fmla="*/ 9 w 12"/>
                <a:gd name="T25" fmla="*/ 12 h 14"/>
                <a:gd name="T26" fmla="*/ 5 w 12"/>
                <a:gd name="T27" fmla="*/ 14 h 14"/>
                <a:gd name="T28" fmla="*/ 0 w 12"/>
                <a:gd name="T29" fmla="*/ 10 h 14"/>
                <a:gd name="T30" fmla="*/ 8 w 12"/>
                <a:gd name="T31" fmla="*/ 6 h 14"/>
                <a:gd name="T32" fmla="*/ 5 w 12"/>
                <a:gd name="T33" fmla="*/ 12 h 14"/>
                <a:gd name="T34" fmla="*/ 9 w 12"/>
                <a:gd name="T35" fmla="*/ 8 h 14"/>
                <a:gd name="T36" fmla="*/ 9 w 12"/>
                <a:gd name="T37" fmla="*/ 7 h 14"/>
                <a:gd name="T38" fmla="*/ 8 w 12"/>
                <a:gd name="T39" fmla="*/ 7 h 14"/>
                <a:gd name="T40" fmla="*/ 3 w 12"/>
                <a:gd name="T41" fmla="*/ 10 h 14"/>
                <a:gd name="T42" fmla="*/ 5 w 12"/>
                <a:gd name="T43"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14">
                  <a:moveTo>
                    <a:pt x="8" y="6"/>
                  </a:moveTo>
                  <a:cubicBezTo>
                    <a:pt x="9" y="6"/>
                    <a:pt x="9" y="6"/>
                    <a:pt x="9" y="6"/>
                  </a:cubicBezTo>
                  <a:cubicBezTo>
                    <a:pt x="9" y="5"/>
                    <a:pt x="9" y="5"/>
                    <a:pt x="9" y="5"/>
                  </a:cubicBezTo>
                  <a:cubicBezTo>
                    <a:pt x="9" y="3"/>
                    <a:pt x="8" y="2"/>
                    <a:pt x="6" y="2"/>
                  </a:cubicBezTo>
                  <a:cubicBezTo>
                    <a:pt x="4" y="2"/>
                    <a:pt x="2" y="4"/>
                    <a:pt x="2" y="4"/>
                  </a:cubicBezTo>
                  <a:cubicBezTo>
                    <a:pt x="1" y="2"/>
                    <a:pt x="1" y="2"/>
                    <a:pt x="1" y="2"/>
                  </a:cubicBezTo>
                  <a:cubicBezTo>
                    <a:pt x="1" y="2"/>
                    <a:pt x="3" y="0"/>
                    <a:pt x="6" y="0"/>
                  </a:cubicBezTo>
                  <a:cubicBezTo>
                    <a:pt x="10" y="0"/>
                    <a:pt x="12" y="2"/>
                    <a:pt x="12" y="5"/>
                  </a:cubicBezTo>
                  <a:cubicBezTo>
                    <a:pt x="12" y="14"/>
                    <a:pt x="12" y="14"/>
                    <a:pt x="12" y="14"/>
                  </a:cubicBezTo>
                  <a:cubicBezTo>
                    <a:pt x="9" y="14"/>
                    <a:pt x="9" y="14"/>
                    <a:pt x="9" y="14"/>
                  </a:cubicBezTo>
                  <a:cubicBezTo>
                    <a:pt x="9" y="13"/>
                    <a:pt x="9" y="13"/>
                    <a:pt x="9" y="13"/>
                  </a:cubicBezTo>
                  <a:cubicBezTo>
                    <a:pt x="9" y="12"/>
                    <a:pt x="9" y="12"/>
                    <a:pt x="9" y="12"/>
                  </a:cubicBezTo>
                  <a:cubicBezTo>
                    <a:pt x="9" y="12"/>
                    <a:pt x="9" y="12"/>
                    <a:pt x="9" y="12"/>
                  </a:cubicBezTo>
                  <a:cubicBezTo>
                    <a:pt x="9" y="12"/>
                    <a:pt x="8" y="14"/>
                    <a:pt x="5" y="14"/>
                  </a:cubicBezTo>
                  <a:cubicBezTo>
                    <a:pt x="3" y="14"/>
                    <a:pt x="0" y="13"/>
                    <a:pt x="0" y="10"/>
                  </a:cubicBezTo>
                  <a:cubicBezTo>
                    <a:pt x="0" y="6"/>
                    <a:pt x="6" y="6"/>
                    <a:pt x="8" y="6"/>
                  </a:cubicBezTo>
                  <a:close/>
                  <a:moveTo>
                    <a:pt x="5" y="12"/>
                  </a:moveTo>
                  <a:cubicBezTo>
                    <a:pt x="8" y="12"/>
                    <a:pt x="9" y="10"/>
                    <a:pt x="9" y="8"/>
                  </a:cubicBezTo>
                  <a:cubicBezTo>
                    <a:pt x="9" y="7"/>
                    <a:pt x="9" y="7"/>
                    <a:pt x="9" y="7"/>
                  </a:cubicBezTo>
                  <a:cubicBezTo>
                    <a:pt x="8" y="7"/>
                    <a:pt x="8" y="7"/>
                    <a:pt x="8" y="7"/>
                  </a:cubicBezTo>
                  <a:cubicBezTo>
                    <a:pt x="6" y="7"/>
                    <a:pt x="3" y="8"/>
                    <a:pt x="3" y="10"/>
                  </a:cubicBezTo>
                  <a:cubicBezTo>
                    <a:pt x="3" y="11"/>
                    <a:pt x="4" y="12"/>
                    <a:pt x="5"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20">
              <a:extLst>
                <a:ext uri="{FF2B5EF4-FFF2-40B4-BE49-F238E27FC236}">
                  <a16:creationId xmlns:a16="http://schemas.microsoft.com/office/drawing/2014/main" id="{E78AEA2C-4A48-43FA-BB4D-637DDC5459CF}"/>
                </a:ext>
              </a:extLst>
            </p:cNvPr>
            <p:cNvSpPr>
              <a:spLocks/>
            </p:cNvSpPr>
            <p:nvPr userDrawn="1"/>
          </p:nvSpPr>
          <p:spPr bwMode="auto">
            <a:xfrm>
              <a:off x="11776834" y="470504"/>
              <a:ext cx="31177" cy="35973"/>
            </a:xfrm>
            <a:custGeom>
              <a:avLst/>
              <a:gdLst>
                <a:gd name="T0" fmla="*/ 0 w 12"/>
                <a:gd name="T1" fmla="*/ 1 h 14"/>
                <a:gd name="T2" fmla="*/ 2 w 12"/>
                <a:gd name="T3" fmla="*/ 1 h 14"/>
                <a:gd name="T4" fmla="*/ 2 w 12"/>
                <a:gd name="T5" fmla="*/ 2 h 14"/>
                <a:gd name="T6" fmla="*/ 2 w 12"/>
                <a:gd name="T7" fmla="*/ 3 h 14"/>
                <a:gd name="T8" fmla="*/ 2 w 12"/>
                <a:gd name="T9" fmla="*/ 3 h 14"/>
                <a:gd name="T10" fmla="*/ 7 w 12"/>
                <a:gd name="T11" fmla="*/ 0 h 14"/>
                <a:gd name="T12" fmla="*/ 12 w 12"/>
                <a:gd name="T13" fmla="*/ 5 h 14"/>
                <a:gd name="T14" fmla="*/ 12 w 12"/>
                <a:gd name="T15" fmla="*/ 14 h 14"/>
                <a:gd name="T16" fmla="*/ 9 w 12"/>
                <a:gd name="T17" fmla="*/ 14 h 14"/>
                <a:gd name="T18" fmla="*/ 9 w 12"/>
                <a:gd name="T19" fmla="*/ 6 h 14"/>
                <a:gd name="T20" fmla="*/ 7 w 12"/>
                <a:gd name="T21" fmla="*/ 3 h 14"/>
                <a:gd name="T22" fmla="*/ 3 w 12"/>
                <a:gd name="T23" fmla="*/ 6 h 14"/>
                <a:gd name="T24" fmla="*/ 2 w 12"/>
                <a:gd name="T25" fmla="*/ 8 h 14"/>
                <a:gd name="T26" fmla="*/ 2 w 12"/>
                <a:gd name="T27" fmla="*/ 14 h 14"/>
                <a:gd name="T28" fmla="*/ 0 w 12"/>
                <a:gd name="T29" fmla="*/ 14 h 14"/>
                <a:gd name="T30" fmla="*/ 0 w 12"/>
                <a:gd name="T3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4">
                  <a:moveTo>
                    <a:pt x="0" y="1"/>
                  </a:moveTo>
                  <a:cubicBezTo>
                    <a:pt x="2" y="1"/>
                    <a:pt x="2" y="1"/>
                    <a:pt x="2" y="1"/>
                  </a:cubicBezTo>
                  <a:cubicBezTo>
                    <a:pt x="2" y="2"/>
                    <a:pt x="2" y="2"/>
                    <a:pt x="2" y="2"/>
                  </a:cubicBezTo>
                  <a:cubicBezTo>
                    <a:pt x="2" y="3"/>
                    <a:pt x="2" y="3"/>
                    <a:pt x="2" y="3"/>
                  </a:cubicBezTo>
                  <a:cubicBezTo>
                    <a:pt x="2" y="3"/>
                    <a:pt x="2" y="3"/>
                    <a:pt x="2" y="3"/>
                  </a:cubicBezTo>
                  <a:cubicBezTo>
                    <a:pt x="3" y="2"/>
                    <a:pt x="4" y="0"/>
                    <a:pt x="7" y="0"/>
                  </a:cubicBezTo>
                  <a:cubicBezTo>
                    <a:pt x="10" y="0"/>
                    <a:pt x="12" y="2"/>
                    <a:pt x="12" y="5"/>
                  </a:cubicBezTo>
                  <a:cubicBezTo>
                    <a:pt x="12" y="14"/>
                    <a:pt x="12" y="14"/>
                    <a:pt x="12" y="14"/>
                  </a:cubicBezTo>
                  <a:cubicBezTo>
                    <a:pt x="9" y="14"/>
                    <a:pt x="9" y="14"/>
                    <a:pt x="9" y="14"/>
                  </a:cubicBezTo>
                  <a:cubicBezTo>
                    <a:pt x="9" y="6"/>
                    <a:pt x="9" y="6"/>
                    <a:pt x="9" y="6"/>
                  </a:cubicBezTo>
                  <a:cubicBezTo>
                    <a:pt x="9" y="4"/>
                    <a:pt x="9" y="3"/>
                    <a:pt x="7" y="3"/>
                  </a:cubicBezTo>
                  <a:cubicBezTo>
                    <a:pt x="5" y="3"/>
                    <a:pt x="3" y="4"/>
                    <a:pt x="3" y="6"/>
                  </a:cubicBezTo>
                  <a:cubicBezTo>
                    <a:pt x="2" y="6"/>
                    <a:pt x="2" y="7"/>
                    <a:pt x="2" y="8"/>
                  </a:cubicBezTo>
                  <a:cubicBezTo>
                    <a:pt x="2" y="14"/>
                    <a:pt x="2" y="14"/>
                    <a:pt x="2" y="14"/>
                  </a:cubicBezTo>
                  <a:cubicBezTo>
                    <a:pt x="0" y="14"/>
                    <a:pt x="0" y="14"/>
                    <a:pt x="0" y="14"/>
                  </a:cubicBez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21">
              <a:extLst>
                <a:ext uri="{FF2B5EF4-FFF2-40B4-BE49-F238E27FC236}">
                  <a16:creationId xmlns:a16="http://schemas.microsoft.com/office/drawing/2014/main" id="{0B885114-0FB0-4279-9C75-43CD33E815B8}"/>
                </a:ext>
              </a:extLst>
            </p:cNvPr>
            <p:cNvSpPr>
              <a:spLocks/>
            </p:cNvSpPr>
            <p:nvPr userDrawn="1"/>
          </p:nvSpPr>
          <p:spPr bwMode="auto">
            <a:xfrm>
              <a:off x="11815205" y="463309"/>
              <a:ext cx="20385" cy="43168"/>
            </a:xfrm>
            <a:custGeom>
              <a:avLst/>
              <a:gdLst>
                <a:gd name="T0" fmla="*/ 2 w 8"/>
                <a:gd name="T1" fmla="*/ 6 h 17"/>
                <a:gd name="T2" fmla="*/ 0 w 8"/>
                <a:gd name="T3" fmla="*/ 6 h 17"/>
                <a:gd name="T4" fmla="*/ 0 w 8"/>
                <a:gd name="T5" fmla="*/ 4 h 17"/>
                <a:gd name="T6" fmla="*/ 2 w 8"/>
                <a:gd name="T7" fmla="*/ 4 h 17"/>
                <a:gd name="T8" fmla="*/ 2 w 8"/>
                <a:gd name="T9" fmla="*/ 0 h 17"/>
                <a:gd name="T10" fmla="*/ 4 w 8"/>
                <a:gd name="T11" fmla="*/ 0 h 17"/>
                <a:gd name="T12" fmla="*/ 4 w 8"/>
                <a:gd name="T13" fmla="*/ 4 h 17"/>
                <a:gd name="T14" fmla="*/ 8 w 8"/>
                <a:gd name="T15" fmla="*/ 4 h 17"/>
                <a:gd name="T16" fmla="*/ 8 w 8"/>
                <a:gd name="T17" fmla="*/ 6 h 17"/>
                <a:gd name="T18" fmla="*/ 4 w 8"/>
                <a:gd name="T19" fmla="*/ 6 h 17"/>
                <a:gd name="T20" fmla="*/ 4 w 8"/>
                <a:gd name="T21" fmla="*/ 12 h 17"/>
                <a:gd name="T22" fmla="*/ 7 w 8"/>
                <a:gd name="T23" fmla="*/ 15 h 17"/>
                <a:gd name="T24" fmla="*/ 8 w 8"/>
                <a:gd name="T25" fmla="*/ 15 h 17"/>
                <a:gd name="T26" fmla="*/ 8 w 8"/>
                <a:gd name="T27" fmla="*/ 17 h 17"/>
                <a:gd name="T28" fmla="*/ 7 w 8"/>
                <a:gd name="T29" fmla="*/ 17 h 17"/>
                <a:gd name="T30" fmla="*/ 2 w 8"/>
                <a:gd name="T31" fmla="*/ 12 h 17"/>
                <a:gd name="T32" fmla="*/ 2 w 8"/>
                <a:gd name="T33"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17">
                  <a:moveTo>
                    <a:pt x="2" y="6"/>
                  </a:moveTo>
                  <a:cubicBezTo>
                    <a:pt x="0" y="6"/>
                    <a:pt x="0" y="6"/>
                    <a:pt x="0" y="6"/>
                  </a:cubicBezTo>
                  <a:cubicBezTo>
                    <a:pt x="0" y="4"/>
                    <a:pt x="0" y="4"/>
                    <a:pt x="0" y="4"/>
                  </a:cubicBezTo>
                  <a:cubicBezTo>
                    <a:pt x="2" y="4"/>
                    <a:pt x="2" y="4"/>
                    <a:pt x="2" y="4"/>
                  </a:cubicBezTo>
                  <a:cubicBezTo>
                    <a:pt x="2" y="0"/>
                    <a:pt x="2" y="0"/>
                    <a:pt x="2" y="0"/>
                  </a:cubicBezTo>
                  <a:cubicBezTo>
                    <a:pt x="4" y="0"/>
                    <a:pt x="4" y="0"/>
                    <a:pt x="4" y="0"/>
                  </a:cubicBezTo>
                  <a:cubicBezTo>
                    <a:pt x="4" y="4"/>
                    <a:pt x="4" y="4"/>
                    <a:pt x="4" y="4"/>
                  </a:cubicBezTo>
                  <a:cubicBezTo>
                    <a:pt x="8" y="4"/>
                    <a:pt x="8" y="4"/>
                    <a:pt x="8" y="4"/>
                  </a:cubicBezTo>
                  <a:cubicBezTo>
                    <a:pt x="8" y="6"/>
                    <a:pt x="8" y="6"/>
                    <a:pt x="8" y="6"/>
                  </a:cubicBezTo>
                  <a:cubicBezTo>
                    <a:pt x="4" y="6"/>
                    <a:pt x="4" y="6"/>
                    <a:pt x="4" y="6"/>
                  </a:cubicBezTo>
                  <a:cubicBezTo>
                    <a:pt x="4" y="12"/>
                    <a:pt x="4" y="12"/>
                    <a:pt x="4" y="12"/>
                  </a:cubicBezTo>
                  <a:cubicBezTo>
                    <a:pt x="4" y="14"/>
                    <a:pt x="6" y="15"/>
                    <a:pt x="7" y="15"/>
                  </a:cubicBezTo>
                  <a:cubicBezTo>
                    <a:pt x="8" y="15"/>
                    <a:pt x="8" y="15"/>
                    <a:pt x="8" y="15"/>
                  </a:cubicBezTo>
                  <a:cubicBezTo>
                    <a:pt x="8" y="17"/>
                    <a:pt x="8" y="17"/>
                    <a:pt x="8" y="17"/>
                  </a:cubicBezTo>
                  <a:cubicBezTo>
                    <a:pt x="8" y="17"/>
                    <a:pt x="7" y="17"/>
                    <a:pt x="7" y="17"/>
                  </a:cubicBezTo>
                  <a:cubicBezTo>
                    <a:pt x="5" y="17"/>
                    <a:pt x="2" y="16"/>
                    <a:pt x="2" y="12"/>
                  </a:cubicBezTo>
                  <a:lnTo>
                    <a:pt x="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22">
              <a:extLst>
                <a:ext uri="{FF2B5EF4-FFF2-40B4-BE49-F238E27FC236}">
                  <a16:creationId xmlns:a16="http://schemas.microsoft.com/office/drawing/2014/main" id="{BEAA59B3-FAE6-49FD-B6B2-F129BC051CBF}"/>
                </a:ext>
              </a:extLst>
            </p:cNvPr>
            <p:cNvSpPr>
              <a:spLocks/>
            </p:cNvSpPr>
            <p:nvPr userDrawn="1"/>
          </p:nvSpPr>
          <p:spPr bwMode="auto">
            <a:xfrm>
              <a:off x="11840387" y="470504"/>
              <a:ext cx="25181" cy="35973"/>
            </a:xfrm>
            <a:custGeom>
              <a:avLst/>
              <a:gdLst>
                <a:gd name="T0" fmla="*/ 1 w 10"/>
                <a:gd name="T1" fmla="*/ 10 h 14"/>
                <a:gd name="T2" fmla="*/ 5 w 10"/>
                <a:gd name="T3" fmla="*/ 12 h 14"/>
                <a:gd name="T4" fmla="*/ 7 w 10"/>
                <a:gd name="T5" fmla="*/ 10 h 14"/>
                <a:gd name="T6" fmla="*/ 1 w 10"/>
                <a:gd name="T7" fmla="*/ 4 h 14"/>
                <a:gd name="T8" fmla="*/ 5 w 10"/>
                <a:gd name="T9" fmla="*/ 0 h 14"/>
                <a:gd name="T10" fmla="*/ 10 w 10"/>
                <a:gd name="T11" fmla="*/ 2 h 14"/>
                <a:gd name="T12" fmla="*/ 9 w 10"/>
                <a:gd name="T13" fmla="*/ 4 h 14"/>
                <a:gd name="T14" fmla="*/ 5 w 10"/>
                <a:gd name="T15" fmla="*/ 2 h 14"/>
                <a:gd name="T16" fmla="*/ 3 w 10"/>
                <a:gd name="T17" fmla="*/ 4 h 14"/>
                <a:gd name="T18" fmla="*/ 10 w 10"/>
                <a:gd name="T19" fmla="*/ 10 h 14"/>
                <a:gd name="T20" fmla="*/ 5 w 10"/>
                <a:gd name="T21" fmla="*/ 14 h 14"/>
                <a:gd name="T22" fmla="*/ 0 w 10"/>
                <a:gd name="T23" fmla="*/ 12 h 14"/>
                <a:gd name="T24" fmla="*/ 1 w 10"/>
                <a:gd name="T25"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4">
                  <a:moveTo>
                    <a:pt x="1" y="10"/>
                  </a:moveTo>
                  <a:cubicBezTo>
                    <a:pt x="1" y="10"/>
                    <a:pt x="3" y="12"/>
                    <a:pt x="5" y="12"/>
                  </a:cubicBezTo>
                  <a:cubicBezTo>
                    <a:pt x="6" y="12"/>
                    <a:pt x="7" y="11"/>
                    <a:pt x="7" y="10"/>
                  </a:cubicBezTo>
                  <a:cubicBezTo>
                    <a:pt x="7" y="8"/>
                    <a:pt x="1" y="8"/>
                    <a:pt x="1" y="4"/>
                  </a:cubicBezTo>
                  <a:cubicBezTo>
                    <a:pt x="1" y="2"/>
                    <a:pt x="3" y="0"/>
                    <a:pt x="5" y="0"/>
                  </a:cubicBezTo>
                  <a:cubicBezTo>
                    <a:pt x="8" y="0"/>
                    <a:pt x="10" y="2"/>
                    <a:pt x="10" y="2"/>
                  </a:cubicBezTo>
                  <a:cubicBezTo>
                    <a:pt x="9" y="4"/>
                    <a:pt x="9" y="4"/>
                    <a:pt x="9" y="4"/>
                  </a:cubicBezTo>
                  <a:cubicBezTo>
                    <a:pt x="9" y="4"/>
                    <a:pt x="8" y="2"/>
                    <a:pt x="5" y="2"/>
                  </a:cubicBezTo>
                  <a:cubicBezTo>
                    <a:pt x="4" y="2"/>
                    <a:pt x="3" y="3"/>
                    <a:pt x="3" y="4"/>
                  </a:cubicBezTo>
                  <a:cubicBezTo>
                    <a:pt x="3" y="6"/>
                    <a:pt x="10" y="6"/>
                    <a:pt x="10" y="10"/>
                  </a:cubicBezTo>
                  <a:cubicBezTo>
                    <a:pt x="10" y="13"/>
                    <a:pt x="8" y="14"/>
                    <a:pt x="5" y="14"/>
                  </a:cubicBezTo>
                  <a:cubicBezTo>
                    <a:pt x="2" y="14"/>
                    <a:pt x="0" y="12"/>
                    <a:pt x="0" y="12"/>
                  </a:cubicBezTo>
                  <a:lnTo>
                    <a:pt x="1"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3">
              <a:extLst>
                <a:ext uri="{FF2B5EF4-FFF2-40B4-BE49-F238E27FC236}">
                  <a16:creationId xmlns:a16="http://schemas.microsoft.com/office/drawing/2014/main" id="{F057B9AF-0A03-4463-A621-CE99D99324D1}"/>
                </a:ext>
              </a:extLst>
            </p:cNvPr>
            <p:cNvSpPr>
              <a:spLocks noEditPoints="1"/>
            </p:cNvSpPr>
            <p:nvPr userDrawn="1"/>
          </p:nvSpPr>
          <p:spPr bwMode="auto">
            <a:xfrm>
              <a:off x="11477056" y="556840"/>
              <a:ext cx="29978" cy="33575"/>
            </a:xfrm>
            <a:custGeom>
              <a:avLst/>
              <a:gdLst>
                <a:gd name="T0" fmla="*/ 6 w 12"/>
                <a:gd name="T1" fmla="*/ 0 h 13"/>
                <a:gd name="T2" fmla="*/ 12 w 12"/>
                <a:gd name="T3" fmla="*/ 6 h 13"/>
                <a:gd name="T4" fmla="*/ 12 w 12"/>
                <a:gd name="T5" fmla="*/ 7 h 13"/>
                <a:gd name="T6" fmla="*/ 2 w 12"/>
                <a:gd name="T7" fmla="*/ 7 h 13"/>
                <a:gd name="T8" fmla="*/ 7 w 12"/>
                <a:gd name="T9" fmla="*/ 11 h 13"/>
                <a:gd name="T10" fmla="*/ 11 w 12"/>
                <a:gd name="T11" fmla="*/ 10 h 13"/>
                <a:gd name="T12" fmla="*/ 12 w 12"/>
                <a:gd name="T13" fmla="*/ 12 h 13"/>
                <a:gd name="T14" fmla="*/ 7 w 12"/>
                <a:gd name="T15" fmla="*/ 13 h 13"/>
                <a:gd name="T16" fmla="*/ 0 w 12"/>
                <a:gd name="T17" fmla="*/ 7 h 13"/>
                <a:gd name="T18" fmla="*/ 6 w 12"/>
                <a:gd name="T19" fmla="*/ 0 h 13"/>
                <a:gd name="T20" fmla="*/ 9 w 12"/>
                <a:gd name="T21" fmla="*/ 5 h 13"/>
                <a:gd name="T22" fmla="*/ 6 w 12"/>
                <a:gd name="T23" fmla="*/ 2 h 13"/>
                <a:gd name="T24" fmla="*/ 2 w 12"/>
                <a:gd name="T25" fmla="*/ 5 h 13"/>
                <a:gd name="T26" fmla="*/ 9 w 12"/>
                <a:gd name="T27"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13">
                  <a:moveTo>
                    <a:pt x="6" y="0"/>
                  </a:moveTo>
                  <a:cubicBezTo>
                    <a:pt x="10" y="0"/>
                    <a:pt x="12" y="2"/>
                    <a:pt x="12" y="6"/>
                  </a:cubicBezTo>
                  <a:cubicBezTo>
                    <a:pt x="12" y="6"/>
                    <a:pt x="12" y="7"/>
                    <a:pt x="12" y="7"/>
                  </a:cubicBezTo>
                  <a:cubicBezTo>
                    <a:pt x="2" y="7"/>
                    <a:pt x="2" y="7"/>
                    <a:pt x="2" y="7"/>
                  </a:cubicBezTo>
                  <a:cubicBezTo>
                    <a:pt x="2" y="10"/>
                    <a:pt x="4" y="11"/>
                    <a:pt x="7" y="11"/>
                  </a:cubicBezTo>
                  <a:cubicBezTo>
                    <a:pt x="9" y="11"/>
                    <a:pt x="11" y="10"/>
                    <a:pt x="11" y="10"/>
                  </a:cubicBezTo>
                  <a:cubicBezTo>
                    <a:pt x="12" y="12"/>
                    <a:pt x="12" y="12"/>
                    <a:pt x="12" y="12"/>
                  </a:cubicBezTo>
                  <a:cubicBezTo>
                    <a:pt x="12" y="12"/>
                    <a:pt x="10" y="13"/>
                    <a:pt x="7" y="13"/>
                  </a:cubicBezTo>
                  <a:cubicBezTo>
                    <a:pt x="2" y="13"/>
                    <a:pt x="0" y="10"/>
                    <a:pt x="0" y="7"/>
                  </a:cubicBezTo>
                  <a:cubicBezTo>
                    <a:pt x="0" y="2"/>
                    <a:pt x="2" y="0"/>
                    <a:pt x="6" y="0"/>
                  </a:cubicBezTo>
                  <a:close/>
                  <a:moveTo>
                    <a:pt x="9" y="5"/>
                  </a:moveTo>
                  <a:cubicBezTo>
                    <a:pt x="9" y="3"/>
                    <a:pt x="8" y="2"/>
                    <a:pt x="6" y="2"/>
                  </a:cubicBezTo>
                  <a:cubicBezTo>
                    <a:pt x="4" y="2"/>
                    <a:pt x="3" y="3"/>
                    <a:pt x="2" y="5"/>
                  </a:cubicBezTo>
                  <a:lnTo>
                    <a:pt x="9"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4">
              <a:extLst>
                <a:ext uri="{FF2B5EF4-FFF2-40B4-BE49-F238E27FC236}">
                  <a16:creationId xmlns:a16="http://schemas.microsoft.com/office/drawing/2014/main" id="{37B08B37-AE72-417D-8A21-72F010A2F8CF}"/>
                </a:ext>
              </a:extLst>
            </p:cNvPr>
            <p:cNvSpPr>
              <a:spLocks/>
            </p:cNvSpPr>
            <p:nvPr userDrawn="1"/>
          </p:nvSpPr>
          <p:spPr bwMode="auto">
            <a:xfrm>
              <a:off x="11517826" y="556840"/>
              <a:ext cx="29978" cy="33575"/>
            </a:xfrm>
            <a:custGeom>
              <a:avLst/>
              <a:gdLst>
                <a:gd name="T0" fmla="*/ 0 w 12"/>
                <a:gd name="T1" fmla="*/ 0 h 13"/>
                <a:gd name="T2" fmla="*/ 2 w 12"/>
                <a:gd name="T3" fmla="*/ 0 h 13"/>
                <a:gd name="T4" fmla="*/ 2 w 12"/>
                <a:gd name="T5" fmla="*/ 2 h 13"/>
                <a:gd name="T6" fmla="*/ 2 w 12"/>
                <a:gd name="T7" fmla="*/ 3 h 13"/>
                <a:gd name="T8" fmla="*/ 2 w 12"/>
                <a:gd name="T9" fmla="*/ 3 h 13"/>
                <a:gd name="T10" fmla="*/ 7 w 12"/>
                <a:gd name="T11" fmla="*/ 0 h 13"/>
                <a:gd name="T12" fmla="*/ 12 w 12"/>
                <a:gd name="T13" fmla="*/ 5 h 13"/>
                <a:gd name="T14" fmla="*/ 12 w 12"/>
                <a:gd name="T15" fmla="*/ 13 h 13"/>
                <a:gd name="T16" fmla="*/ 9 w 12"/>
                <a:gd name="T17" fmla="*/ 13 h 13"/>
                <a:gd name="T18" fmla="*/ 9 w 12"/>
                <a:gd name="T19" fmla="*/ 5 h 13"/>
                <a:gd name="T20" fmla="*/ 7 w 12"/>
                <a:gd name="T21" fmla="*/ 2 h 13"/>
                <a:gd name="T22" fmla="*/ 2 w 12"/>
                <a:gd name="T23" fmla="*/ 5 h 13"/>
                <a:gd name="T24" fmla="*/ 2 w 12"/>
                <a:gd name="T25" fmla="*/ 7 h 13"/>
                <a:gd name="T26" fmla="*/ 2 w 12"/>
                <a:gd name="T27" fmla="*/ 13 h 13"/>
                <a:gd name="T28" fmla="*/ 0 w 12"/>
                <a:gd name="T29" fmla="*/ 13 h 13"/>
                <a:gd name="T30" fmla="*/ 0 w 12"/>
                <a:gd name="T3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3">
                  <a:moveTo>
                    <a:pt x="0" y="0"/>
                  </a:moveTo>
                  <a:cubicBezTo>
                    <a:pt x="2" y="0"/>
                    <a:pt x="2" y="0"/>
                    <a:pt x="2" y="0"/>
                  </a:cubicBezTo>
                  <a:cubicBezTo>
                    <a:pt x="2" y="2"/>
                    <a:pt x="2" y="2"/>
                    <a:pt x="2" y="2"/>
                  </a:cubicBezTo>
                  <a:cubicBezTo>
                    <a:pt x="2" y="2"/>
                    <a:pt x="2" y="3"/>
                    <a:pt x="2" y="3"/>
                  </a:cubicBezTo>
                  <a:cubicBezTo>
                    <a:pt x="2" y="3"/>
                    <a:pt x="2" y="3"/>
                    <a:pt x="2" y="3"/>
                  </a:cubicBezTo>
                  <a:cubicBezTo>
                    <a:pt x="3" y="1"/>
                    <a:pt x="4" y="0"/>
                    <a:pt x="7" y="0"/>
                  </a:cubicBezTo>
                  <a:cubicBezTo>
                    <a:pt x="10" y="0"/>
                    <a:pt x="12" y="1"/>
                    <a:pt x="12" y="5"/>
                  </a:cubicBezTo>
                  <a:cubicBezTo>
                    <a:pt x="12" y="13"/>
                    <a:pt x="12" y="13"/>
                    <a:pt x="12" y="13"/>
                  </a:cubicBezTo>
                  <a:cubicBezTo>
                    <a:pt x="9" y="13"/>
                    <a:pt x="9" y="13"/>
                    <a:pt x="9" y="13"/>
                  </a:cubicBezTo>
                  <a:cubicBezTo>
                    <a:pt x="9" y="5"/>
                    <a:pt x="9" y="5"/>
                    <a:pt x="9" y="5"/>
                  </a:cubicBezTo>
                  <a:cubicBezTo>
                    <a:pt x="9" y="3"/>
                    <a:pt x="9" y="2"/>
                    <a:pt x="7" y="2"/>
                  </a:cubicBezTo>
                  <a:cubicBezTo>
                    <a:pt x="5" y="2"/>
                    <a:pt x="3" y="3"/>
                    <a:pt x="2" y="5"/>
                  </a:cubicBezTo>
                  <a:cubicBezTo>
                    <a:pt x="2" y="6"/>
                    <a:pt x="2" y="6"/>
                    <a:pt x="2" y="7"/>
                  </a:cubicBezTo>
                  <a:cubicBezTo>
                    <a:pt x="2" y="13"/>
                    <a:pt x="2" y="13"/>
                    <a:pt x="2" y="13"/>
                  </a:cubicBezTo>
                  <a:cubicBezTo>
                    <a:pt x="0" y="13"/>
                    <a:pt x="0" y="13"/>
                    <a:pt x="0" y="13"/>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25">
              <a:extLst>
                <a:ext uri="{FF2B5EF4-FFF2-40B4-BE49-F238E27FC236}">
                  <a16:creationId xmlns:a16="http://schemas.microsoft.com/office/drawing/2014/main" id="{AF366A01-712F-4317-AC31-08930BF41D1A}"/>
                </a:ext>
              </a:extLst>
            </p:cNvPr>
            <p:cNvSpPr>
              <a:spLocks noEditPoints="1"/>
            </p:cNvSpPr>
            <p:nvPr userDrawn="1"/>
          </p:nvSpPr>
          <p:spPr bwMode="auto">
            <a:xfrm>
              <a:off x="11572985" y="556840"/>
              <a:ext cx="27580" cy="33575"/>
            </a:xfrm>
            <a:custGeom>
              <a:avLst/>
              <a:gdLst>
                <a:gd name="T0" fmla="*/ 8 w 11"/>
                <a:gd name="T1" fmla="*/ 5 h 13"/>
                <a:gd name="T2" fmla="*/ 9 w 11"/>
                <a:gd name="T3" fmla="*/ 5 h 13"/>
                <a:gd name="T4" fmla="*/ 9 w 11"/>
                <a:gd name="T5" fmla="*/ 5 h 13"/>
                <a:gd name="T6" fmla="*/ 6 w 11"/>
                <a:gd name="T7" fmla="*/ 2 h 13"/>
                <a:gd name="T8" fmla="*/ 2 w 11"/>
                <a:gd name="T9" fmla="*/ 3 h 13"/>
                <a:gd name="T10" fmla="*/ 1 w 11"/>
                <a:gd name="T11" fmla="*/ 1 h 13"/>
                <a:gd name="T12" fmla="*/ 6 w 11"/>
                <a:gd name="T13" fmla="*/ 0 h 13"/>
                <a:gd name="T14" fmla="*/ 11 w 11"/>
                <a:gd name="T15" fmla="*/ 5 h 13"/>
                <a:gd name="T16" fmla="*/ 11 w 11"/>
                <a:gd name="T17" fmla="*/ 13 h 13"/>
                <a:gd name="T18" fmla="*/ 9 w 11"/>
                <a:gd name="T19" fmla="*/ 13 h 13"/>
                <a:gd name="T20" fmla="*/ 9 w 11"/>
                <a:gd name="T21" fmla="*/ 12 h 13"/>
                <a:gd name="T22" fmla="*/ 9 w 11"/>
                <a:gd name="T23" fmla="*/ 11 h 13"/>
                <a:gd name="T24" fmla="*/ 9 w 11"/>
                <a:gd name="T25" fmla="*/ 11 h 13"/>
                <a:gd name="T26" fmla="*/ 5 w 11"/>
                <a:gd name="T27" fmla="*/ 13 h 13"/>
                <a:gd name="T28" fmla="*/ 0 w 11"/>
                <a:gd name="T29" fmla="*/ 9 h 13"/>
                <a:gd name="T30" fmla="*/ 8 w 11"/>
                <a:gd name="T31" fmla="*/ 5 h 13"/>
                <a:gd name="T32" fmla="*/ 5 w 11"/>
                <a:gd name="T33" fmla="*/ 11 h 13"/>
                <a:gd name="T34" fmla="*/ 9 w 11"/>
                <a:gd name="T35" fmla="*/ 7 h 13"/>
                <a:gd name="T36" fmla="*/ 9 w 11"/>
                <a:gd name="T37" fmla="*/ 7 h 13"/>
                <a:gd name="T38" fmla="*/ 8 w 11"/>
                <a:gd name="T39" fmla="*/ 7 h 13"/>
                <a:gd name="T40" fmla="*/ 3 w 11"/>
                <a:gd name="T41" fmla="*/ 9 h 13"/>
                <a:gd name="T42" fmla="*/ 5 w 11"/>
                <a:gd name="T43"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 h="13">
                  <a:moveTo>
                    <a:pt x="8" y="5"/>
                  </a:moveTo>
                  <a:cubicBezTo>
                    <a:pt x="9" y="5"/>
                    <a:pt x="9" y="5"/>
                    <a:pt x="9" y="5"/>
                  </a:cubicBezTo>
                  <a:cubicBezTo>
                    <a:pt x="9" y="5"/>
                    <a:pt x="9" y="5"/>
                    <a:pt x="9" y="5"/>
                  </a:cubicBezTo>
                  <a:cubicBezTo>
                    <a:pt x="9" y="2"/>
                    <a:pt x="8" y="2"/>
                    <a:pt x="6" y="2"/>
                  </a:cubicBezTo>
                  <a:cubicBezTo>
                    <a:pt x="4" y="2"/>
                    <a:pt x="2" y="3"/>
                    <a:pt x="2" y="3"/>
                  </a:cubicBezTo>
                  <a:cubicBezTo>
                    <a:pt x="1" y="1"/>
                    <a:pt x="1" y="1"/>
                    <a:pt x="1" y="1"/>
                  </a:cubicBezTo>
                  <a:cubicBezTo>
                    <a:pt x="1" y="1"/>
                    <a:pt x="3" y="0"/>
                    <a:pt x="6" y="0"/>
                  </a:cubicBezTo>
                  <a:cubicBezTo>
                    <a:pt x="10" y="0"/>
                    <a:pt x="11" y="1"/>
                    <a:pt x="11" y="5"/>
                  </a:cubicBezTo>
                  <a:cubicBezTo>
                    <a:pt x="11" y="13"/>
                    <a:pt x="11" y="13"/>
                    <a:pt x="11" y="13"/>
                  </a:cubicBezTo>
                  <a:cubicBezTo>
                    <a:pt x="9" y="13"/>
                    <a:pt x="9" y="13"/>
                    <a:pt x="9" y="13"/>
                  </a:cubicBezTo>
                  <a:cubicBezTo>
                    <a:pt x="9" y="12"/>
                    <a:pt x="9" y="12"/>
                    <a:pt x="9" y="12"/>
                  </a:cubicBezTo>
                  <a:cubicBezTo>
                    <a:pt x="9" y="11"/>
                    <a:pt x="9" y="11"/>
                    <a:pt x="9" y="11"/>
                  </a:cubicBezTo>
                  <a:cubicBezTo>
                    <a:pt x="9" y="11"/>
                    <a:pt x="9" y="11"/>
                    <a:pt x="9" y="11"/>
                  </a:cubicBezTo>
                  <a:cubicBezTo>
                    <a:pt x="9" y="11"/>
                    <a:pt x="8" y="13"/>
                    <a:pt x="5" y="13"/>
                  </a:cubicBezTo>
                  <a:cubicBezTo>
                    <a:pt x="2" y="13"/>
                    <a:pt x="0" y="12"/>
                    <a:pt x="0" y="9"/>
                  </a:cubicBezTo>
                  <a:cubicBezTo>
                    <a:pt x="0" y="5"/>
                    <a:pt x="6" y="5"/>
                    <a:pt x="8" y="5"/>
                  </a:cubicBezTo>
                  <a:close/>
                  <a:moveTo>
                    <a:pt x="5" y="11"/>
                  </a:moveTo>
                  <a:cubicBezTo>
                    <a:pt x="7" y="11"/>
                    <a:pt x="9" y="9"/>
                    <a:pt x="9" y="7"/>
                  </a:cubicBezTo>
                  <a:cubicBezTo>
                    <a:pt x="9" y="7"/>
                    <a:pt x="9" y="7"/>
                    <a:pt x="9" y="7"/>
                  </a:cubicBezTo>
                  <a:cubicBezTo>
                    <a:pt x="8" y="7"/>
                    <a:pt x="8" y="7"/>
                    <a:pt x="8" y="7"/>
                  </a:cubicBezTo>
                  <a:cubicBezTo>
                    <a:pt x="6" y="7"/>
                    <a:pt x="3" y="7"/>
                    <a:pt x="3" y="9"/>
                  </a:cubicBezTo>
                  <a:cubicBezTo>
                    <a:pt x="3" y="10"/>
                    <a:pt x="4" y="11"/>
                    <a:pt x="5" y="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26">
              <a:extLst>
                <a:ext uri="{FF2B5EF4-FFF2-40B4-BE49-F238E27FC236}">
                  <a16:creationId xmlns:a16="http://schemas.microsoft.com/office/drawing/2014/main" id="{616FE560-F527-4172-952B-D78EE3D7A3C8}"/>
                </a:ext>
              </a:extLst>
            </p:cNvPr>
            <p:cNvSpPr>
              <a:spLocks noEditPoints="1"/>
            </p:cNvSpPr>
            <p:nvPr userDrawn="1"/>
          </p:nvSpPr>
          <p:spPr bwMode="auto">
            <a:xfrm>
              <a:off x="11611357" y="544849"/>
              <a:ext cx="32376" cy="45566"/>
            </a:xfrm>
            <a:custGeom>
              <a:avLst/>
              <a:gdLst>
                <a:gd name="T0" fmla="*/ 6 w 13"/>
                <a:gd name="T1" fmla="*/ 5 h 18"/>
                <a:gd name="T2" fmla="*/ 10 w 13"/>
                <a:gd name="T3" fmla="*/ 7 h 18"/>
                <a:gd name="T4" fmla="*/ 10 w 13"/>
                <a:gd name="T5" fmla="*/ 7 h 18"/>
                <a:gd name="T6" fmla="*/ 10 w 13"/>
                <a:gd name="T7" fmla="*/ 6 h 18"/>
                <a:gd name="T8" fmla="*/ 10 w 13"/>
                <a:gd name="T9" fmla="*/ 0 h 18"/>
                <a:gd name="T10" fmla="*/ 13 w 13"/>
                <a:gd name="T11" fmla="*/ 0 h 18"/>
                <a:gd name="T12" fmla="*/ 13 w 13"/>
                <a:gd name="T13" fmla="*/ 18 h 18"/>
                <a:gd name="T14" fmla="*/ 10 w 13"/>
                <a:gd name="T15" fmla="*/ 18 h 18"/>
                <a:gd name="T16" fmla="*/ 10 w 13"/>
                <a:gd name="T17" fmla="*/ 17 h 18"/>
                <a:gd name="T18" fmla="*/ 10 w 13"/>
                <a:gd name="T19" fmla="*/ 16 h 18"/>
                <a:gd name="T20" fmla="*/ 10 w 13"/>
                <a:gd name="T21" fmla="*/ 16 h 18"/>
                <a:gd name="T22" fmla="*/ 6 w 13"/>
                <a:gd name="T23" fmla="*/ 18 h 18"/>
                <a:gd name="T24" fmla="*/ 0 w 13"/>
                <a:gd name="T25" fmla="*/ 12 h 18"/>
                <a:gd name="T26" fmla="*/ 6 w 13"/>
                <a:gd name="T27" fmla="*/ 5 h 18"/>
                <a:gd name="T28" fmla="*/ 6 w 13"/>
                <a:gd name="T29" fmla="*/ 16 h 18"/>
                <a:gd name="T30" fmla="*/ 10 w 13"/>
                <a:gd name="T31" fmla="*/ 11 h 18"/>
                <a:gd name="T32" fmla="*/ 6 w 13"/>
                <a:gd name="T33" fmla="*/ 7 h 18"/>
                <a:gd name="T34" fmla="*/ 3 w 13"/>
                <a:gd name="T35" fmla="*/ 12 h 18"/>
                <a:gd name="T36" fmla="*/ 6 w 13"/>
                <a:gd name="T3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18">
                  <a:moveTo>
                    <a:pt x="6" y="5"/>
                  </a:moveTo>
                  <a:cubicBezTo>
                    <a:pt x="9" y="5"/>
                    <a:pt x="10" y="7"/>
                    <a:pt x="10" y="7"/>
                  </a:cubicBezTo>
                  <a:cubicBezTo>
                    <a:pt x="10" y="7"/>
                    <a:pt x="10" y="7"/>
                    <a:pt x="10" y="7"/>
                  </a:cubicBezTo>
                  <a:cubicBezTo>
                    <a:pt x="10" y="7"/>
                    <a:pt x="10" y="6"/>
                    <a:pt x="10" y="6"/>
                  </a:cubicBezTo>
                  <a:cubicBezTo>
                    <a:pt x="10" y="0"/>
                    <a:pt x="10" y="0"/>
                    <a:pt x="10" y="0"/>
                  </a:cubicBezTo>
                  <a:cubicBezTo>
                    <a:pt x="13" y="0"/>
                    <a:pt x="13" y="0"/>
                    <a:pt x="13" y="0"/>
                  </a:cubicBezTo>
                  <a:cubicBezTo>
                    <a:pt x="13" y="18"/>
                    <a:pt x="13" y="18"/>
                    <a:pt x="13" y="18"/>
                  </a:cubicBezTo>
                  <a:cubicBezTo>
                    <a:pt x="10" y="18"/>
                    <a:pt x="10" y="18"/>
                    <a:pt x="10" y="18"/>
                  </a:cubicBezTo>
                  <a:cubicBezTo>
                    <a:pt x="10" y="17"/>
                    <a:pt x="10" y="17"/>
                    <a:pt x="10" y="17"/>
                  </a:cubicBezTo>
                  <a:cubicBezTo>
                    <a:pt x="10" y="16"/>
                    <a:pt x="10" y="16"/>
                    <a:pt x="10" y="16"/>
                  </a:cubicBezTo>
                  <a:cubicBezTo>
                    <a:pt x="10" y="16"/>
                    <a:pt x="10" y="16"/>
                    <a:pt x="10" y="16"/>
                  </a:cubicBezTo>
                  <a:cubicBezTo>
                    <a:pt x="10" y="16"/>
                    <a:pt x="9" y="18"/>
                    <a:pt x="6" y="18"/>
                  </a:cubicBezTo>
                  <a:cubicBezTo>
                    <a:pt x="2" y="18"/>
                    <a:pt x="0" y="16"/>
                    <a:pt x="0" y="12"/>
                  </a:cubicBezTo>
                  <a:cubicBezTo>
                    <a:pt x="0" y="7"/>
                    <a:pt x="2" y="5"/>
                    <a:pt x="6" y="5"/>
                  </a:cubicBezTo>
                  <a:close/>
                  <a:moveTo>
                    <a:pt x="6" y="16"/>
                  </a:moveTo>
                  <a:cubicBezTo>
                    <a:pt x="8" y="16"/>
                    <a:pt x="10" y="15"/>
                    <a:pt x="10" y="11"/>
                  </a:cubicBezTo>
                  <a:cubicBezTo>
                    <a:pt x="10" y="9"/>
                    <a:pt x="9" y="7"/>
                    <a:pt x="6" y="7"/>
                  </a:cubicBezTo>
                  <a:cubicBezTo>
                    <a:pt x="4" y="7"/>
                    <a:pt x="3" y="8"/>
                    <a:pt x="3" y="12"/>
                  </a:cubicBezTo>
                  <a:cubicBezTo>
                    <a:pt x="3" y="14"/>
                    <a:pt x="4" y="16"/>
                    <a:pt x="6"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Freeform 27">
              <a:extLst>
                <a:ext uri="{FF2B5EF4-FFF2-40B4-BE49-F238E27FC236}">
                  <a16:creationId xmlns:a16="http://schemas.microsoft.com/office/drawing/2014/main" id="{E2708ED8-EBB2-401C-B671-C4C009DAAE70}"/>
                </a:ext>
              </a:extLst>
            </p:cNvPr>
            <p:cNvSpPr>
              <a:spLocks/>
            </p:cNvSpPr>
            <p:nvPr userDrawn="1"/>
          </p:nvSpPr>
          <p:spPr bwMode="auto">
            <a:xfrm>
              <a:off x="11648529" y="556840"/>
              <a:ext cx="32376" cy="33575"/>
            </a:xfrm>
            <a:custGeom>
              <a:avLst/>
              <a:gdLst>
                <a:gd name="T0" fmla="*/ 0 w 13"/>
                <a:gd name="T1" fmla="*/ 0 h 13"/>
                <a:gd name="T2" fmla="*/ 3 w 13"/>
                <a:gd name="T3" fmla="*/ 0 h 13"/>
                <a:gd name="T4" fmla="*/ 6 w 13"/>
                <a:gd name="T5" fmla="*/ 9 h 13"/>
                <a:gd name="T6" fmla="*/ 7 w 13"/>
                <a:gd name="T7" fmla="*/ 11 h 13"/>
                <a:gd name="T8" fmla="*/ 7 w 13"/>
                <a:gd name="T9" fmla="*/ 11 h 13"/>
                <a:gd name="T10" fmla="*/ 7 w 13"/>
                <a:gd name="T11" fmla="*/ 9 h 13"/>
                <a:gd name="T12" fmla="*/ 10 w 13"/>
                <a:gd name="T13" fmla="*/ 0 h 13"/>
                <a:gd name="T14" fmla="*/ 13 w 13"/>
                <a:gd name="T15" fmla="*/ 0 h 13"/>
                <a:gd name="T16" fmla="*/ 8 w 13"/>
                <a:gd name="T17" fmla="*/ 13 h 13"/>
                <a:gd name="T18" fmla="*/ 5 w 13"/>
                <a:gd name="T19" fmla="*/ 13 h 13"/>
                <a:gd name="T20" fmla="*/ 0 w 13"/>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3">
                  <a:moveTo>
                    <a:pt x="0" y="0"/>
                  </a:moveTo>
                  <a:cubicBezTo>
                    <a:pt x="3" y="0"/>
                    <a:pt x="3" y="0"/>
                    <a:pt x="3" y="0"/>
                  </a:cubicBezTo>
                  <a:cubicBezTo>
                    <a:pt x="6" y="9"/>
                    <a:pt x="6" y="9"/>
                    <a:pt x="6" y="9"/>
                  </a:cubicBezTo>
                  <a:cubicBezTo>
                    <a:pt x="7" y="10"/>
                    <a:pt x="7" y="11"/>
                    <a:pt x="7" y="11"/>
                  </a:cubicBezTo>
                  <a:cubicBezTo>
                    <a:pt x="7" y="11"/>
                    <a:pt x="7" y="11"/>
                    <a:pt x="7" y="11"/>
                  </a:cubicBezTo>
                  <a:cubicBezTo>
                    <a:pt x="7" y="11"/>
                    <a:pt x="7" y="10"/>
                    <a:pt x="7" y="9"/>
                  </a:cubicBezTo>
                  <a:cubicBezTo>
                    <a:pt x="10" y="0"/>
                    <a:pt x="10" y="0"/>
                    <a:pt x="10" y="0"/>
                  </a:cubicBezTo>
                  <a:cubicBezTo>
                    <a:pt x="13" y="0"/>
                    <a:pt x="13" y="0"/>
                    <a:pt x="13" y="0"/>
                  </a:cubicBezTo>
                  <a:cubicBezTo>
                    <a:pt x="8" y="13"/>
                    <a:pt x="8" y="13"/>
                    <a:pt x="8" y="13"/>
                  </a:cubicBezTo>
                  <a:cubicBezTo>
                    <a:pt x="5" y="13"/>
                    <a:pt x="5" y="13"/>
                    <a:pt x="5" y="13"/>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 name="Freeform 28">
              <a:extLst>
                <a:ext uri="{FF2B5EF4-FFF2-40B4-BE49-F238E27FC236}">
                  <a16:creationId xmlns:a16="http://schemas.microsoft.com/office/drawing/2014/main" id="{2E28D240-96FA-488D-AE54-8527ECEA293B}"/>
                </a:ext>
              </a:extLst>
            </p:cNvPr>
            <p:cNvSpPr>
              <a:spLocks noEditPoints="1"/>
            </p:cNvSpPr>
            <p:nvPr userDrawn="1"/>
          </p:nvSpPr>
          <p:spPr bwMode="auto">
            <a:xfrm>
              <a:off x="11689299" y="544849"/>
              <a:ext cx="4796" cy="45566"/>
            </a:xfrm>
            <a:custGeom>
              <a:avLst/>
              <a:gdLst>
                <a:gd name="T0" fmla="*/ 0 w 4"/>
                <a:gd name="T1" fmla="*/ 0 h 38"/>
                <a:gd name="T2" fmla="*/ 4 w 4"/>
                <a:gd name="T3" fmla="*/ 0 h 38"/>
                <a:gd name="T4" fmla="*/ 4 w 4"/>
                <a:gd name="T5" fmla="*/ 4 h 38"/>
                <a:gd name="T6" fmla="*/ 0 w 4"/>
                <a:gd name="T7" fmla="*/ 4 h 38"/>
                <a:gd name="T8" fmla="*/ 0 w 4"/>
                <a:gd name="T9" fmla="*/ 0 h 38"/>
                <a:gd name="T10" fmla="*/ 0 w 4"/>
                <a:gd name="T11" fmla="*/ 10 h 38"/>
                <a:gd name="T12" fmla="*/ 4 w 4"/>
                <a:gd name="T13" fmla="*/ 10 h 38"/>
                <a:gd name="T14" fmla="*/ 4 w 4"/>
                <a:gd name="T15" fmla="*/ 38 h 38"/>
                <a:gd name="T16" fmla="*/ 0 w 4"/>
                <a:gd name="T17" fmla="*/ 38 h 38"/>
                <a:gd name="T18" fmla="*/ 0 w 4"/>
                <a:gd name="T19" fmla="*/ 1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38">
                  <a:moveTo>
                    <a:pt x="0" y="0"/>
                  </a:moveTo>
                  <a:lnTo>
                    <a:pt x="4" y="0"/>
                  </a:lnTo>
                  <a:lnTo>
                    <a:pt x="4" y="4"/>
                  </a:lnTo>
                  <a:lnTo>
                    <a:pt x="0" y="4"/>
                  </a:lnTo>
                  <a:lnTo>
                    <a:pt x="0" y="0"/>
                  </a:lnTo>
                  <a:close/>
                  <a:moveTo>
                    <a:pt x="0" y="10"/>
                  </a:moveTo>
                  <a:lnTo>
                    <a:pt x="4" y="10"/>
                  </a:lnTo>
                  <a:lnTo>
                    <a:pt x="4" y="38"/>
                  </a:lnTo>
                  <a:lnTo>
                    <a:pt x="0" y="38"/>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Freeform 29">
              <a:extLst>
                <a:ext uri="{FF2B5EF4-FFF2-40B4-BE49-F238E27FC236}">
                  <a16:creationId xmlns:a16="http://schemas.microsoft.com/office/drawing/2014/main" id="{2B42A5AE-FB48-4CDE-890D-64F6CD3AD913}"/>
                </a:ext>
              </a:extLst>
            </p:cNvPr>
            <p:cNvSpPr>
              <a:spLocks/>
            </p:cNvSpPr>
            <p:nvPr userDrawn="1"/>
          </p:nvSpPr>
          <p:spPr bwMode="auto">
            <a:xfrm>
              <a:off x="11703688" y="556840"/>
              <a:ext cx="25181" cy="33575"/>
            </a:xfrm>
            <a:custGeom>
              <a:avLst/>
              <a:gdLst>
                <a:gd name="T0" fmla="*/ 1 w 10"/>
                <a:gd name="T1" fmla="*/ 10 h 13"/>
                <a:gd name="T2" fmla="*/ 5 w 10"/>
                <a:gd name="T3" fmla="*/ 11 h 13"/>
                <a:gd name="T4" fmla="*/ 7 w 10"/>
                <a:gd name="T5" fmla="*/ 10 h 13"/>
                <a:gd name="T6" fmla="*/ 0 w 10"/>
                <a:gd name="T7" fmla="*/ 3 h 13"/>
                <a:gd name="T8" fmla="*/ 5 w 10"/>
                <a:gd name="T9" fmla="*/ 0 h 13"/>
                <a:gd name="T10" fmla="*/ 9 w 10"/>
                <a:gd name="T11" fmla="*/ 1 h 13"/>
                <a:gd name="T12" fmla="*/ 8 w 10"/>
                <a:gd name="T13" fmla="*/ 3 h 13"/>
                <a:gd name="T14" fmla="*/ 5 w 10"/>
                <a:gd name="T15" fmla="*/ 2 h 13"/>
                <a:gd name="T16" fmla="*/ 3 w 10"/>
                <a:gd name="T17" fmla="*/ 3 h 13"/>
                <a:gd name="T18" fmla="*/ 10 w 10"/>
                <a:gd name="T19" fmla="*/ 10 h 13"/>
                <a:gd name="T20" fmla="*/ 5 w 10"/>
                <a:gd name="T21" fmla="*/ 13 h 13"/>
                <a:gd name="T22" fmla="*/ 0 w 10"/>
                <a:gd name="T23" fmla="*/ 12 h 13"/>
                <a:gd name="T24" fmla="*/ 1 w 10"/>
                <a:gd name="T25"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1" y="10"/>
                  </a:moveTo>
                  <a:cubicBezTo>
                    <a:pt x="1" y="10"/>
                    <a:pt x="3" y="11"/>
                    <a:pt x="5" y="11"/>
                  </a:cubicBezTo>
                  <a:cubicBezTo>
                    <a:pt x="6" y="11"/>
                    <a:pt x="7" y="11"/>
                    <a:pt x="7" y="10"/>
                  </a:cubicBezTo>
                  <a:cubicBezTo>
                    <a:pt x="7" y="7"/>
                    <a:pt x="0" y="8"/>
                    <a:pt x="0" y="3"/>
                  </a:cubicBezTo>
                  <a:cubicBezTo>
                    <a:pt x="0" y="1"/>
                    <a:pt x="3" y="0"/>
                    <a:pt x="5" y="0"/>
                  </a:cubicBezTo>
                  <a:cubicBezTo>
                    <a:pt x="8" y="0"/>
                    <a:pt x="9" y="1"/>
                    <a:pt x="9" y="1"/>
                  </a:cubicBezTo>
                  <a:cubicBezTo>
                    <a:pt x="8" y="3"/>
                    <a:pt x="8" y="3"/>
                    <a:pt x="8" y="3"/>
                  </a:cubicBezTo>
                  <a:cubicBezTo>
                    <a:pt x="8" y="3"/>
                    <a:pt x="7" y="2"/>
                    <a:pt x="5" y="2"/>
                  </a:cubicBezTo>
                  <a:cubicBezTo>
                    <a:pt x="4" y="2"/>
                    <a:pt x="3" y="2"/>
                    <a:pt x="3" y="3"/>
                  </a:cubicBezTo>
                  <a:cubicBezTo>
                    <a:pt x="3" y="6"/>
                    <a:pt x="10" y="5"/>
                    <a:pt x="10" y="10"/>
                  </a:cubicBezTo>
                  <a:cubicBezTo>
                    <a:pt x="10" y="12"/>
                    <a:pt x="8" y="13"/>
                    <a:pt x="5" y="13"/>
                  </a:cubicBezTo>
                  <a:cubicBezTo>
                    <a:pt x="2" y="13"/>
                    <a:pt x="0" y="12"/>
                    <a:pt x="0" y="12"/>
                  </a:cubicBezTo>
                  <a:lnTo>
                    <a:pt x="1"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Freeform 30">
              <a:extLst>
                <a:ext uri="{FF2B5EF4-FFF2-40B4-BE49-F238E27FC236}">
                  <a16:creationId xmlns:a16="http://schemas.microsoft.com/office/drawing/2014/main" id="{580BB270-1FCF-427D-871A-AC53EE90A458}"/>
                </a:ext>
              </a:extLst>
            </p:cNvPr>
            <p:cNvSpPr>
              <a:spLocks noEditPoints="1"/>
            </p:cNvSpPr>
            <p:nvPr userDrawn="1"/>
          </p:nvSpPr>
          <p:spPr bwMode="auto">
            <a:xfrm>
              <a:off x="11734865" y="556840"/>
              <a:ext cx="32376" cy="33575"/>
            </a:xfrm>
            <a:custGeom>
              <a:avLst/>
              <a:gdLst>
                <a:gd name="T0" fmla="*/ 7 w 13"/>
                <a:gd name="T1" fmla="*/ 0 h 13"/>
                <a:gd name="T2" fmla="*/ 13 w 13"/>
                <a:gd name="T3" fmla="*/ 6 h 13"/>
                <a:gd name="T4" fmla="*/ 13 w 13"/>
                <a:gd name="T5" fmla="*/ 7 h 13"/>
                <a:gd name="T6" fmla="*/ 3 w 13"/>
                <a:gd name="T7" fmla="*/ 7 h 13"/>
                <a:gd name="T8" fmla="*/ 8 w 13"/>
                <a:gd name="T9" fmla="*/ 11 h 13"/>
                <a:gd name="T10" fmla="*/ 12 w 13"/>
                <a:gd name="T11" fmla="*/ 10 h 13"/>
                <a:gd name="T12" fmla="*/ 13 w 13"/>
                <a:gd name="T13" fmla="*/ 12 h 13"/>
                <a:gd name="T14" fmla="*/ 7 w 13"/>
                <a:gd name="T15" fmla="*/ 13 h 13"/>
                <a:gd name="T16" fmla="*/ 0 w 13"/>
                <a:gd name="T17" fmla="*/ 7 h 13"/>
                <a:gd name="T18" fmla="*/ 7 w 13"/>
                <a:gd name="T19" fmla="*/ 0 h 13"/>
                <a:gd name="T20" fmla="*/ 10 w 13"/>
                <a:gd name="T21" fmla="*/ 5 h 13"/>
                <a:gd name="T22" fmla="*/ 7 w 13"/>
                <a:gd name="T23" fmla="*/ 2 h 13"/>
                <a:gd name="T24" fmla="*/ 3 w 13"/>
                <a:gd name="T25" fmla="*/ 5 h 13"/>
                <a:gd name="T26" fmla="*/ 10 w 13"/>
                <a:gd name="T27"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3">
                  <a:moveTo>
                    <a:pt x="7" y="0"/>
                  </a:moveTo>
                  <a:cubicBezTo>
                    <a:pt x="11" y="0"/>
                    <a:pt x="13" y="2"/>
                    <a:pt x="13" y="6"/>
                  </a:cubicBezTo>
                  <a:cubicBezTo>
                    <a:pt x="13" y="6"/>
                    <a:pt x="13" y="7"/>
                    <a:pt x="13" y="7"/>
                  </a:cubicBezTo>
                  <a:cubicBezTo>
                    <a:pt x="3" y="7"/>
                    <a:pt x="3" y="7"/>
                    <a:pt x="3" y="7"/>
                  </a:cubicBezTo>
                  <a:cubicBezTo>
                    <a:pt x="3" y="10"/>
                    <a:pt x="5" y="11"/>
                    <a:pt x="8" y="11"/>
                  </a:cubicBezTo>
                  <a:cubicBezTo>
                    <a:pt x="10" y="11"/>
                    <a:pt x="12" y="10"/>
                    <a:pt x="12" y="10"/>
                  </a:cubicBezTo>
                  <a:cubicBezTo>
                    <a:pt x="13" y="12"/>
                    <a:pt x="13" y="12"/>
                    <a:pt x="13" y="12"/>
                  </a:cubicBezTo>
                  <a:cubicBezTo>
                    <a:pt x="13" y="12"/>
                    <a:pt x="11" y="13"/>
                    <a:pt x="7" y="13"/>
                  </a:cubicBezTo>
                  <a:cubicBezTo>
                    <a:pt x="3" y="13"/>
                    <a:pt x="0" y="10"/>
                    <a:pt x="0" y="7"/>
                  </a:cubicBezTo>
                  <a:cubicBezTo>
                    <a:pt x="0" y="2"/>
                    <a:pt x="3" y="0"/>
                    <a:pt x="7" y="0"/>
                  </a:cubicBezTo>
                  <a:close/>
                  <a:moveTo>
                    <a:pt x="10" y="5"/>
                  </a:moveTo>
                  <a:cubicBezTo>
                    <a:pt x="10" y="3"/>
                    <a:pt x="9" y="2"/>
                    <a:pt x="7" y="2"/>
                  </a:cubicBezTo>
                  <a:cubicBezTo>
                    <a:pt x="5" y="2"/>
                    <a:pt x="4" y="3"/>
                    <a:pt x="3" y="5"/>
                  </a:cubicBezTo>
                  <a:lnTo>
                    <a:pt x="1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Freeform 31">
              <a:extLst>
                <a:ext uri="{FF2B5EF4-FFF2-40B4-BE49-F238E27FC236}">
                  <a16:creationId xmlns:a16="http://schemas.microsoft.com/office/drawing/2014/main" id="{181B01E3-77CC-4FD9-AE74-D26945926688}"/>
                </a:ext>
              </a:extLst>
            </p:cNvPr>
            <p:cNvSpPr>
              <a:spLocks/>
            </p:cNvSpPr>
            <p:nvPr userDrawn="1"/>
          </p:nvSpPr>
          <p:spPr bwMode="auto">
            <a:xfrm>
              <a:off x="11774436" y="556840"/>
              <a:ext cx="29978" cy="33575"/>
            </a:xfrm>
            <a:custGeom>
              <a:avLst/>
              <a:gdLst>
                <a:gd name="T0" fmla="*/ 0 w 12"/>
                <a:gd name="T1" fmla="*/ 0 h 13"/>
                <a:gd name="T2" fmla="*/ 3 w 12"/>
                <a:gd name="T3" fmla="*/ 0 h 13"/>
                <a:gd name="T4" fmla="*/ 3 w 12"/>
                <a:gd name="T5" fmla="*/ 8 h 13"/>
                <a:gd name="T6" fmla="*/ 5 w 12"/>
                <a:gd name="T7" fmla="*/ 11 h 13"/>
                <a:gd name="T8" fmla="*/ 10 w 12"/>
                <a:gd name="T9" fmla="*/ 6 h 13"/>
                <a:gd name="T10" fmla="*/ 10 w 12"/>
                <a:gd name="T11" fmla="*/ 0 h 13"/>
                <a:gd name="T12" fmla="*/ 12 w 12"/>
                <a:gd name="T13" fmla="*/ 0 h 13"/>
                <a:gd name="T14" fmla="*/ 12 w 12"/>
                <a:gd name="T15" fmla="*/ 13 h 13"/>
                <a:gd name="T16" fmla="*/ 10 w 12"/>
                <a:gd name="T17" fmla="*/ 13 h 13"/>
                <a:gd name="T18" fmla="*/ 10 w 12"/>
                <a:gd name="T19" fmla="*/ 11 h 13"/>
                <a:gd name="T20" fmla="*/ 10 w 12"/>
                <a:gd name="T21" fmla="*/ 10 h 13"/>
                <a:gd name="T22" fmla="*/ 10 w 12"/>
                <a:gd name="T23" fmla="*/ 10 h 13"/>
                <a:gd name="T24" fmla="*/ 5 w 12"/>
                <a:gd name="T25" fmla="*/ 13 h 13"/>
                <a:gd name="T26" fmla="*/ 0 w 12"/>
                <a:gd name="T27" fmla="*/ 8 h 13"/>
                <a:gd name="T28" fmla="*/ 0 w 12"/>
                <a:gd name="T2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3">
                  <a:moveTo>
                    <a:pt x="0" y="0"/>
                  </a:moveTo>
                  <a:cubicBezTo>
                    <a:pt x="3" y="0"/>
                    <a:pt x="3" y="0"/>
                    <a:pt x="3" y="0"/>
                  </a:cubicBezTo>
                  <a:cubicBezTo>
                    <a:pt x="3" y="8"/>
                    <a:pt x="3" y="8"/>
                    <a:pt x="3" y="8"/>
                  </a:cubicBezTo>
                  <a:cubicBezTo>
                    <a:pt x="3" y="10"/>
                    <a:pt x="3" y="11"/>
                    <a:pt x="5" y="11"/>
                  </a:cubicBezTo>
                  <a:cubicBezTo>
                    <a:pt x="8" y="11"/>
                    <a:pt x="10" y="9"/>
                    <a:pt x="10" y="6"/>
                  </a:cubicBezTo>
                  <a:cubicBezTo>
                    <a:pt x="10" y="0"/>
                    <a:pt x="10" y="0"/>
                    <a:pt x="10" y="0"/>
                  </a:cubicBezTo>
                  <a:cubicBezTo>
                    <a:pt x="12" y="0"/>
                    <a:pt x="12" y="0"/>
                    <a:pt x="12" y="0"/>
                  </a:cubicBezTo>
                  <a:cubicBezTo>
                    <a:pt x="12" y="13"/>
                    <a:pt x="12" y="13"/>
                    <a:pt x="12" y="13"/>
                  </a:cubicBezTo>
                  <a:cubicBezTo>
                    <a:pt x="10" y="13"/>
                    <a:pt x="10" y="13"/>
                    <a:pt x="10" y="13"/>
                  </a:cubicBezTo>
                  <a:cubicBezTo>
                    <a:pt x="10" y="11"/>
                    <a:pt x="10" y="11"/>
                    <a:pt x="10" y="11"/>
                  </a:cubicBezTo>
                  <a:cubicBezTo>
                    <a:pt x="10" y="11"/>
                    <a:pt x="10" y="10"/>
                    <a:pt x="10" y="10"/>
                  </a:cubicBezTo>
                  <a:cubicBezTo>
                    <a:pt x="10" y="10"/>
                    <a:pt x="10" y="10"/>
                    <a:pt x="10" y="10"/>
                  </a:cubicBezTo>
                  <a:cubicBezTo>
                    <a:pt x="9" y="12"/>
                    <a:pt x="7" y="13"/>
                    <a:pt x="5" y="13"/>
                  </a:cubicBezTo>
                  <a:cubicBezTo>
                    <a:pt x="2" y="13"/>
                    <a:pt x="0" y="12"/>
                    <a:pt x="0" y="8"/>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Freeform 32">
              <a:extLst>
                <a:ext uri="{FF2B5EF4-FFF2-40B4-BE49-F238E27FC236}">
                  <a16:creationId xmlns:a16="http://schemas.microsoft.com/office/drawing/2014/main" id="{B0278FAB-42FB-43A1-B2DE-9640F38FA396}"/>
                </a:ext>
              </a:extLst>
            </p:cNvPr>
            <p:cNvSpPr>
              <a:spLocks/>
            </p:cNvSpPr>
            <p:nvPr userDrawn="1"/>
          </p:nvSpPr>
          <p:spPr bwMode="auto">
            <a:xfrm>
              <a:off x="11817604" y="556840"/>
              <a:ext cx="17987" cy="33575"/>
            </a:xfrm>
            <a:custGeom>
              <a:avLst/>
              <a:gdLst>
                <a:gd name="T0" fmla="*/ 0 w 7"/>
                <a:gd name="T1" fmla="*/ 0 h 13"/>
                <a:gd name="T2" fmla="*/ 2 w 7"/>
                <a:gd name="T3" fmla="*/ 0 h 13"/>
                <a:gd name="T4" fmla="*/ 2 w 7"/>
                <a:gd name="T5" fmla="*/ 2 h 13"/>
                <a:gd name="T6" fmla="*/ 2 w 7"/>
                <a:gd name="T7" fmla="*/ 3 h 13"/>
                <a:gd name="T8" fmla="*/ 2 w 7"/>
                <a:gd name="T9" fmla="*/ 3 h 13"/>
                <a:gd name="T10" fmla="*/ 6 w 7"/>
                <a:gd name="T11" fmla="*/ 0 h 13"/>
                <a:gd name="T12" fmla="*/ 7 w 7"/>
                <a:gd name="T13" fmla="*/ 0 h 13"/>
                <a:gd name="T14" fmla="*/ 7 w 7"/>
                <a:gd name="T15" fmla="*/ 2 h 13"/>
                <a:gd name="T16" fmla="*/ 6 w 7"/>
                <a:gd name="T17" fmla="*/ 2 h 13"/>
                <a:gd name="T18" fmla="*/ 3 w 7"/>
                <a:gd name="T19" fmla="*/ 5 h 13"/>
                <a:gd name="T20" fmla="*/ 2 w 7"/>
                <a:gd name="T21" fmla="*/ 8 h 13"/>
                <a:gd name="T22" fmla="*/ 2 w 7"/>
                <a:gd name="T23" fmla="*/ 13 h 13"/>
                <a:gd name="T24" fmla="*/ 0 w 7"/>
                <a:gd name="T25" fmla="*/ 13 h 13"/>
                <a:gd name="T26" fmla="*/ 0 w 7"/>
                <a:gd name="T2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3">
                  <a:moveTo>
                    <a:pt x="0" y="0"/>
                  </a:moveTo>
                  <a:cubicBezTo>
                    <a:pt x="2" y="0"/>
                    <a:pt x="2" y="0"/>
                    <a:pt x="2" y="0"/>
                  </a:cubicBezTo>
                  <a:cubicBezTo>
                    <a:pt x="2" y="2"/>
                    <a:pt x="2" y="2"/>
                    <a:pt x="2" y="2"/>
                  </a:cubicBezTo>
                  <a:cubicBezTo>
                    <a:pt x="2" y="3"/>
                    <a:pt x="2" y="3"/>
                    <a:pt x="2" y="3"/>
                  </a:cubicBezTo>
                  <a:cubicBezTo>
                    <a:pt x="2" y="3"/>
                    <a:pt x="2" y="3"/>
                    <a:pt x="2" y="3"/>
                  </a:cubicBezTo>
                  <a:cubicBezTo>
                    <a:pt x="3" y="1"/>
                    <a:pt x="4" y="0"/>
                    <a:pt x="6" y="0"/>
                  </a:cubicBezTo>
                  <a:cubicBezTo>
                    <a:pt x="7" y="0"/>
                    <a:pt x="7" y="0"/>
                    <a:pt x="7" y="0"/>
                  </a:cubicBezTo>
                  <a:cubicBezTo>
                    <a:pt x="7" y="2"/>
                    <a:pt x="7" y="2"/>
                    <a:pt x="7" y="2"/>
                  </a:cubicBezTo>
                  <a:cubicBezTo>
                    <a:pt x="7" y="2"/>
                    <a:pt x="7" y="2"/>
                    <a:pt x="6" y="2"/>
                  </a:cubicBezTo>
                  <a:cubicBezTo>
                    <a:pt x="5" y="2"/>
                    <a:pt x="3" y="3"/>
                    <a:pt x="3" y="5"/>
                  </a:cubicBezTo>
                  <a:cubicBezTo>
                    <a:pt x="2" y="6"/>
                    <a:pt x="2" y="7"/>
                    <a:pt x="2" y="8"/>
                  </a:cubicBezTo>
                  <a:cubicBezTo>
                    <a:pt x="2" y="13"/>
                    <a:pt x="2" y="13"/>
                    <a:pt x="2" y="13"/>
                  </a:cubicBezTo>
                  <a:cubicBezTo>
                    <a:pt x="0" y="13"/>
                    <a:pt x="0" y="13"/>
                    <a:pt x="0" y="13"/>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Freeform 33">
              <a:extLst>
                <a:ext uri="{FF2B5EF4-FFF2-40B4-BE49-F238E27FC236}">
                  <a16:creationId xmlns:a16="http://schemas.microsoft.com/office/drawing/2014/main" id="{84BC29ED-19B0-45C9-87BF-467CCD0D1ADC}"/>
                </a:ext>
              </a:extLst>
            </p:cNvPr>
            <p:cNvSpPr>
              <a:spLocks/>
            </p:cNvSpPr>
            <p:nvPr userDrawn="1"/>
          </p:nvSpPr>
          <p:spPr bwMode="auto">
            <a:xfrm>
              <a:off x="11840387" y="556840"/>
              <a:ext cx="25181" cy="33575"/>
            </a:xfrm>
            <a:custGeom>
              <a:avLst/>
              <a:gdLst>
                <a:gd name="T0" fmla="*/ 1 w 10"/>
                <a:gd name="T1" fmla="*/ 10 h 13"/>
                <a:gd name="T2" fmla="*/ 5 w 10"/>
                <a:gd name="T3" fmla="*/ 11 h 13"/>
                <a:gd name="T4" fmla="*/ 7 w 10"/>
                <a:gd name="T5" fmla="*/ 10 h 13"/>
                <a:gd name="T6" fmla="*/ 1 w 10"/>
                <a:gd name="T7" fmla="*/ 3 h 13"/>
                <a:gd name="T8" fmla="*/ 5 w 10"/>
                <a:gd name="T9" fmla="*/ 0 h 13"/>
                <a:gd name="T10" fmla="*/ 10 w 10"/>
                <a:gd name="T11" fmla="*/ 1 h 13"/>
                <a:gd name="T12" fmla="*/ 9 w 10"/>
                <a:gd name="T13" fmla="*/ 3 h 13"/>
                <a:gd name="T14" fmla="*/ 5 w 10"/>
                <a:gd name="T15" fmla="*/ 2 h 13"/>
                <a:gd name="T16" fmla="*/ 3 w 10"/>
                <a:gd name="T17" fmla="*/ 3 h 13"/>
                <a:gd name="T18" fmla="*/ 10 w 10"/>
                <a:gd name="T19" fmla="*/ 10 h 13"/>
                <a:gd name="T20" fmla="*/ 5 w 10"/>
                <a:gd name="T21" fmla="*/ 13 h 13"/>
                <a:gd name="T22" fmla="*/ 0 w 10"/>
                <a:gd name="T23" fmla="*/ 12 h 13"/>
                <a:gd name="T24" fmla="*/ 1 w 10"/>
                <a:gd name="T25"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1" y="10"/>
                  </a:moveTo>
                  <a:cubicBezTo>
                    <a:pt x="1" y="10"/>
                    <a:pt x="3" y="11"/>
                    <a:pt x="5" y="11"/>
                  </a:cubicBezTo>
                  <a:cubicBezTo>
                    <a:pt x="6" y="11"/>
                    <a:pt x="7" y="11"/>
                    <a:pt x="7" y="10"/>
                  </a:cubicBezTo>
                  <a:cubicBezTo>
                    <a:pt x="7" y="7"/>
                    <a:pt x="1" y="8"/>
                    <a:pt x="1" y="3"/>
                  </a:cubicBezTo>
                  <a:cubicBezTo>
                    <a:pt x="1" y="1"/>
                    <a:pt x="3" y="0"/>
                    <a:pt x="5" y="0"/>
                  </a:cubicBezTo>
                  <a:cubicBezTo>
                    <a:pt x="8" y="0"/>
                    <a:pt x="10" y="1"/>
                    <a:pt x="10" y="1"/>
                  </a:cubicBezTo>
                  <a:cubicBezTo>
                    <a:pt x="9" y="3"/>
                    <a:pt x="9" y="3"/>
                    <a:pt x="9" y="3"/>
                  </a:cubicBezTo>
                  <a:cubicBezTo>
                    <a:pt x="9" y="3"/>
                    <a:pt x="7" y="2"/>
                    <a:pt x="5" y="2"/>
                  </a:cubicBezTo>
                  <a:cubicBezTo>
                    <a:pt x="4" y="2"/>
                    <a:pt x="3" y="2"/>
                    <a:pt x="3" y="3"/>
                  </a:cubicBezTo>
                  <a:cubicBezTo>
                    <a:pt x="3" y="6"/>
                    <a:pt x="10" y="5"/>
                    <a:pt x="10" y="10"/>
                  </a:cubicBezTo>
                  <a:cubicBezTo>
                    <a:pt x="10" y="12"/>
                    <a:pt x="8" y="13"/>
                    <a:pt x="5" y="13"/>
                  </a:cubicBezTo>
                  <a:cubicBezTo>
                    <a:pt x="2" y="13"/>
                    <a:pt x="0" y="12"/>
                    <a:pt x="0" y="12"/>
                  </a:cubicBezTo>
                  <a:lnTo>
                    <a:pt x="1"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612429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000"/>
                                        <p:tgtEl>
                                          <p:spTgt spid="116"/>
                                        </p:tgtEl>
                                      </p:cBhvr>
                                    </p:animEffect>
                                  </p:childTnLst>
                                </p:cTn>
                              </p:par>
                              <p:par>
                                <p:cTn id="8" presetID="64" presetClass="path" presetSubtype="0" accel="50000" decel="50000" fill="hold" nodeType="withEffect">
                                  <p:stCondLst>
                                    <p:cond delay="1750"/>
                                  </p:stCondLst>
                                  <p:childTnLst>
                                    <p:animMotion origin="layout" path="M 5E-6 1.11111E-6 L 5E-6 -0.01875 " pathEditMode="relative" rAng="0" ptsTypes="AA">
                                      <p:cBhvr>
                                        <p:cTn id="9" dur="3500" fill="hold"/>
                                        <p:tgtEl>
                                          <p:spTgt spid="116"/>
                                        </p:tgtEl>
                                        <p:attrNameLst>
                                          <p:attrName>ppt_x</p:attrName>
                                          <p:attrName>ppt_y</p:attrName>
                                        </p:attrNameLst>
                                      </p:cBhvr>
                                      <p:rCtr x="0" y="-949"/>
                                    </p:animMotion>
                                  </p:childTnLst>
                                </p:cTn>
                              </p:par>
                              <p:par>
                                <p:cTn id="10" presetID="22" presetClass="entr" presetSubtype="1" fill="hold" nodeType="withEffect">
                                  <p:stCondLst>
                                    <p:cond delay="250"/>
                                  </p:stCondLst>
                                  <p:childTnLst>
                                    <p:set>
                                      <p:cBhvr>
                                        <p:cTn id="11" dur="1" fill="hold">
                                          <p:stCondLst>
                                            <p:cond delay="0"/>
                                          </p:stCondLst>
                                        </p:cTn>
                                        <p:tgtEl>
                                          <p:spTgt spid="119"/>
                                        </p:tgtEl>
                                        <p:attrNameLst>
                                          <p:attrName>style.visibility</p:attrName>
                                        </p:attrNameLst>
                                      </p:cBhvr>
                                      <p:to>
                                        <p:strVal val="visible"/>
                                      </p:to>
                                    </p:set>
                                    <p:animEffect transition="in" filter="wipe(up)">
                                      <p:cBhvr>
                                        <p:cTn id="12" dur="250"/>
                                        <p:tgtEl>
                                          <p:spTgt spid="119"/>
                                        </p:tgtEl>
                                      </p:cBhvr>
                                    </p:animEffect>
                                  </p:childTnLst>
                                  <p:subTnLst>
                                    <p:audio>
                                      <p:cMediaNode vol="11000" mute="1">
                                        <p:cTn display="0" masterRel="sameClick">
                                          <p:stCondLst>
                                            <p:cond evt="begin" delay="0">
                                              <p:tn val="10"/>
                                            </p:cond>
                                          </p:stCondLst>
                                          <p:endCondLst>
                                            <p:cond evt="onStopAudio" delay="0">
                                              <p:tgtEl>
                                                <p:sldTgt/>
                                              </p:tgtEl>
                                            </p:cond>
                                          </p:endCondLst>
                                        </p:cTn>
                                        <p:tgtEl>
                                          <p:sndTgt r:embed="rId1" name="Koffie.wav"/>
                                        </p:tgtEl>
                                      </p:cMediaNode>
                                    </p:audio>
                                  </p:subTnLst>
                                </p:cTn>
                              </p:par>
                              <p:par>
                                <p:cTn id="13" presetID="6" presetClass="emph" presetSubtype="0" fill="hold" nodeType="withEffect">
                                  <p:stCondLst>
                                    <p:cond delay="500"/>
                                  </p:stCondLst>
                                  <p:childTnLst>
                                    <p:animScale>
                                      <p:cBhvr>
                                        <p:cTn id="14" dur="2500" fill="hold"/>
                                        <p:tgtEl>
                                          <p:spTgt spid="119"/>
                                        </p:tgtEl>
                                      </p:cBhvr>
                                      <p:by x="25000" y="100000"/>
                                    </p:animScale>
                                  </p:childTnLst>
                                </p:cTn>
                              </p:par>
                              <p:par>
                                <p:cTn id="15" presetID="22" presetClass="exit" presetSubtype="1" fill="hold" nodeType="withEffect">
                                  <p:stCondLst>
                                    <p:cond delay="3000"/>
                                  </p:stCondLst>
                                  <p:childTnLst>
                                    <p:animEffect transition="out" filter="wipe(up)">
                                      <p:cBhvr>
                                        <p:cTn id="16" dur="250"/>
                                        <p:tgtEl>
                                          <p:spTgt spid="119"/>
                                        </p:tgtEl>
                                      </p:cBhvr>
                                    </p:animEffect>
                                    <p:set>
                                      <p:cBhvr>
                                        <p:cTn id="17" dur="1" fill="hold">
                                          <p:stCondLst>
                                            <p:cond delay="249"/>
                                          </p:stCondLst>
                                        </p:cTn>
                                        <p:tgtEl>
                                          <p:spTgt spid="119"/>
                                        </p:tgtEl>
                                        <p:attrNameLst>
                                          <p:attrName>style.visibility</p:attrName>
                                        </p:attrNameLst>
                                      </p:cBhvr>
                                      <p:to>
                                        <p:strVal val="hidden"/>
                                      </p:to>
                                    </p:set>
                                  </p:childTnLst>
                                </p:cTn>
                              </p:par>
                              <p:par>
                                <p:cTn id="18" presetID="42" presetClass="path" presetSubtype="0" accel="50000" decel="50000" fill="hold" nodeType="withEffect">
                                  <p:stCondLst>
                                    <p:cond delay="3250"/>
                                  </p:stCondLst>
                                  <p:childTnLst>
                                    <p:animMotion origin="layout" path="M 4.58333E-6 7.40741E-7 L 4.58333E-6 0.18287 " pathEditMode="relative" rAng="0" ptsTypes="AA">
                                      <p:cBhvr>
                                        <p:cTn id="19" dur="500" fill="hold"/>
                                        <p:tgtEl>
                                          <p:spTgt spid="118"/>
                                        </p:tgtEl>
                                        <p:attrNameLst>
                                          <p:attrName>ppt_x</p:attrName>
                                          <p:attrName>ppt_y</p:attrName>
                                        </p:attrNameLst>
                                      </p:cBhvr>
                                      <p:rCtr x="0" y="9144"/>
                                    </p:animMotion>
                                  </p:childTnLst>
                                </p:cTn>
                              </p:par>
                              <p:par>
                                <p:cTn id="20" presetID="42" presetClass="path" presetSubtype="0" accel="50000" decel="50000" fill="hold" nodeType="withEffect">
                                  <p:stCondLst>
                                    <p:cond delay="3650"/>
                                  </p:stCondLst>
                                  <p:childTnLst>
                                    <p:animMotion origin="layout" path="M 3.33333E-6 3.7037E-7 L 3.33333E-6 0.17014 " pathEditMode="relative" rAng="0" ptsTypes="AA">
                                      <p:cBhvr>
                                        <p:cTn id="21" dur="500" fill="hold"/>
                                        <p:tgtEl>
                                          <p:spTgt spid="117"/>
                                        </p:tgtEl>
                                        <p:attrNameLst>
                                          <p:attrName>ppt_x</p:attrName>
                                          <p:attrName>ppt_y</p:attrName>
                                        </p:attrNameLst>
                                      </p:cBhvr>
                                      <p:rCtr x="0" y="8495"/>
                                    </p:animMotion>
                                  </p:childTnLst>
                                </p:cTn>
                              </p:par>
                              <p:par>
                                <p:cTn id="22" presetID="2" presetClass="exit" presetSubtype="1" repeatCount="indefinite" accel="100000" fill="hold" grpId="0" nodeType="withEffect">
                                  <p:stCondLst>
                                    <p:cond delay="0"/>
                                  </p:stCondLst>
                                  <p:childTnLst>
                                    <p:anim calcmode="lin" valueType="num">
                                      <p:cBhvr additive="base">
                                        <p:cTn id="23" dur="6000"/>
                                        <p:tgtEl>
                                          <p:spTgt spid="125"/>
                                        </p:tgtEl>
                                        <p:attrNameLst>
                                          <p:attrName>ppt_x</p:attrName>
                                        </p:attrNameLst>
                                      </p:cBhvr>
                                      <p:tavLst>
                                        <p:tav tm="0">
                                          <p:val>
                                            <p:strVal val="ppt_x"/>
                                          </p:val>
                                        </p:tav>
                                        <p:tav tm="100000">
                                          <p:val>
                                            <p:strVal val="ppt_x"/>
                                          </p:val>
                                        </p:tav>
                                      </p:tavLst>
                                    </p:anim>
                                    <p:anim calcmode="lin" valueType="num">
                                      <p:cBhvr additive="base">
                                        <p:cTn id="24" dur="6000"/>
                                        <p:tgtEl>
                                          <p:spTgt spid="125"/>
                                        </p:tgtEl>
                                        <p:attrNameLst>
                                          <p:attrName>ppt_y</p:attrName>
                                        </p:attrNameLst>
                                      </p:cBhvr>
                                      <p:tavLst>
                                        <p:tav tm="0">
                                          <p:val>
                                            <p:strVal val="ppt_y"/>
                                          </p:val>
                                        </p:tav>
                                        <p:tav tm="100000">
                                          <p:val>
                                            <p:strVal val="0-ppt_h/2"/>
                                          </p:val>
                                        </p:tav>
                                      </p:tavLst>
                                    </p:anim>
                                    <p:set>
                                      <p:cBhvr>
                                        <p:cTn id="25" dur="1" fill="hold">
                                          <p:stCondLst>
                                            <p:cond delay="5999"/>
                                          </p:stCondLst>
                                        </p:cTn>
                                        <p:tgtEl>
                                          <p:spTgt spid="125"/>
                                        </p:tgtEl>
                                        <p:attrNameLst>
                                          <p:attrName>style.visibility</p:attrName>
                                        </p:attrNameLst>
                                      </p:cBhvr>
                                      <p:to>
                                        <p:strVal val="hidden"/>
                                      </p:to>
                                    </p:set>
                                  </p:childTnLst>
                                </p:cTn>
                              </p:par>
                              <p:par>
                                <p:cTn id="26" presetID="8" presetClass="emph" presetSubtype="0" repeatCount="indefinite" accel="100000" fill="hold" grpId="1" nodeType="withEffect">
                                  <p:stCondLst>
                                    <p:cond delay="0"/>
                                  </p:stCondLst>
                                  <p:childTnLst>
                                    <p:animRot by="21600000">
                                      <p:cBhvr>
                                        <p:cTn id="27" dur="6000" fill="hold"/>
                                        <p:tgtEl>
                                          <p:spTgt spid="125"/>
                                        </p:tgtEl>
                                        <p:attrNameLst>
                                          <p:attrName>r</p:attrName>
                                        </p:attrNameLst>
                                      </p:cBhvr>
                                    </p:animRot>
                                  </p:childTnLst>
                                </p:cTn>
                              </p:par>
                              <p:par>
                                <p:cTn id="28" presetID="2" presetClass="exit" presetSubtype="1" repeatCount="indefinite" accel="100000" fill="hold" grpId="0" nodeType="withEffect">
                                  <p:stCondLst>
                                    <p:cond delay="4000"/>
                                  </p:stCondLst>
                                  <p:childTnLst>
                                    <p:anim calcmode="lin" valueType="num">
                                      <p:cBhvr additive="base">
                                        <p:cTn id="29" dur="7000"/>
                                        <p:tgtEl>
                                          <p:spTgt spid="126"/>
                                        </p:tgtEl>
                                        <p:attrNameLst>
                                          <p:attrName>ppt_x</p:attrName>
                                        </p:attrNameLst>
                                      </p:cBhvr>
                                      <p:tavLst>
                                        <p:tav tm="0">
                                          <p:val>
                                            <p:strVal val="ppt_x"/>
                                          </p:val>
                                        </p:tav>
                                        <p:tav tm="100000">
                                          <p:val>
                                            <p:strVal val="ppt_x"/>
                                          </p:val>
                                        </p:tav>
                                      </p:tavLst>
                                    </p:anim>
                                    <p:anim calcmode="lin" valueType="num">
                                      <p:cBhvr additive="base">
                                        <p:cTn id="30" dur="7000"/>
                                        <p:tgtEl>
                                          <p:spTgt spid="126"/>
                                        </p:tgtEl>
                                        <p:attrNameLst>
                                          <p:attrName>ppt_y</p:attrName>
                                        </p:attrNameLst>
                                      </p:cBhvr>
                                      <p:tavLst>
                                        <p:tav tm="0">
                                          <p:val>
                                            <p:strVal val="ppt_y"/>
                                          </p:val>
                                        </p:tav>
                                        <p:tav tm="100000">
                                          <p:val>
                                            <p:strVal val="0-ppt_h/2"/>
                                          </p:val>
                                        </p:tav>
                                      </p:tavLst>
                                    </p:anim>
                                    <p:set>
                                      <p:cBhvr>
                                        <p:cTn id="31" dur="1" fill="hold">
                                          <p:stCondLst>
                                            <p:cond delay="6999"/>
                                          </p:stCondLst>
                                        </p:cTn>
                                        <p:tgtEl>
                                          <p:spTgt spid="126"/>
                                        </p:tgtEl>
                                        <p:attrNameLst>
                                          <p:attrName>style.visibility</p:attrName>
                                        </p:attrNameLst>
                                      </p:cBhvr>
                                      <p:to>
                                        <p:strVal val="hidden"/>
                                      </p:to>
                                    </p:set>
                                  </p:childTnLst>
                                </p:cTn>
                              </p:par>
                              <p:par>
                                <p:cTn id="32" presetID="8" presetClass="emph" presetSubtype="0" repeatCount="indefinite" accel="100000" fill="hold" grpId="1" nodeType="withEffect">
                                  <p:stCondLst>
                                    <p:cond delay="4000"/>
                                  </p:stCondLst>
                                  <p:childTnLst>
                                    <p:animRot by="21600000">
                                      <p:cBhvr>
                                        <p:cTn id="33" dur="7000" fill="hold"/>
                                        <p:tgtEl>
                                          <p:spTgt spid="126"/>
                                        </p:tgtEl>
                                        <p:attrNameLst>
                                          <p:attrName>r</p:attrName>
                                        </p:attrNameLst>
                                      </p:cBhvr>
                                    </p:animRot>
                                  </p:childTnLst>
                                </p:cTn>
                              </p:par>
                              <p:par>
                                <p:cTn id="34" presetID="2" presetClass="exit" presetSubtype="1" repeatCount="indefinite" accel="100000" fill="hold" grpId="0" nodeType="withEffect">
                                  <p:stCondLst>
                                    <p:cond delay="2000"/>
                                  </p:stCondLst>
                                  <p:childTnLst>
                                    <p:anim calcmode="lin" valueType="num">
                                      <p:cBhvr additive="base">
                                        <p:cTn id="35" dur="6500"/>
                                        <p:tgtEl>
                                          <p:spTgt spid="127"/>
                                        </p:tgtEl>
                                        <p:attrNameLst>
                                          <p:attrName>ppt_x</p:attrName>
                                        </p:attrNameLst>
                                      </p:cBhvr>
                                      <p:tavLst>
                                        <p:tav tm="0">
                                          <p:val>
                                            <p:strVal val="ppt_x"/>
                                          </p:val>
                                        </p:tav>
                                        <p:tav tm="100000">
                                          <p:val>
                                            <p:strVal val="ppt_x"/>
                                          </p:val>
                                        </p:tav>
                                      </p:tavLst>
                                    </p:anim>
                                    <p:anim calcmode="lin" valueType="num">
                                      <p:cBhvr additive="base">
                                        <p:cTn id="36" dur="6500"/>
                                        <p:tgtEl>
                                          <p:spTgt spid="127"/>
                                        </p:tgtEl>
                                        <p:attrNameLst>
                                          <p:attrName>ppt_y</p:attrName>
                                        </p:attrNameLst>
                                      </p:cBhvr>
                                      <p:tavLst>
                                        <p:tav tm="0">
                                          <p:val>
                                            <p:strVal val="ppt_y"/>
                                          </p:val>
                                        </p:tav>
                                        <p:tav tm="100000">
                                          <p:val>
                                            <p:strVal val="0-ppt_h/2"/>
                                          </p:val>
                                        </p:tav>
                                      </p:tavLst>
                                    </p:anim>
                                    <p:set>
                                      <p:cBhvr>
                                        <p:cTn id="37" dur="1" fill="hold">
                                          <p:stCondLst>
                                            <p:cond delay="6499"/>
                                          </p:stCondLst>
                                        </p:cTn>
                                        <p:tgtEl>
                                          <p:spTgt spid="127"/>
                                        </p:tgtEl>
                                        <p:attrNameLst>
                                          <p:attrName>style.visibility</p:attrName>
                                        </p:attrNameLst>
                                      </p:cBhvr>
                                      <p:to>
                                        <p:strVal val="hidden"/>
                                      </p:to>
                                    </p:set>
                                  </p:childTnLst>
                                </p:cTn>
                              </p:par>
                              <p:par>
                                <p:cTn id="38" presetID="8" presetClass="emph" presetSubtype="0" repeatCount="indefinite" accel="100000" fill="hold" grpId="1" nodeType="withEffect">
                                  <p:stCondLst>
                                    <p:cond delay="2000"/>
                                  </p:stCondLst>
                                  <p:childTnLst>
                                    <p:animRot by="21600000">
                                      <p:cBhvr>
                                        <p:cTn id="39" dur="6500" fill="hold"/>
                                        <p:tgtEl>
                                          <p:spTgt spid="127"/>
                                        </p:tgtEl>
                                        <p:attrNameLst>
                                          <p:attrName>r</p:attrName>
                                        </p:attrNameLst>
                                      </p:cBhvr>
                                    </p:animRot>
                                  </p:childTnLst>
                                </p:cTn>
                              </p:par>
                              <p:par>
                                <p:cTn id="40" presetID="2" presetClass="exit" presetSubtype="1" repeatCount="indefinite" accel="100000" fill="hold" grpId="0" nodeType="withEffect">
                                  <p:stCondLst>
                                    <p:cond delay="750"/>
                                  </p:stCondLst>
                                  <p:childTnLst>
                                    <p:anim calcmode="lin" valueType="num">
                                      <p:cBhvr additive="base">
                                        <p:cTn id="41" dur="8000"/>
                                        <p:tgtEl>
                                          <p:spTgt spid="124"/>
                                        </p:tgtEl>
                                        <p:attrNameLst>
                                          <p:attrName>ppt_x</p:attrName>
                                        </p:attrNameLst>
                                      </p:cBhvr>
                                      <p:tavLst>
                                        <p:tav tm="0">
                                          <p:val>
                                            <p:strVal val="ppt_x"/>
                                          </p:val>
                                        </p:tav>
                                        <p:tav tm="100000">
                                          <p:val>
                                            <p:strVal val="ppt_x"/>
                                          </p:val>
                                        </p:tav>
                                      </p:tavLst>
                                    </p:anim>
                                    <p:anim calcmode="lin" valueType="num">
                                      <p:cBhvr additive="base">
                                        <p:cTn id="42" dur="8000"/>
                                        <p:tgtEl>
                                          <p:spTgt spid="124"/>
                                        </p:tgtEl>
                                        <p:attrNameLst>
                                          <p:attrName>ppt_y</p:attrName>
                                        </p:attrNameLst>
                                      </p:cBhvr>
                                      <p:tavLst>
                                        <p:tav tm="0">
                                          <p:val>
                                            <p:strVal val="ppt_y"/>
                                          </p:val>
                                        </p:tav>
                                        <p:tav tm="100000">
                                          <p:val>
                                            <p:strVal val="0-ppt_h/2"/>
                                          </p:val>
                                        </p:tav>
                                      </p:tavLst>
                                    </p:anim>
                                    <p:set>
                                      <p:cBhvr>
                                        <p:cTn id="43" dur="1" fill="hold">
                                          <p:stCondLst>
                                            <p:cond delay="7999"/>
                                          </p:stCondLst>
                                        </p:cTn>
                                        <p:tgtEl>
                                          <p:spTgt spid="124"/>
                                        </p:tgtEl>
                                        <p:attrNameLst>
                                          <p:attrName>style.visibility</p:attrName>
                                        </p:attrNameLst>
                                      </p:cBhvr>
                                      <p:to>
                                        <p:strVal val="hidden"/>
                                      </p:to>
                                    </p:set>
                                  </p:childTnLst>
                                </p:cTn>
                              </p:par>
                              <p:par>
                                <p:cTn id="44" presetID="8" presetClass="emph" presetSubtype="0" repeatCount="indefinite" accel="100000" fill="hold" grpId="1" nodeType="withEffect">
                                  <p:stCondLst>
                                    <p:cond delay="750"/>
                                  </p:stCondLst>
                                  <p:childTnLst>
                                    <p:animRot by="21600000">
                                      <p:cBhvr>
                                        <p:cTn id="45" dur="8000" fill="hold"/>
                                        <p:tgtEl>
                                          <p:spTgt spid="124"/>
                                        </p:tgtEl>
                                        <p:attrNameLst>
                                          <p:attrName>r</p:attrName>
                                        </p:attrNameLst>
                                      </p:cBhvr>
                                    </p:animRot>
                                  </p:childTnLst>
                                </p:cTn>
                              </p:par>
                              <p:par>
                                <p:cTn id="46" presetID="2" presetClass="exit" presetSubtype="1" repeatCount="indefinite" accel="100000" fill="hold" grpId="0" nodeType="withEffect">
                                  <p:stCondLst>
                                    <p:cond delay="3000"/>
                                  </p:stCondLst>
                                  <p:childTnLst>
                                    <p:anim calcmode="lin" valueType="num">
                                      <p:cBhvr additive="base">
                                        <p:cTn id="47" dur="7500"/>
                                        <p:tgtEl>
                                          <p:spTgt spid="121"/>
                                        </p:tgtEl>
                                        <p:attrNameLst>
                                          <p:attrName>ppt_x</p:attrName>
                                        </p:attrNameLst>
                                      </p:cBhvr>
                                      <p:tavLst>
                                        <p:tav tm="0">
                                          <p:val>
                                            <p:strVal val="ppt_x"/>
                                          </p:val>
                                        </p:tav>
                                        <p:tav tm="100000">
                                          <p:val>
                                            <p:strVal val="ppt_x"/>
                                          </p:val>
                                        </p:tav>
                                      </p:tavLst>
                                    </p:anim>
                                    <p:anim calcmode="lin" valueType="num">
                                      <p:cBhvr additive="base">
                                        <p:cTn id="48" dur="7500"/>
                                        <p:tgtEl>
                                          <p:spTgt spid="121"/>
                                        </p:tgtEl>
                                        <p:attrNameLst>
                                          <p:attrName>ppt_y</p:attrName>
                                        </p:attrNameLst>
                                      </p:cBhvr>
                                      <p:tavLst>
                                        <p:tav tm="0">
                                          <p:val>
                                            <p:strVal val="ppt_y"/>
                                          </p:val>
                                        </p:tav>
                                        <p:tav tm="100000">
                                          <p:val>
                                            <p:strVal val="0-ppt_h/2"/>
                                          </p:val>
                                        </p:tav>
                                      </p:tavLst>
                                    </p:anim>
                                    <p:set>
                                      <p:cBhvr>
                                        <p:cTn id="49" dur="1" fill="hold">
                                          <p:stCondLst>
                                            <p:cond delay="7499"/>
                                          </p:stCondLst>
                                        </p:cTn>
                                        <p:tgtEl>
                                          <p:spTgt spid="121"/>
                                        </p:tgtEl>
                                        <p:attrNameLst>
                                          <p:attrName>style.visibility</p:attrName>
                                        </p:attrNameLst>
                                      </p:cBhvr>
                                      <p:to>
                                        <p:strVal val="hidden"/>
                                      </p:to>
                                    </p:set>
                                  </p:childTnLst>
                                </p:cTn>
                              </p:par>
                              <p:par>
                                <p:cTn id="50" presetID="8" presetClass="emph" presetSubtype="0" repeatCount="indefinite" accel="100000" fill="hold" grpId="1" nodeType="withEffect">
                                  <p:stCondLst>
                                    <p:cond delay="3000"/>
                                  </p:stCondLst>
                                  <p:childTnLst>
                                    <p:animRot by="-21600000">
                                      <p:cBhvr>
                                        <p:cTn id="51" dur="7500" fill="hold"/>
                                        <p:tgtEl>
                                          <p:spTgt spid="121"/>
                                        </p:tgtEl>
                                        <p:attrNameLst>
                                          <p:attrName>r</p:attrName>
                                        </p:attrNameLst>
                                      </p:cBhvr>
                                    </p:animRot>
                                  </p:childTnLst>
                                </p:cTn>
                              </p:par>
                              <p:par>
                                <p:cTn id="52" presetID="2" presetClass="exit" presetSubtype="1" repeatCount="indefinite" accel="100000" fill="hold" grpId="0" nodeType="withEffect">
                                  <p:stCondLst>
                                    <p:cond delay="1000"/>
                                  </p:stCondLst>
                                  <p:childTnLst>
                                    <p:anim calcmode="lin" valueType="num">
                                      <p:cBhvr additive="base">
                                        <p:cTn id="53" dur="7000"/>
                                        <p:tgtEl>
                                          <p:spTgt spid="122"/>
                                        </p:tgtEl>
                                        <p:attrNameLst>
                                          <p:attrName>ppt_x</p:attrName>
                                        </p:attrNameLst>
                                      </p:cBhvr>
                                      <p:tavLst>
                                        <p:tav tm="0">
                                          <p:val>
                                            <p:strVal val="ppt_x"/>
                                          </p:val>
                                        </p:tav>
                                        <p:tav tm="100000">
                                          <p:val>
                                            <p:strVal val="ppt_x"/>
                                          </p:val>
                                        </p:tav>
                                      </p:tavLst>
                                    </p:anim>
                                    <p:anim calcmode="lin" valueType="num">
                                      <p:cBhvr additive="base">
                                        <p:cTn id="54" dur="7000"/>
                                        <p:tgtEl>
                                          <p:spTgt spid="122"/>
                                        </p:tgtEl>
                                        <p:attrNameLst>
                                          <p:attrName>ppt_y</p:attrName>
                                        </p:attrNameLst>
                                      </p:cBhvr>
                                      <p:tavLst>
                                        <p:tav tm="0">
                                          <p:val>
                                            <p:strVal val="ppt_y"/>
                                          </p:val>
                                        </p:tav>
                                        <p:tav tm="100000">
                                          <p:val>
                                            <p:strVal val="0-ppt_h/2"/>
                                          </p:val>
                                        </p:tav>
                                      </p:tavLst>
                                    </p:anim>
                                    <p:set>
                                      <p:cBhvr>
                                        <p:cTn id="55" dur="1" fill="hold">
                                          <p:stCondLst>
                                            <p:cond delay="6999"/>
                                          </p:stCondLst>
                                        </p:cTn>
                                        <p:tgtEl>
                                          <p:spTgt spid="122"/>
                                        </p:tgtEl>
                                        <p:attrNameLst>
                                          <p:attrName>style.visibility</p:attrName>
                                        </p:attrNameLst>
                                      </p:cBhvr>
                                      <p:to>
                                        <p:strVal val="hidden"/>
                                      </p:to>
                                    </p:set>
                                  </p:childTnLst>
                                </p:cTn>
                              </p:par>
                              <p:par>
                                <p:cTn id="56" presetID="8" presetClass="emph" presetSubtype="0" repeatCount="indefinite" accel="100000" fill="hold" grpId="1" nodeType="withEffect">
                                  <p:stCondLst>
                                    <p:cond delay="1000"/>
                                  </p:stCondLst>
                                  <p:childTnLst>
                                    <p:animRot by="-21600000">
                                      <p:cBhvr>
                                        <p:cTn id="57" dur="7000" fill="hold"/>
                                        <p:tgtEl>
                                          <p:spTgt spid="122"/>
                                        </p:tgtEl>
                                        <p:attrNameLst>
                                          <p:attrName>r</p:attrName>
                                        </p:attrNameLst>
                                      </p:cBhvr>
                                    </p:animRot>
                                  </p:childTnLst>
                                </p:cTn>
                              </p:par>
                              <p:par>
                                <p:cTn id="58" presetID="2" presetClass="exit" presetSubtype="1" repeatCount="indefinite" accel="100000" fill="hold" grpId="0" nodeType="withEffect">
                                  <p:stCondLst>
                                    <p:cond delay="3500"/>
                                  </p:stCondLst>
                                  <p:childTnLst>
                                    <p:anim calcmode="lin" valueType="num">
                                      <p:cBhvr additive="base">
                                        <p:cTn id="59" dur="5500"/>
                                        <p:tgtEl>
                                          <p:spTgt spid="123"/>
                                        </p:tgtEl>
                                        <p:attrNameLst>
                                          <p:attrName>ppt_x</p:attrName>
                                        </p:attrNameLst>
                                      </p:cBhvr>
                                      <p:tavLst>
                                        <p:tav tm="0">
                                          <p:val>
                                            <p:strVal val="ppt_x"/>
                                          </p:val>
                                        </p:tav>
                                        <p:tav tm="100000">
                                          <p:val>
                                            <p:strVal val="ppt_x"/>
                                          </p:val>
                                        </p:tav>
                                      </p:tavLst>
                                    </p:anim>
                                    <p:anim calcmode="lin" valueType="num">
                                      <p:cBhvr additive="base">
                                        <p:cTn id="60" dur="5500"/>
                                        <p:tgtEl>
                                          <p:spTgt spid="123"/>
                                        </p:tgtEl>
                                        <p:attrNameLst>
                                          <p:attrName>ppt_y</p:attrName>
                                        </p:attrNameLst>
                                      </p:cBhvr>
                                      <p:tavLst>
                                        <p:tav tm="0">
                                          <p:val>
                                            <p:strVal val="ppt_y"/>
                                          </p:val>
                                        </p:tav>
                                        <p:tav tm="100000">
                                          <p:val>
                                            <p:strVal val="0-ppt_h/2"/>
                                          </p:val>
                                        </p:tav>
                                      </p:tavLst>
                                    </p:anim>
                                    <p:set>
                                      <p:cBhvr>
                                        <p:cTn id="61" dur="1" fill="hold">
                                          <p:stCondLst>
                                            <p:cond delay="5499"/>
                                          </p:stCondLst>
                                        </p:cTn>
                                        <p:tgtEl>
                                          <p:spTgt spid="123"/>
                                        </p:tgtEl>
                                        <p:attrNameLst>
                                          <p:attrName>style.visibility</p:attrName>
                                        </p:attrNameLst>
                                      </p:cBhvr>
                                      <p:to>
                                        <p:strVal val="hidden"/>
                                      </p:to>
                                    </p:set>
                                  </p:childTnLst>
                                </p:cTn>
                              </p:par>
                              <p:par>
                                <p:cTn id="62" presetID="8" presetClass="emph" presetSubtype="0" repeatCount="indefinite" accel="100000" fill="hold" grpId="1" nodeType="withEffect">
                                  <p:stCondLst>
                                    <p:cond delay="3500"/>
                                  </p:stCondLst>
                                  <p:childTnLst>
                                    <p:animRot by="-21600000">
                                      <p:cBhvr>
                                        <p:cTn id="63" dur="5500" fill="hold"/>
                                        <p:tgtEl>
                                          <p:spTgt spid="123"/>
                                        </p:tgtEl>
                                        <p:attrNameLst>
                                          <p:attrName>r</p:attrName>
                                        </p:attrNameLst>
                                      </p:cBhvr>
                                    </p:animRot>
                                  </p:childTnLst>
                                </p:cTn>
                              </p:par>
                              <p:par>
                                <p:cTn id="64" presetID="2" presetClass="exit" presetSubtype="1" repeatCount="indefinite" accel="100000" fill="hold" grpId="0" nodeType="withEffect">
                                  <p:stCondLst>
                                    <p:cond delay="500"/>
                                  </p:stCondLst>
                                  <p:childTnLst>
                                    <p:anim calcmode="lin" valueType="num">
                                      <p:cBhvr additive="base">
                                        <p:cTn id="65" dur="8500"/>
                                        <p:tgtEl>
                                          <p:spTgt spid="120"/>
                                        </p:tgtEl>
                                        <p:attrNameLst>
                                          <p:attrName>ppt_x</p:attrName>
                                        </p:attrNameLst>
                                      </p:cBhvr>
                                      <p:tavLst>
                                        <p:tav tm="0">
                                          <p:val>
                                            <p:strVal val="ppt_x"/>
                                          </p:val>
                                        </p:tav>
                                        <p:tav tm="100000">
                                          <p:val>
                                            <p:strVal val="ppt_x"/>
                                          </p:val>
                                        </p:tav>
                                      </p:tavLst>
                                    </p:anim>
                                    <p:anim calcmode="lin" valueType="num">
                                      <p:cBhvr additive="base">
                                        <p:cTn id="66" dur="8500"/>
                                        <p:tgtEl>
                                          <p:spTgt spid="120"/>
                                        </p:tgtEl>
                                        <p:attrNameLst>
                                          <p:attrName>ppt_y</p:attrName>
                                        </p:attrNameLst>
                                      </p:cBhvr>
                                      <p:tavLst>
                                        <p:tav tm="0">
                                          <p:val>
                                            <p:strVal val="ppt_y"/>
                                          </p:val>
                                        </p:tav>
                                        <p:tav tm="100000">
                                          <p:val>
                                            <p:strVal val="0-ppt_h/2"/>
                                          </p:val>
                                        </p:tav>
                                      </p:tavLst>
                                    </p:anim>
                                    <p:set>
                                      <p:cBhvr>
                                        <p:cTn id="67" dur="1" fill="hold">
                                          <p:stCondLst>
                                            <p:cond delay="8499"/>
                                          </p:stCondLst>
                                        </p:cTn>
                                        <p:tgtEl>
                                          <p:spTgt spid="120"/>
                                        </p:tgtEl>
                                        <p:attrNameLst>
                                          <p:attrName>style.visibility</p:attrName>
                                        </p:attrNameLst>
                                      </p:cBhvr>
                                      <p:to>
                                        <p:strVal val="hidden"/>
                                      </p:to>
                                    </p:set>
                                  </p:childTnLst>
                                </p:cTn>
                              </p:par>
                              <p:par>
                                <p:cTn id="68" presetID="8" presetClass="emph" presetSubtype="0" repeatCount="indefinite" accel="100000" fill="hold" grpId="1" nodeType="withEffect">
                                  <p:stCondLst>
                                    <p:cond delay="500"/>
                                  </p:stCondLst>
                                  <p:childTnLst>
                                    <p:animRot by="-21600000">
                                      <p:cBhvr>
                                        <p:cTn id="69" dur="8500" fill="hold"/>
                                        <p:tgtEl>
                                          <p:spTgt spid="120"/>
                                        </p:tgtEl>
                                        <p:attrNameLst>
                                          <p:attrName>r</p:attrName>
                                        </p:attrNameLst>
                                      </p:cBhvr>
                                    </p:animRot>
                                  </p:childTnLst>
                                </p:cTn>
                              </p:par>
                              <p:par>
                                <p:cTn id="70" presetID="10" presetClass="entr" presetSubtype="0" fill="hold" nodeType="withEffect">
                                  <p:stCondLst>
                                    <p:cond delay="500"/>
                                  </p:stCondLst>
                                  <p:childTnLst>
                                    <p:set>
                                      <p:cBhvr>
                                        <p:cTn id="71" dur="1" fill="hold">
                                          <p:stCondLst>
                                            <p:cond delay="0"/>
                                          </p:stCondLst>
                                        </p:cTn>
                                        <p:tgtEl>
                                          <p:spTgt spid="114"/>
                                        </p:tgtEl>
                                        <p:attrNameLst>
                                          <p:attrName>style.visibility</p:attrName>
                                        </p:attrNameLst>
                                      </p:cBhvr>
                                      <p:to>
                                        <p:strVal val="visible"/>
                                      </p:to>
                                    </p:set>
                                    <p:animEffect transition="in" filter="fade">
                                      <p:cBhvr>
                                        <p:cTn id="72" dur="1000"/>
                                        <p:tgtEl>
                                          <p:spTgt spid="114"/>
                                        </p:tgtEl>
                                      </p:cBhvr>
                                    </p:animEffect>
                                  </p:childTnLst>
                                </p:cTn>
                              </p:par>
                              <p:par>
                                <p:cTn id="73" presetID="10" presetClass="entr" presetSubtype="0" fill="hold" grpId="0" nodeType="withEffect">
                                  <p:stCondLst>
                                    <p:cond delay="125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20" grpId="1" animBg="1"/>
      <p:bldP spid="121" grpId="0" animBg="1"/>
      <p:bldP spid="121" grpId="1" animBg="1"/>
      <p:bldP spid="122" grpId="0" animBg="1"/>
      <p:bldP spid="122" grpId="1" animBg="1"/>
      <p:bldP spid="123" grpId="0" animBg="1"/>
      <p:bldP spid="123" grpId="1" animBg="1"/>
      <p:bldP spid="124" grpId="0" animBg="1"/>
      <p:bldP spid="124" grpId="1" animBg="1"/>
      <p:bldP spid="125" grpId="0" animBg="1"/>
      <p:bldP spid="125" grpId="1" animBg="1"/>
      <p:bldP spid="126" grpId="0" animBg="1"/>
      <p:bldP spid="126" grpId="1" animBg="1"/>
      <p:bldP spid="127" grpId="0" animBg="1"/>
      <p:bldP spid="127" grpId="1" animBg="1"/>
      <p:bldP spid="13"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fsluiting 2">
    <p:spTree>
      <p:nvGrpSpPr>
        <p:cNvPr id="1" name=""/>
        <p:cNvGrpSpPr/>
        <p:nvPr/>
      </p:nvGrpSpPr>
      <p:grpSpPr>
        <a:xfrm>
          <a:off x="0" y="0"/>
          <a:ext cx="0" cy="0"/>
          <a:chOff x="0" y="0"/>
          <a:chExt cx="0" cy="0"/>
        </a:xfrm>
      </p:grpSpPr>
      <p:pic>
        <p:nvPicPr>
          <p:cNvPr id="79" name="Afbeelding 78">
            <a:extLst>
              <a:ext uri="{FF2B5EF4-FFF2-40B4-BE49-F238E27FC236}">
                <a16:creationId xmlns:a16="http://schemas.microsoft.com/office/drawing/2014/main" id="{23CDBA83-F9A8-4782-8700-A3663AFDF30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80" name="Ovaal 79">
            <a:extLst>
              <a:ext uri="{FF2B5EF4-FFF2-40B4-BE49-F238E27FC236}">
                <a16:creationId xmlns:a16="http://schemas.microsoft.com/office/drawing/2014/main" id="{27E1E501-62B6-49F9-B4E5-02E517E380BE}"/>
              </a:ext>
            </a:extLst>
          </p:cNvPr>
          <p:cNvSpPr/>
          <p:nvPr userDrawn="1"/>
        </p:nvSpPr>
        <p:spPr>
          <a:xfrm>
            <a:off x="5476875" y="5627168"/>
            <a:ext cx="2038350" cy="457200"/>
          </a:xfrm>
          <a:prstGeom prst="ellipse">
            <a:avLst/>
          </a:prstGeom>
          <a:solidFill>
            <a:srgbClr val="43382F">
              <a:alpha val="33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1" name="Afbeelding 80">
            <a:extLst>
              <a:ext uri="{FF2B5EF4-FFF2-40B4-BE49-F238E27FC236}">
                <a16:creationId xmlns:a16="http://schemas.microsoft.com/office/drawing/2014/main" id="{0823477F-A726-44B5-81C9-C20AE5FEC9C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48811" y="1900172"/>
            <a:ext cx="2299484" cy="4216400"/>
          </a:xfrm>
          <a:prstGeom prst="rect">
            <a:avLst/>
          </a:prstGeom>
        </p:spPr>
      </p:pic>
      <p:pic>
        <p:nvPicPr>
          <p:cNvPr id="82" name="Afbeelding 81">
            <a:extLst>
              <a:ext uri="{FF2B5EF4-FFF2-40B4-BE49-F238E27FC236}">
                <a16:creationId xmlns:a16="http://schemas.microsoft.com/office/drawing/2014/main" id="{1A62C54D-EC31-4110-A5A0-82217E2A23CF}"/>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flipH="1">
            <a:off x="5762625" y="2298701"/>
            <a:ext cx="1477044" cy="3518968"/>
          </a:xfrm>
          <a:prstGeom prst="flowChartManualOperation">
            <a:avLst/>
          </a:prstGeom>
        </p:spPr>
      </p:pic>
      <p:sp>
        <p:nvSpPr>
          <p:cNvPr id="83" name="Ovaal 82">
            <a:extLst>
              <a:ext uri="{FF2B5EF4-FFF2-40B4-BE49-F238E27FC236}">
                <a16:creationId xmlns:a16="http://schemas.microsoft.com/office/drawing/2014/main" id="{5C967705-35AF-4403-92F6-8E019334BF0E}"/>
              </a:ext>
            </a:extLst>
          </p:cNvPr>
          <p:cNvSpPr/>
          <p:nvPr userDrawn="1"/>
        </p:nvSpPr>
        <p:spPr>
          <a:xfrm>
            <a:off x="5981284" y="5588614"/>
            <a:ext cx="130910" cy="130904"/>
          </a:xfrm>
          <a:prstGeom prst="ellipse">
            <a:avLst/>
          </a:prstGeom>
          <a:solidFill>
            <a:schemeClr val="bg1">
              <a:alpha val="2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al 83">
            <a:extLst>
              <a:ext uri="{FF2B5EF4-FFF2-40B4-BE49-F238E27FC236}">
                <a16:creationId xmlns:a16="http://schemas.microsoft.com/office/drawing/2014/main" id="{8684B70C-76FE-422B-ABD3-067E8853DBB9}"/>
              </a:ext>
            </a:extLst>
          </p:cNvPr>
          <p:cNvSpPr/>
          <p:nvPr userDrawn="1"/>
        </p:nvSpPr>
        <p:spPr>
          <a:xfrm>
            <a:off x="6105795" y="5604716"/>
            <a:ext cx="130910" cy="130904"/>
          </a:xfrm>
          <a:prstGeom prst="ellipse">
            <a:avLst/>
          </a:prstGeom>
          <a:solidFill>
            <a:schemeClr val="bg1">
              <a:alpha val="2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al 84">
            <a:extLst>
              <a:ext uri="{FF2B5EF4-FFF2-40B4-BE49-F238E27FC236}">
                <a16:creationId xmlns:a16="http://schemas.microsoft.com/office/drawing/2014/main" id="{97F77EB7-13AB-4536-9729-CB72197B5F2E}"/>
              </a:ext>
            </a:extLst>
          </p:cNvPr>
          <p:cNvSpPr/>
          <p:nvPr userDrawn="1"/>
        </p:nvSpPr>
        <p:spPr>
          <a:xfrm>
            <a:off x="6252563" y="5620818"/>
            <a:ext cx="130910" cy="130904"/>
          </a:xfrm>
          <a:prstGeom prst="ellipse">
            <a:avLst/>
          </a:prstGeom>
          <a:solidFill>
            <a:schemeClr val="bg1">
              <a:alpha val="2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al 85">
            <a:extLst>
              <a:ext uri="{FF2B5EF4-FFF2-40B4-BE49-F238E27FC236}">
                <a16:creationId xmlns:a16="http://schemas.microsoft.com/office/drawing/2014/main" id="{F9A7DC1A-A6CD-413C-B579-3E473AA0BCB2}"/>
              </a:ext>
            </a:extLst>
          </p:cNvPr>
          <p:cNvSpPr/>
          <p:nvPr userDrawn="1"/>
        </p:nvSpPr>
        <p:spPr>
          <a:xfrm>
            <a:off x="6404773" y="5620818"/>
            <a:ext cx="130910" cy="130904"/>
          </a:xfrm>
          <a:prstGeom prst="ellipse">
            <a:avLst/>
          </a:prstGeom>
          <a:solidFill>
            <a:schemeClr val="bg1">
              <a:alpha val="2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al 86">
            <a:extLst>
              <a:ext uri="{FF2B5EF4-FFF2-40B4-BE49-F238E27FC236}">
                <a16:creationId xmlns:a16="http://schemas.microsoft.com/office/drawing/2014/main" id="{FCE07AB5-74C8-4984-95B9-7BF7BE02C76D}"/>
              </a:ext>
            </a:extLst>
          </p:cNvPr>
          <p:cNvSpPr/>
          <p:nvPr userDrawn="1"/>
        </p:nvSpPr>
        <p:spPr>
          <a:xfrm>
            <a:off x="6574716" y="5620818"/>
            <a:ext cx="130910" cy="130904"/>
          </a:xfrm>
          <a:prstGeom prst="ellipse">
            <a:avLst/>
          </a:prstGeom>
          <a:solidFill>
            <a:schemeClr val="bg1">
              <a:alpha val="2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al 87">
            <a:extLst>
              <a:ext uri="{FF2B5EF4-FFF2-40B4-BE49-F238E27FC236}">
                <a16:creationId xmlns:a16="http://schemas.microsoft.com/office/drawing/2014/main" id="{0B15DEF4-43C3-4BA8-87FB-EB00BE132FC0}"/>
              </a:ext>
            </a:extLst>
          </p:cNvPr>
          <p:cNvSpPr/>
          <p:nvPr userDrawn="1"/>
        </p:nvSpPr>
        <p:spPr>
          <a:xfrm>
            <a:off x="6725622" y="5600520"/>
            <a:ext cx="130910" cy="130904"/>
          </a:xfrm>
          <a:prstGeom prst="ellipse">
            <a:avLst/>
          </a:prstGeom>
          <a:solidFill>
            <a:schemeClr val="bg1">
              <a:alpha val="2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al 88">
            <a:extLst>
              <a:ext uri="{FF2B5EF4-FFF2-40B4-BE49-F238E27FC236}">
                <a16:creationId xmlns:a16="http://schemas.microsoft.com/office/drawing/2014/main" id="{473BE5E6-4B69-4B23-86FC-492582484F78}"/>
              </a:ext>
            </a:extLst>
          </p:cNvPr>
          <p:cNvSpPr/>
          <p:nvPr userDrawn="1"/>
        </p:nvSpPr>
        <p:spPr>
          <a:xfrm>
            <a:off x="6855437" y="5583851"/>
            <a:ext cx="130910" cy="130904"/>
          </a:xfrm>
          <a:prstGeom prst="ellipse">
            <a:avLst/>
          </a:prstGeom>
          <a:solidFill>
            <a:schemeClr val="bg1">
              <a:alpha val="2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0" name="Afbeelding 89">
            <a:extLst>
              <a:ext uri="{FF2B5EF4-FFF2-40B4-BE49-F238E27FC236}">
                <a16:creationId xmlns:a16="http://schemas.microsoft.com/office/drawing/2014/main" id="{A20DB893-F81F-41ED-9DC8-C2725BD1DE55}"/>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5064284" y="1125538"/>
            <a:ext cx="2831941" cy="5732462"/>
          </a:xfrm>
          <a:prstGeom prst="rect">
            <a:avLst/>
          </a:prstGeom>
        </p:spPr>
      </p:pic>
      <p:sp>
        <p:nvSpPr>
          <p:cNvPr id="91" name="-">
            <a:extLst>
              <a:ext uri="{FF2B5EF4-FFF2-40B4-BE49-F238E27FC236}">
                <a16:creationId xmlns:a16="http://schemas.microsoft.com/office/drawing/2014/main" id="{319D1121-A8A5-4F04-A263-75A240AE9246}"/>
              </a:ext>
            </a:extLst>
          </p:cNvPr>
          <p:cNvSpPr/>
          <p:nvPr userDrawn="1"/>
        </p:nvSpPr>
        <p:spPr>
          <a:xfrm>
            <a:off x="0" y="-1"/>
            <a:ext cx="12192000" cy="1900173"/>
          </a:xfrm>
          <a:prstGeom prst="rect">
            <a:avLst/>
          </a:prstGeom>
          <a:gradFill>
            <a:gsLst>
              <a:gs pos="0">
                <a:srgbClr val="374157">
                  <a:alpha val="34902"/>
                </a:srgbClr>
              </a:gs>
              <a:gs pos="100000">
                <a:srgbClr val="284E44">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92" name="Ovaal 91">
            <a:extLst>
              <a:ext uri="{FF2B5EF4-FFF2-40B4-BE49-F238E27FC236}">
                <a16:creationId xmlns:a16="http://schemas.microsoft.com/office/drawing/2014/main" id="{A93B7058-DF1B-4242-ABF4-973497CDEA87}"/>
              </a:ext>
            </a:extLst>
          </p:cNvPr>
          <p:cNvSpPr/>
          <p:nvPr userDrawn="1"/>
        </p:nvSpPr>
        <p:spPr>
          <a:xfrm>
            <a:off x="5162550" y="5196436"/>
            <a:ext cx="2603500" cy="1280564"/>
          </a:xfrm>
          <a:prstGeom prst="ellipse">
            <a:avLst/>
          </a:prstGeom>
          <a:solidFill>
            <a:schemeClr val="tx1">
              <a:alpha val="37000"/>
            </a:schemeClr>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al 92">
            <a:extLst>
              <a:ext uri="{FF2B5EF4-FFF2-40B4-BE49-F238E27FC236}">
                <a16:creationId xmlns:a16="http://schemas.microsoft.com/office/drawing/2014/main" id="{32A62228-59E5-4FB4-8F64-A9EE169358EC}"/>
              </a:ext>
            </a:extLst>
          </p:cNvPr>
          <p:cNvSpPr/>
          <p:nvPr userDrawn="1"/>
        </p:nvSpPr>
        <p:spPr>
          <a:xfrm>
            <a:off x="7392214" y="5618606"/>
            <a:ext cx="2475686" cy="457200"/>
          </a:xfrm>
          <a:prstGeom prst="ellipse">
            <a:avLst/>
          </a:prstGeom>
          <a:solidFill>
            <a:srgbClr val="43382F">
              <a:alpha val="33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4" name="Afbeelding 93">
            <a:extLst>
              <a:ext uri="{FF2B5EF4-FFF2-40B4-BE49-F238E27FC236}">
                <a16:creationId xmlns:a16="http://schemas.microsoft.com/office/drawing/2014/main" id="{D2D86997-A361-45BC-AC77-FF99EF84D793}"/>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rot="6300000">
            <a:off x="8940800" y="2555399"/>
            <a:ext cx="707028" cy="746600"/>
          </a:xfrm>
          <a:prstGeom prst="rect">
            <a:avLst/>
          </a:prstGeom>
        </p:spPr>
      </p:pic>
      <p:pic>
        <p:nvPicPr>
          <p:cNvPr id="95" name="Afbeelding 94">
            <a:extLst>
              <a:ext uri="{FF2B5EF4-FFF2-40B4-BE49-F238E27FC236}">
                <a16:creationId xmlns:a16="http://schemas.microsoft.com/office/drawing/2014/main" id="{E18A678D-F738-4945-9292-FF1AF69EF462}"/>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r="-5235"/>
          <a:stretch/>
        </p:blipFill>
        <p:spPr>
          <a:xfrm rot="6300000">
            <a:off x="8312449" y="2624934"/>
            <a:ext cx="707028" cy="722127"/>
          </a:xfrm>
          <a:prstGeom prst="rect">
            <a:avLst/>
          </a:prstGeom>
        </p:spPr>
      </p:pic>
      <p:pic>
        <p:nvPicPr>
          <p:cNvPr id="96" name="Afbeelding 95">
            <a:extLst>
              <a:ext uri="{FF2B5EF4-FFF2-40B4-BE49-F238E27FC236}">
                <a16:creationId xmlns:a16="http://schemas.microsoft.com/office/drawing/2014/main" id="{EFC77FBF-ADC5-488E-9383-A0C9D54638BC}"/>
              </a:ext>
            </a:extLst>
          </p:cNvPr>
          <p:cNvPicPr>
            <a:picLocks noChangeAspect="1"/>
          </p:cNvPicPr>
          <p:nvPr userDrawn="1"/>
        </p:nvPicPr>
        <p:blipFill rotWithShape="1">
          <a:blip r:embed="rId8" cstate="email">
            <a:extLst>
              <a:ext uri="{28A0092B-C50C-407E-A947-70E740481C1C}">
                <a14:useLocalDpi xmlns:a14="http://schemas.microsoft.com/office/drawing/2010/main"/>
              </a:ext>
            </a:extLst>
          </a:blip>
          <a:srcRect/>
          <a:stretch/>
        </p:blipFill>
        <p:spPr>
          <a:xfrm rot="6300000">
            <a:off x="7745413" y="2714624"/>
            <a:ext cx="707028" cy="546100"/>
          </a:xfrm>
          <a:prstGeom prst="rect">
            <a:avLst/>
          </a:prstGeom>
        </p:spPr>
      </p:pic>
      <p:pic>
        <p:nvPicPr>
          <p:cNvPr id="97" name="Afbeelding 96">
            <a:extLst>
              <a:ext uri="{FF2B5EF4-FFF2-40B4-BE49-F238E27FC236}">
                <a16:creationId xmlns:a16="http://schemas.microsoft.com/office/drawing/2014/main" id="{A558ED2D-14FC-497C-B44E-320503561B93}"/>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7574281" y="2024506"/>
            <a:ext cx="2156459" cy="4234180"/>
          </a:xfrm>
          <a:prstGeom prst="roundRect">
            <a:avLst>
              <a:gd name="adj" fmla="val 36797"/>
            </a:avLst>
          </a:prstGeom>
        </p:spPr>
      </p:pic>
      <p:pic>
        <p:nvPicPr>
          <p:cNvPr id="98" name="Afbeelding 97">
            <a:extLst>
              <a:ext uri="{FF2B5EF4-FFF2-40B4-BE49-F238E27FC236}">
                <a16:creationId xmlns:a16="http://schemas.microsoft.com/office/drawing/2014/main" id="{BC5C7597-C428-4D4C-844D-3588822266C1}"/>
              </a:ext>
            </a:extLst>
          </p:cNvPr>
          <p:cNvPicPr>
            <a:picLocks noChangeAspect="1"/>
          </p:cNvPicPr>
          <p:nvPr userDrawn="1"/>
        </p:nvPicPr>
        <p:blipFill rotWithShape="1">
          <a:blip r:embed="rId10" cstate="email">
            <a:extLst>
              <a:ext uri="{28A0092B-C50C-407E-A947-70E740481C1C}">
                <a14:useLocalDpi xmlns:a14="http://schemas.microsoft.com/office/drawing/2010/main"/>
              </a:ext>
            </a:extLst>
          </a:blip>
          <a:srcRect/>
          <a:stretch/>
        </p:blipFill>
        <p:spPr>
          <a:xfrm>
            <a:off x="7416800" y="0"/>
            <a:ext cx="2667000" cy="6858000"/>
          </a:xfrm>
          <a:prstGeom prst="rect">
            <a:avLst/>
          </a:prstGeom>
        </p:spPr>
      </p:pic>
      <p:pic>
        <p:nvPicPr>
          <p:cNvPr id="99" name="Afbeelding 98">
            <a:extLst>
              <a:ext uri="{FF2B5EF4-FFF2-40B4-BE49-F238E27FC236}">
                <a16:creationId xmlns:a16="http://schemas.microsoft.com/office/drawing/2014/main" id="{028C9977-2395-46E1-B0EE-92BB67EB791D}"/>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6980023" y="384630"/>
            <a:ext cx="3281019" cy="6016170"/>
          </a:xfrm>
          <a:prstGeom prst="rect">
            <a:avLst/>
          </a:prstGeom>
          <a:effectLst>
            <a:softEdge rad="317500"/>
          </a:effectLst>
        </p:spPr>
      </p:pic>
      <p:sp>
        <p:nvSpPr>
          <p:cNvPr id="100" name="Ovaal 99">
            <a:extLst>
              <a:ext uri="{FF2B5EF4-FFF2-40B4-BE49-F238E27FC236}">
                <a16:creationId xmlns:a16="http://schemas.microsoft.com/office/drawing/2014/main" id="{4B85BCD2-7F87-4F06-804C-431D1D4A2F8F}"/>
              </a:ext>
            </a:extLst>
          </p:cNvPr>
          <p:cNvSpPr/>
          <p:nvPr userDrawn="1"/>
        </p:nvSpPr>
        <p:spPr>
          <a:xfrm>
            <a:off x="6981998" y="5359400"/>
            <a:ext cx="3330402" cy="1086464"/>
          </a:xfrm>
          <a:prstGeom prst="ellipse">
            <a:avLst/>
          </a:prstGeom>
          <a:solidFill>
            <a:schemeClr val="tx1">
              <a:alpha val="37000"/>
            </a:schemeClr>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
            <a:extLst>
              <a:ext uri="{FF2B5EF4-FFF2-40B4-BE49-F238E27FC236}">
                <a16:creationId xmlns:a16="http://schemas.microsoft.com/office/drawing/2014/main" id="{2ECDEA61-10A6-4AB6-AD3E-6CD97F59C468}"/>
              </a:ext>
            </a:extLst>
          </p:cNvPr>
          <p:cNvSpPr/>
          <p:nvPr userDrawn="1"/>
        </p:nvSpPr>
        <p:spPr>
          <a:xfrm rot="16200000">
            <a:off x="-1281112" y="1281113"/>
            <a:ext cx="6858000" cy="4295774"/>
          </a:xfrm>
          <a:prstGeom prst="rect">
            <a:avLst/>
          </a:prstGeom>
          <a:gradFill>
            <a:gsLst>
              <a:gs pos="0">
                <a:srgbClr val="374157">
                  <a:alpha val="34902"/>
                </a:srgbClr>
              </a:gs>
              <a:gs pos="100000">
                <a:srgbClr val="284E44">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pic>
        <p:nvPicPr>
          <p:cNvPr id="10" name="Afbeelding 9">
            <a:extLst>
              <a:ext uri="{FF2B5EF4-FFF2-40B4-BE49-F238E27FC236}">
                <a16:creationId xmlns:a16="http://schemas.microsoft.com/office/drawing/2014/main" id="{EF0B2417-3E2F-4C2C-B037-834664D62614}"/>
              </a:ext>
            </a:extLst>
          </p:cNvPr>
          <p:cNvPicPr>
            <a:picLocks noChangeAspect="1"/>
          </p:cNvPicPr>
          <p:nvPr userDrawn="1"/>
        </p:nvPicPr>
        <p:blipFill>
          <a:blip r:embed="rId12"/>
          <a:stretch>
            <a:fillRect/>
          </a:stretch>
        </p:blipFill>
        <p:spPr>
          <a:xfrm>
            <a:off x="8854" y="7075"/>
            <a:ext cx="12192000" cy="6851148"/>
          </a:xfrm>
          <a:prstGeom prst="rect">
            <a:avLst/>
          </a:prstGeom>
        </p:spPr>
      </p:pic>
      <p:sp>
        <p:nvSpPr>
          <p:cNvPr id="111" name="-" hidden="1"/>
          <p:cNvSpPr/>
          <p:nvPr userDrawn="1"/>
        </p:nvSpPr>
        <p:spPr>
          <a:xfrm>
            <a:off x="0" y="-1"/>
            <a:ext cx="12192000" cy="3746897"/>
          </a:xfrm>
          <a:prstGeom prst="rect">
            <a:avLst/>
          </a:prstGeom>
          <a:gradFill>
            <a:gsLst>
              <a:gs pos="0">
                <a:srgbClr val="374157">
                  <a:alpha val="34902"/>
                </a:srgbClr>
              </a:gs>
              <a:gs pos="100000">
                <a:srgbClr val="284E44">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112" name="-" hidden="1"/>
          <p:cNvSpPr/>
          <p:nvPr userDrawn="1"/>
        </p:nvSpPr>
        <p:spPr>
          <a:xfrm>
            <a:off x="2628899" y="4768849"/>
            <a:ext cx="9410701" cy="2193925"/>
          </a:xfrm>
          <a:custGeom>
            <a:avLst/>
            <a:gdLst>
              <a:gd name="connsiteX0" fmla="*/ 38100 w 7950200"/>
              <a:gd name="connsiteY0" fmla="*/ 685800 h 1638300"/>
              <a:gd name="connsiteX1" fmla="*/ 0 w 7950200"/>
              <a:gd name="connsiteY1" fmla="*/ 1168400 h 1638300"/>
              <a:gd name="connsiteX2" fmla="*/ 2768600 w 7950200"/>
              <a:gd name="connsiteY2" fmla="*/ 1638300 h 1638300"/>
              <a:gd name="connsiteX3" fmla="*/ 2971800 w 7950200"/>
              <a:gd name="connsiteY3" fmla="*/ 1625600 h 1638300"/>
              <a:gd name="connsiteX4" fmla="*/ 3149600 w 7950200"/>
              <a:gd name="connsiteY4" fmla="*/ 1549400 h 1638300"/>
              <a:gd name="connsiteX5" fmla="*/ 3149600 w 7950200"/>
              <a:gd name="connsiteY5" fmla="*/ 1054100 h 1638300"/>
              <a:gd name="connsiteX6" fmla="*/ 7708900 w 7950200"/>
              <a:gd name="connsiteY6" fmla="*/ 495300 h 1638300"/>
              <a:gd name="connsiteX7" fmla="*/ 7950200 w 7950200"/>
              <a:gd name="connsiteY7" fmla="*/ 469900 h 1638300"/>
              <a:gd name="connsiteX8" fmla="*/ 7823200 w 7950200"/>
              <a:gd name="connsiteY8" fmla="*/ 279400 h 1638300"/>
              <a:gd name="connsiteX9" fmla="*/ 7531100 w 7950200"/>
              <a:gd name="connsiteY9" fmla="*/ 127000 h 1638300"/>
              <a:gd name="connsiteX10" fmla="*/ 3022600 w 7950200"/>
              <a:gd name="connsiteY10" fmla="*/ 0 h 1638300"/>
              <a:gd name="connsiteX11" fmla="*/ 12700 w 7950200"/>
              <a:gd name="connsiteY11" fmla="*/ 12700 h 1638300"/>
              <a:gd name="connsiteX12" fmla="*/ 50800 w 7950200"/>
              <a:gd name="connsiteY12" fmla="*/ 774700 h 1638300"/>
              <a:gd name="connsiteX13" fmla="*/ 76200 w 7950200"/>
              <a:gd name="connsiteY13" fmla="*/ 736600 h 1638300"/>
              <a:gd name="connsiteX14" fmla="*/ 76200 w 7950200"/>
              <a:gd name="connsiteY14" fmla="*/ 635000 h 1638300"/>
              <a:gd name="connsiteX15" fmla="*/ 38100 w 7950200"/>
              <a:gd name="connsiteY15" fmla="*/ 685800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50200" h="1638300">
                <a:moveTo>
                  <a:pt x="38100" y="685800"/>
                </a:moveTo>
                <a:lnTo>
                  <a:pt x="0" y="1168400"/>
                </a:lnTo>
                <a:lnTo>
                  <a:pt x="2768600" y="1638300"/>
                </a:lnTo>
                <a:lnTo>
                  <a:pt x="2971800" y="1625600"/>
                </a:lnTo>
                <a:lnTo>
                  <a:pt x="3149600" y="1549400"/>
                </a:lnTo>
                <a:lnTo>
                  <a:pt x="3149600" y="1054100"/>
                </a:lnTo>
                <a:lnTo>
                  <a:pt x="7708900" y="495300"/>
                </a:lnTo>
                <a:lnTo>
                  <a:pt x="7950200" y="469900"/>
                </a:lnTo>
                <a:lnTo>
                  <a:pt x="7823200" y="279400"/>
                </a:lnTo>
                <a:lnTo>
                  <a:pt x="7531100" y="127000"/>
                </a:lnTo>
                <a:lnTo>
                  <a:pt x="3022600" y="0"/>
                </a:lnTo>
                <a:lnTo>
                  <a:pt x="12700" y="12700"/>
                </a:lnTo>
                <a:lnTo>
                  <a:pt x="50800" y="774700"/>
                </a:lnTo>
                <a:lnTo>
                  <a:pt x="76200" y="736600"/>
                </a:lnTo>
                <a:lnTo>
                  <a:pt x="76200" y="635000"/>
                </a:lnTo>
                <a:lnTo>
                  <a:pt x="38100" y="685800"/>
                </a:lnTo>
                <a:close/>
              </a:path>
            </a:pathLst>
          </a:custGeom>
          <a:solidFill>
            <a:schemeClr val="tx1">
              <a:lumMod val="85000"/>
              <a:lumOff val="15000"/>
              <a:alpha val="48000"/>
            </a:schemeClr>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113" name="-" hidden="1"/>
          <p:cNvSpPr/>
          <p:nvPr userDrawn="1"/>
        </p:nvSpPr>
        <p:spPr>
          <a:xfrm>
            <a:off x="3067050" y="1857375"/>
            <a:ext cx="2943225" cy="4286250"/>
          </a:xfrm>
          <a:custGeom>
            <a:avLst/>
            <a:gdLst>
              <a:gd name="connsiteX0" fmla="*/ 304800 w 2943225"/>
              <a:gd name="connsiteY0" fmla="*/ 0 h 4286250"/>
              <a:gd name="connsiteX1" fmla="*/ 0 w 2943225"/>
              <a:gd name="connsiteY1" fmla="*/ 3848100 h 4286250"/>
              <a:gd name="connsiteX2" fmla="*/ 2657475 w 2943225"/>
              <a:gd name="connsiteY2" fmla="*/ 4286250 h 4286250"/>
              <a:gd name="connsiteX3" fmla="*/ 2943225 w 2943225"/>
              <a:gd name="connsiteY3" fmla="*/ 95250 h 4286250"/>
              <a:gd name="connsiteX4" fmla="*/ 304800 w 2943225"/>
              <a:gd name="connsiteY4" fmla="*/ 0 h 4286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3225" h="4286250">
                <a:moveTo>
                  <a:pt x="304800" y="0"/>
                </a:moveTo>
                <a:lnTo>
                  <a:pt x="0" y="3848100"/>
                </a:lnTo>
                <a:lnTo>
                  <a:pt x="2657475" y="4286250"/>
                </a:lnTo>
                <a:lnTo>
                  <a:pt x="2943225" y="95250"/>
                </a:lnTo>
                <a:lnTo>
                  <a:pt x="30480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4" name="Tijdelijke aanduiding voor datum 3"/>
          <p:cNvSpPr>
            <a:spLocks noGrp="1"/>
          </p:cNvSpPr>
          <p:nvPr>
            <p:ph type="dt" sz="half" idx="10"/>
          </p:nvPr>
        </p:nvSpPr>
        <p:spPr/>
        <p:txBody>
          <a:bodyPr/>
          <a:lstStyle/>
          <a:p>
            <a:fld id="{DBC9A0D5-BA7A-4A8F-AC4E-D8498B5FCE42}" type="datetimeFigureOut">
              <a:rPr lang="nl-NL" smtClean="0"/>
              <a:t>12-2-2024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7" name="Tekstvak 6"/>
          <p:cNvSpPr txBox="1"/>
          <p:nvPr userDrawn="1"/>
        </p:nvSpPr>
        <p:spPr>
          <a:xfrm>
            <a:off x="-10750" y="-662296"/>
            <a:ext cx="12192000" cy="461665"/>
          </a:xfrm>
          <a:prstGeom prst="rect">
            <a:avLst/>
          </a:prstGeom>
          <a:noFill/>
        </p:spPr>
        <p:txBody>
          <a:bodyPr wrap="square" rtlCol="0">
            <a:spAutoFit/>
          </a:bodyPr>
          <a:lstStyle/>
          <a:p>
            <a:pPr marL="0" algn="ctr" defTabSz="914400" rtl="0" eaLnBrk="1" latinLnBrk="0" hangingPunct="1"/>
            <a:r>
              <a:rPr lang="nl-NL" sz="2400" b="0" i="0" kern="1200" spc="50" baseline="0" dirty="0">
                <a:solidFill>
                  <a:schemeClr val="tx1">
                    <a:lumMod val="50000"/>
                    <a:lumOff val="50000"/>
                  </a:schemeClr>
                </a:solidFill>
                <a:latin typeface="+mn-lt"/>
                <a:ea typeface="+mn-ea"/>
                <a:cs typeface="Calibri" panose="020F0502020204030204" pitchFamily="34" charset="0"/>
              </a:rPr>
              <a:t>AFSLUITING 2</a:t>
            </a:r>
          </a:p>
        </p:txBody>
      </p:sp>
      <p:sp>
        <p:nvSpPr>
          <p:cNvPr id="2" name="Titel 1"/>
          <p:cNvSpPr>
            <a:spLocks noGrp="1"/>
          </p:cNvSpPr>
          <p:nvPr>
            <p:ph type="title" hasCustomPrompt="1"/>
          </p:nvPr>
        </p:nvSpPr>
        <p:spPr>
          <a:xfrm>
            <a:off x="698500" y="741500"/>
            <a:ext cx="10775070" cy="490400"/>
          </a:xfrm>
        </p:spPr>
        <p:txBody>
          <a:bodyPr/>
          <a:lstStyle>
            <a:lvl1pPr>
              <a:defRPr/>
            </a:lvl1pPr>
          </a:lstStyle>
          <a:p>
            <a:r>
              <a:rPr lang="nl-NL" dirty="0" err="1"/>
              <a:t>Place</a:t>
            </a:r>
            <a:r>
              <a:rPr lang="nl-NL" dirty="0"/>
              <a:t> </a:t>
            </a:r>
            <a:r>
              <a:rPr lang="nl-NL" dirty="0" err="1"/>
              <a:t>title</a:t>
            </a:r>
            <a:r>
              <a:rPr lang="nl-NL" dirty="0"/>
              <a:t> here</a:t>
            </a:r>
          </a:p>
        </p:txBody>
      </p:sp>
      <p:sp>
        <p:nvSpPr>
          <p:cNvPr id="76" name="Tijdelijke aanduiding voor tekst 9">
            <a:extLst>
              <a:ext uri="{FF2B5EF4-FFF2-40B4-BE49-F238E27FC236}">
                <a16:creationId xmlns:a16="http://schemas.microsoft.com/office/drawing/2014/main" id="{4BCE4795-539A-421E-99A2-DAA766AFA25F}"/>
              </a:ext>
            </a:extLst>
          </p:cNvPr>
          <p:cNvSpPr>
            <a:spLocks noGrp="1"/>
          </p:cNvSpPr>
          <p:nvPr>
            <p:ph type="body" sz="quarter" idx="15" hasCustomPrompt="1"/>
          </p:nvPr>
        </p:nvSpPr>
        <p:spPr>
          <a:xfrm>
            <a:off x="11328000" y="6138000"/>
            <a:ext cx="864000" cy="720000"/>
          </a:xfrm>
          <a:blipFill dpi="0" rotWithShape="1">
            <a:blip r:embed="rId13" cstate="email">
              <a:extLst>
                <a:ext uri="{28A0092B-C50C-407E-A947-70E740481C1C}">
                  <a14:useLocalDpi xmlns:a14="http://schemas.microsoft.com/office/drawing/2010/main"/>
                </a:ext>
              </a:extLst>
            </a:blip>
            <a:srcRect/>
            <a:stretch>
              <a:fillRect/>
            </a:stretch>
          </a:blipFill>
        </p:spPr>
        <p:txBody>
          <a:bodyPr anchor="ctr"/>
          <a:lstStyle>
            <a:lvl1pPr marL="0" indent="0" algn="ctr">
              <a:buNone/>
              <a:defRPr sz="900" i="1">
                <a:solidFill>
                  <a:schemeClr val="tx1">
                    <a:lumMod val="75000"/>
                    <a:lumOff val="25000"/>
                  </a:schemeClr>
                </a:solidFill>
              </a:defRPr>
            </a:lvl1pPr>
            <a:lvl5pPr>
              <a:defRPr/>
            </a:lvl5pPr>
          </a:lstStyle>
          <a:p>
            <a:pPr lvl="0"/>
            <a:r>
              <a:rPr lang="nl-NL" dirty="0"/>
              <a:t>(Niet verwijderen s.v.p.)</a:t>
            </a:r>
            <a:endParaRPr lang="en-US" dirty="0"/>
          </a:p>
        </p:txBody>
      </p:sp>
      <p:sp>
        <p:nvSpPr>
          <p:cNvPr id="77" name="Tijdelijke aanduiding voor tekst 9">
            <a:extLst>
              <a:ext uri="{FF2B5EF4-FFF2-40B4-BE49-F238E27FC236}">
                <a16:creationId xmlns:a16="http://schemas.microsoft.com/office/drawing/2014/main" id="{FF0BF358-5F52-4031-A0A7-59B15A2E062D}"/>
              </a:ext>
            </a:extLst>
          </p:cNvPr>
          <p:cNvSpPr>
            <a:spLocks noGrp="1"/>
          </p:cNvSpPr>
          <p:nvPr>
            <p:ph type="body" sz="quarter" idx="16"/>
          </p:nvPr>
        </p:nvSpPr>
        <p:spPr>
          <a:xfrm>
            <a:off x="722840" y="4870276"/>
            <a:ext cx="3602343" cy="1246296"/>
          </a:xfrm>
          <a:solidFill>
            <a:schemeClr val="bg1">
              <a:alpha val="70000"/>
            </a:schemeClr>
          </a:solidFill>
        </p:spPr>
        <p:txBody>
          <a:bodyPr wrap="square" lIns="324000" tIns="324000" rIns="324000" bIns="324000" anchor="b"/>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3" name="Tijdelijke aanduiding voor tekst 40">
            <a:extLst>
              <a:ext uri="{FF2B5EF4-FFF2-40B4-BE49-F238E27FC236}">
                <a16:creationId xmlns:a16="http://schemas.microsoft.com/office/drawing/2014/main" id="{81767346-DDE7-4950-AD69-CB877E28B638}"/>
              </a:ext>
            </a:extLst>
          </p:cNvPr>
          <p:cNvSpPr>
            <a:spLocks noGrp="1"/>
          </p:cNvSpPr>
          <p:nvPr>
            <p:ph type="body" sz="quarter" idx="18" hasCustomPrompt="1"/>
          </p:nvPr>
        </p:nvSpPr>
        <p:spPr>
          <a:xfrm>
            <a:off x="10400052" y="288325"/>
            <a:ext cx="1458000" cy="486000"/>
          </a:xfrm>
          <a:blipFill dpi="0" rotWithShape="1">
            <a:blip r:embed="rId14"/>
            <a:srcRect/>
            <a:stretch>
              <a:fillRect/>
            </a:stretch>
          </a:blipFill>
        </p:spPr>
        <p:txBody>
          <a:bodyPr anchor="ctr"/>
          <a:lstStyle>
            <a:lvl1pPr marL="0" indent="0" algn="ctr">
              <a:buNone/>
              <a:defRPr sz="1200" i="1"/>
            </a:lvl1pPr>
            <a:lvl2pPr>
              <a:defRPr/>
            </a:lvl2pPr>
          </a:lstStyle>
          <a:p>
            <a:pPr lvl="0"/>
            <a:r>
              <a:rPr lang="nl-NL" dirty="0"/>
              <a:t>(</a:t>
            </a:r>
            <a:r>
              <a:rPr lang="en-US" dirty="0" err="1"/>
              <a:t>Niet</a:t>
            </a:r>
            <a:r>
              <a:rPr lang="en-US" dirty="0"/>
              <a:t> </a:t>
            </a:r>
            <a:r>
              <a:rPr lang="en-US" dirty="0" err="1"/>
              <a:t>verwijderen</a:t>
            </a:r>
            <a:r>
              <a:rPr lang="en-US" dirty="0"/>
              <a:t> </a:t>
            </a:r>
            <a:r>
              <a:rPr lang="en-US" dirty="0" err="1"/>
              <a:t>s.v.p</a:t>
            </a:r>
            <a:r>
              <a:rPr lang="en-US" dirty="0"/>
              <a:t>.)</a:t>
            </a:r>
          </a:p>
        </p:txBody>
      </p:sp>
      <p:sp>
        <p:nvSpPr>
          <p:cNvPr id="38" name="Freeform 5">
            <a:extLst>
              <a:ext uri="{FF2B5EF4-FFF2-40B4-BE49-F238E27FC236}">
                <a16:creationId xmlns:a16="http://schemas.microsoft.com/office/drawing/2014/main" id="{3B9C3C06-999B-4DEC-B912-816EDDAB62E4}"/>
              </a:ext>
            </a:extLst>
          </p:cNvPr>
          <p:cNvSpPr>
            <a:spLocks noEditPoints="1"/>
          </p:cNvSpPr>
          <p:nvPr userDrawn="1"/>
        </p:nvSpPr>
        <p:spPr bwMode="auto">
          <a:xfrm>
            <a:off x="10658064" y="906981"/>
            <a:ext cx="950895" cy="142694"/>
          </a:xfrm>
          <a:custGeom>
            <a:avLst/>
            <a:gdLst>
              <a:gd name="T0" fmla="*/ 372 w 377"/>
              <a:gd name="T1" fmla="*/ 3 h 56"/>
              <a:gd name="T2" fmla="*/ 377 w 377"/>
              <a:gd name="T3" fmla="*/ 5 h 56"/>
              <a:gd name="T4" fmla="*/ 368 w 377"/>
              <a:gd name="T5" fmla="*/ 54 h 56"/>
              <a:gd name="T6" fmla="*/ 369 w 377"/>
              <a:gd name="T7" fmla="*/ 56 h 56"/>
              <a:gd name="T8" fmla="*/ 363 w 377"/>
              <a:gd name="T9" fmla="*/ 3 h 56"/>
              <a:gd name="T10" fmla="*/ 358 w 377"/>
              <a:gd name="T11" fmla="*/ 4 h 56"/>
              <a:gd name="T12" fmla="*/ 363 w 377"/>
              <a:gd name="T13" fmla="*/ 5 h 56"/>
              <a:gd name="T14" fmla="*/ 360 w 377"/>
              <a:gd name="T15" fmla="*/ 45 h 56"/>
              <a:gd name="T16" fmla="*/ 332 w 377"/>
              <a:gd name="T17" fmla="*/ 42 h 56"/>
              <a:gd name="T18" fmla="*/ 328 w 377"/>
              <a:gd name="T19" fmla="*/ 44 h 56"/>
              <a:gd name="T20" fmla="*/ 351 w 377"/>
              <a:gd name="T21" fmla="*/ 29 h 56"/>
              <a:gd name="T22" fmla="*/ 328 w 377"/>
              <a:gd name="T23" fmla="*/ 0 h 56"/>
              <a:gd name="T24" fmla="*/ 318 w 377"/>
              <a:gd name="T25" fmla="*/ 41 h 56"/>
              <a:gd name="T26" fmla="*/ 309 w 377"/>
              <a:gd name="T27" fmla="*/ 40 h 56"/>
              <a:gd name="T28" fmla="*/ 308 w 377"/>
              <a:gd name="T29" fmla="*/ 3 h 56"/>
              <a:gd name="T30" fmla="*/ 302 w 377"/>
              <a:gd name="T31" fmla="*/ 17 h 56"/>
              <a:gd name="T32" fmla="*/ 274 w 377"/>
              <a:gd name="T33" fmla="*/ 22 h 56"/>
              <a:gd name="T34" fmla="*/ 295 w 377"/>
              <a:gd name="T35" fmla="*/ 25 h 56"/>
              <a:gd name="T36" fmla="*/ 274 w 377"/>
              <a:gd name="T37" fmla="*/ 0 h 56"/>
              <a:gd name="T38" fmla="*/ 248 w 377"/>
              <a:gd name="T39" fmla="*/ 15 h 56"/>
              <a:gd name="T40" fmla="*/ 253 w 377"/>
              <a:gd name="T41" fmla="*/ 45 h 56"/>
              <a:gd name="T42" fmla="*/ 261 w 377"/>
              <a:gd name="T43" fmla="*/ 40 h 56"/>
              <a:gd name="T44" fmla="*/ 243 w 377"/>
              <a:gd name="T45" fmla="*/ 29 h 56"/>
              <a:gd name="T46" fmla="*/ 261 w 377"/>
              <a:gd name="T47" fmla="*/ 18 h 56"/>
              <a:gd name="T48" fmla="*/ 231 w 377"/>
              <a:gd name="T49" fmla="*/ 1 h 56"/>
              <a:gd name="T50" fmla="*/ 228 w 377"/>
              <a:gd name="T51" fmla="*/ 5 h 56"/>
              <a:gd name="T52" fmla="*/ 232 w 377"/>
              <a:gd name="T53" fmla="*/ 3 h 56"/>
              <a:gd name="T54" fmla="*/ 195 w 377"/>
              <a:gd name="T55" fmla="*/ 30 h 56"/>
              <a:gd name="T56" fmla="*/ 215 w 377"/>
              <a:gd name="T57" fmla="*/ 37 h 56"/>
              <a:gd name="T58" fmla="*/ 215 w 377"/>
              <a:gd name="T59" fmla="*/ 18 h 56"/>
              <a:gd name="T60" fmla="*/ 195 w 377"/>
              <a:gd name="T61" fmla="*/ 41 h 56"/>
              <a:gd name="T62" fmla="*/ 164 w 377"/>
              <a:gd name="T63" fmla="*/ 45 h 56"/>
              <a:gd name="T64" fmla="*/ 135 w 377"/>
              <a:gd name="T65" fmla="*/ 40 h 56"/>
              <a:gd name="T66" fmla="*/ 149 w 377"/>
              <a:gd name="T67" fmla="*/ 40 h 56"/>
              <a:gd name="T68" fmla="*/ 153 w 377"/>
              <a:gd name="T69" fmla="*/ 20 h 56"/>
              <a:gd name="T70" fmla="*/ 134 w 377"/>
              <a:gd name="T71" fmla="*/ 20 h 56"/>
              <a:gd name="T72" fmla="*/ 151 w 377"/>
              <a:gd name="T73" fmla="*/ 25 h 56"/>
              <a:gd name="T74" fmla="*/ 134 w 377"/>
              <a:gd name="T75" fmla="*/ 43 h 56"/>
              <a:gd name="T76" fmla="*/ 152 w 377"/>
              <a:gd name="T77" fmla="*/ 44 h 56"/>
              <a:gd name="T78" fmla="*/ 121 w 377"/>
              <a:gd name="T79" fmla="*/ 17 h 56"/>
              <a:gd name="T80" fmla="*/ 125 w 377"/>
              <a:gd name="T81" fmla="*/ 14 h 56"/>
              <a:gd name="T82" fmla="*/ 114 w 377"/>
              <a:gd name="T83" fmla="*/ 14 h 56"/>
              <a:gd name="T84" fmla="*/ 102 w 377"/>
              <a:gd name="T85" fmla="*/ 26 h 56"/>
              <a:gd name="T86" fmla="*/ 87 w 377"/>
              <a:gd name="T87" fmla="*/ 15 h 56"/>
              <a:gd name="T88" fmla="*/ 93 w 377"/>
              <a:gd name="T89" fmla="*/ 45 h 56"/>
              <a:gd name="T90" fmla="*/ 102 w 377"/>
              <a:gd name="T91" fmla="*/ 40 h 56"/>
              <a:gd name="T92" fmla="*/ 82 w 377"/>
              <a:gd name="T93" fmla="*/ 29 h 56"/>
              <a:gd name="T94" fmla="*/ 97 w 377"/>
              <a:gd name="T95" fmla="*/ 15 h 56"/>
              <a:gd name="T96" fmla="*/ 62 w 377"/>
              <a:gd name="T97" fmla="*/ 39 h 56"/>
              <a:gd name="T98" fmla="*/ 59 w 377"/>
              <a:gd name="T99" fmla="*/ 45 h 56"/>
              <a:gd name="T100" fmla="*/ 14 w 377"/>
              <a:gd name="T101" fmla="*/ 41 h 56"/>
              <a:gd name="T102" fmla="*/ 21 w 377"/>
              <a:gd name="T103" fmla="*/ 3 h 56"/>
              <a:gd name="T104" fmla="*/ 36 w 377"/>
              <a:gd name="T105" fmla="*/ 7 h 56"/>
              <a:gd name="T106" fmla="*/ 2 w 377"/>
              <a:gd name="T107" fmla="*/ 32 h 56"/>
              <a:gd name="T108" fmla="*/ 42 w 377"/>
              <a:gd name="T109" fmla="*/ 2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77" h="56">
                <a:moveTo>
                  <a:pt x="377" y="3"/>
                </a:moveTo>
                <a:cubicBezTo>
                  <a:pt x="377" y="2"/>
                  <a:pt x="377" y="2"/>
                  <a:pt x="377" y="2"/>
                </a:cubicBezTo>
                <a:cubicBezTo>
                  <a:pt x="376" y="1"/>
                  <a:pt x="376" y="1"/>
                  <a:pt x="376" y="1"/>
                </a:cubicBezTo>
                <a:cubicBezTo>
                  <a:pt x="375" y="1"/>
                  <a:pt x="375" y="1"/>
                  <a:pt x="375" y="1"/>
                </a:cubicBezTo>
                <a:cubicBezTo>
                  <a:pt x="374" y="1"/>
                  <a:pt x="374" y="1"/>
                  <a:pt x="374" y="1"/>
                </a:cubicBezTo>
                <a:cubicBezTo>
                  <a:pt x="373" y="1"/>
                  <a:pt x="373" y="1"/>
                  <a:pt x="373" y="2"/>
                </a:cubicBezTo>
                <a:cubicBezTo>
                  <a:pt x="372" y="2"/>
                  <a:pt x="372" y="2"/>
                  <a:pt x="372" y="3"/>
                </a:cubicBezTo>
                <a:cubicBezTo>
                  <a:pt x="372" y="3"/>
                  <a:pt x="372" y="3"/>
                  <a:pt x="372" y="4"/>
                </a:cubicBezTo>
                <a:cubicBezTo>
                  <a:pt x="372" y="4"/>
                  <a:pt x="372" y="4"/>
                  <a:pt x="372" y="5"/>
                </a:cubicBezTo>
                <a:cubicBezTo>
                  <a:pt x="372" y="5"/>
                  <a:pt x="372" y="5"/>
                  <a:pt x="373" y="5"/>
                </a:cubicBezTo>
                <a:cubicBezTo>
                  <a:pt x="373" y="6"/>
                  <a:pt x="373" y="6"/>
                  <a:pt x="374" y="6"/>
                </a:cubicBezTo>
                <a:cubicBezTo>
                  <a:pt x="374" y="6"/>
                  <a:pt x="374" y="6"/>
                  <a:pt x="375" y="6"/>
                </a:cubicBezTo>
                <a:cubicBezTo>
                  <a:pt x="375" y="6"/>
                  <a:pt x="375" y="6"/>
                  <a:pt x="376" y="6"/>
                </a:cubicBezTo>
                <a:cubicBezTo>
                  <a:pt x="376" y="6"/>
                  <a:pt x="376" y="6"/>
                  <a:pt x="377" y="5"/>
                </a:cubicBezTo>
                <a:cubicBezTo>
                  <a:pt x="377" y="5"/>
                  <a:pt x="377" y="5"/>
                  <a:pt x="377" y="5"/>
                </a:cubicBezTo>
                <a:cubicBezTo>
                  <a:pt x="377" y="4"/>
                  <a:pt x="377" y="4"/>
                  <a:pt x="377" y="4"/>
                </a:cubicBezTo>
                <a:cubicBezTo>
                  <a:pt x="377" y="3"/>
                  <a:pt x="377" y="3"/>
                  <a:pt x="377" y="3"/>
                </a:cubicBezTo>
                <a:moveTo>
                  <a:pt x="373" y="14"/>
                </a:moveTo>
                <a:cubicBezTo>
                  <a:pt x="373" y="49"/>
                  <a:pt x="373" y="49"/>
                  <a:pt x="373" y="49"/>
                </a:cubicBezTo>
                <a:cubicBezTo>
                  <a:pt x="373" y="50"/>
                  <a:pt x="373" y="52"/>
                  <a:pt x="372" y="53"/>
                </a:cubicBezTo>
                <a:cubicBezTo>
                  <a:pt x="371" y="53"/>
                  <a:pt x="370" y="54"/>
                  <a:pt x="368" y="54"/>
                </a:cubicBezTo>
                <a:cubicBezTo>
                  <a:pt x="368" y="54"/>
                  <a:pt x="368" y="54"/>
                  <a:pt x="367" y="54"/>
                </a:cubicBezTo>
                <a:cubicBezTo>
                  <a:pt x="367" y="54"/>
                  <a:pt x="367" y="54"/>
                  <a:pt x="367" y="54"/>
                </a:cubicBezTo>
                <a:cubicBezTo>
                  <a:pt x="366" y="54"/>
                  <a:pt x="366" y="54"/>
                  <a:pt x="366" y="54"/>
                </a:cubicBezTo>
                <a:cubicBezTo>
                  <a:pt x="366" y="54"/>
                  <a:pt x="366" y="54"/>
                  <a:pt x="366" y="54"/>
                </a:cubicBezTo>
                <a:cubicBezTo>
                  <a:pt x="366" y="56"/>
                  <a:pt x="366" y="56"/>
                  <a:pt x="366" y="56"/>
                </a:cubicBezTo>
                <a:cubicBezTo>
                  <a:pt x="366" y="56"/>
                  <a:pt x="367" y="56"/>
                  <a:pt x="367" y="56"/>
                </a:cubicBezTo>
                <a:cubicBezTo>
                  <a:pt x="368" y="56"/>
                  <a:pt x="368" y="56"/>
                  <a:pt x="369" y="56"/>
                </a:cubicBezTo>
                <a:cubicBezTo>
                  <a:pt x="370" y="56"/>
                  <a:pt x="371" y="56"/>
                  <a:pt x="372" y="56"/>
                </a:cubicBezTo>
                <a:cubicBezTo>
                  <a:pt x="373" y="55"/>
                  <a:pt x="374" y="55"/>
                  <a:pt x="374" y="54"/>
                </a:cubicBezTo>
                <a:cubicBezTo>
                  <a:pt x="375" y="53"/>
                  <a:pt x="375" y="53"/>
                  <a:pt x="376" y="52"/>
                </a:cubicBezTo>
                <a:cubicBezTo>
                  <a:pt x="376" y="51"/>
                  <a:pt x="376" y="50"/>
                  <a:pt x="376" y="49"/>
                </a:cubicBezTo>
                <a:cubicBezTo>
                  <a:pt x="376" y="14"/>
                  <a:pt x="376" y="14"/>
                  <a:pt x="376" y="14"/>
                </a:cubicBezTo>
                <a:lnTo>
                  <a:pt x="373" y="14"/>
                </a:lnTo>
                <a:close/>
                <a:moveTo>
                  <a:pt x="363" y="3"/>
                </a:moveTo>
                <a:cubicBezTo>
                  <a:pt x="363" y="2"/>
                  <a:pt x="363" y="2"/>
                  <a:pt x="363" y="2"/>
                </a:cubicBezTo>
                <a:cubicBezTo>
                  <a:pt x="363" y="1"/>
                  <a:pt x="362" y="1"/>
                  <a:pt x="362" y="1"/>
                </a:cubicBezTo>
                <a:cubicBezTo>
                  <a:pt x="362" y="1"/>
                  <a:pt x="361" y="1"/>
                  <a:pt x="361" y="1"/>
                </a:cubicBezTo>
                <a:cubicBezTo>
                  <a:pt x="361" y="1"/>
                  <a:pt x="360" y="1"/>
                  <a:pt x="360" y="1"/>
                </a:cubicBezTo>
                <a:cubicBezTo>
                  <a:pt x="360" y="1"/>
                  <a:pt x="359" y="1"/>
                  <a:pt x="359" y="2"/>
                </a:cubicBezTo>
                <a:cubicBezTo>
                  <a:pt x="359" y="2"/>
                  <a:pt x="359" y="2"/>
                  <a:pt x="358" y="3"/>
                </a:cubicBezTo>
                <a:cubicBezTo>
                  <a:pt x="358" y="3"/>
                  <a:pt x="358" y="3"/>
                  <a:pt x="358" y="4"/>
                </a:cubicBezTo>
                <a:cubicBezTo>
                  <a:pt x="358" y="4"/>
                  <a:pt x="358" y="4"/>
                  <a:pt x="358" y="5"/>
                </a:cubicBezTo>
                <a:cubicBezTo>
                  <a:pt x="359" y="5"/>
                  <a:pt x="359" y="5"/>
                  <a:pt x="359" y="5"/>
                </a:cubicBezTo>
                <a:cubicBezTo>
                  <a:pt x="359" y="6"/>
                  <a:pt x="360" y="6"/>
                  <a:pt x="360" y="6"/>
                </a:cubicBezTo>
                <a:cubicBezTo>
                  <a:pt x="360" y="6"/>
                  <a:pt x="361" y="6"/>
                  <a:pt x="361" y="6"/>
                </a:cubicBezTo>
                <a:cubicBezTo>
                  <a:pt x="361" y="6"/>
                  <a:pt x="362" y="6"/>
                  <a:pt x="362" y="6"/>
                </a:cubicBezTo>
                <a:cubicBezTo>
                  <a:pt x="362" y="6"/>
                  <a:pt x="363" y="6"/>
                  <a:pt x="363" y="5"/>
                </a:cubicBezTo>
                <a:cubicBezTo>
                  <a:pt x="363" y="5"/>
                  <a:pt x="363" y="5"/>
                  <a:pt x="363" y="5"/>
                </a:cubicBezTo>
                <a:cubicBezTo>
                  <a:pt x="364" y="4"/>
                  <a:pt x="364" y="4"/>
                  <a:pt x="364" y="4"/>
                </a:cubicBezTo>
                <a:cubicBezTo>
                  <a:pt x="364" y="3"/>
                  <a:pt x="364" y="3"/>
                  <a:pt x="363" y="3"/>
                </a:cubicBezTo>
                <a:moveTo>
                  <a:pt x="360" y="45"/>
                </a:moveTo>
                <a:cubicBezTo>
                  <a:pt x="362" y="45"/>
                  <a:pt x="362" y="45"/>
                  <a:pt x="362" y="45"/>
                </a:cubicBezTo>
                <a:cubicBezTo>
                  <a:pt x="362" y="14"/>
                  <a:pt x="362" y="14"/>
                  <a:pt x="362" y="14"/>
                </a:cubicBezTo>
                <a:cubicBezTo>
                  <a:pt x="360" y="14"/>
                  <a:pt x="360" y="14"/>
                  <a:pt x="360" y="14"/>
                </a:cubicBezTo>
                <a:lnTo>
                  <a:pt x="360" y="45"/>
                </a:lnTo>
                <a:close/>
                <a:moveTo>
                  <a:pt x="345" y="19"/>
                </a:moveTo>
                <a:cubicBezTo>
                  <a:pt x="347" y="21"/>
                  <a:pt x="348" y="25"/>
                  <a:pt x="348" y="29"/>
                </a:cubicBezTo>
                <a:cubicBezTo>
                  <a:pt x="348" y="31"/>
                  <a:pt x="348" y="33"/>
                  <a:pt x="347" y="35"/>
                </a:cubicBezTo>
                <a:cubicBezTo>
                  <a:pt x="347" y="36"/>
                  <a:pt x="346" y="38"/>
                  <a:pt x="345" y="39"/>
                </a:cubicBezTo>
                <a:cubicBezTo>
                  <a:pt x="344" y="40"/>
                  <a:pt x="343" y="41"/>
                  <a:pt x="342" y="42"/>
                </a:cubicBezTo>
                <a:cubicBezTo>
                  <a:pt x="340" y="43"/>
                  <a:pt x="339" y="43"/>
                  <a:pt x="337" y="43"/>
                </a:cubicBezTo>
                <a:cubicBezTo>
                  <a:pt x="335" y="43"/>
                  <a:pt x="334" y="43"/>
                  <a:pt x="332" y="42"/>
                </a:cubicBezTo>
                <a:cubicBezTo>
                  <a:pt x="331" y="41"/>
                  <a:pt x="329" y="40"/>
                  <a:pt x="328" y="38"/>
                </a:cubicBezTo>
                <a:cubicBezTo>
                  <a:pt x="328" y="22"/>
                  <a:pt x="328" y="22"/>
                  <a:pt x="328" y="22"/>
                </a:cubicBezTo>
                <a:cubicBezTo>
                  <a:pt x="329" y="20"/>
                  <a:pt x="331" y="19"/>
                  <a:pt x="333" y="18"/>
                </a:cubicBezTo>
                <a:cubicBezTo>
                  <a:pt x="334" y="17"/>
                  <a:pt x="336" y="16"/>
                  <a:pt x="338" y="16"/>
                </a:cubicBezTo>
                <a:cubicBezTo>
                  <a:pt x="341" y="16"/>
                  <a:pt x="344" y="17"/>
                  <a:pt x="345" y="19"/>
                </a:cubicBezTo>
                <a:moveTo>
                  <a:pt x="327" y="45"/>
                </a:moveTo>
                <a:cubicBezTo>
                  <a:pt x="328" y="45"/>
                  <a:pt x="328" y="45"/>
                  <a:pt x="328" y="44"/>
                </a:cubicBezTo>
                <a:cubicBezTo>
                  <a:pt x="328" y="40"/>
                  <a:pt x="328" y="40"/>
                  <a:pt x="328" y="40"/>
                </a:cubicBezTo>
                <a:cubicBezTo>
                  <a:pt x="329" y="42"/>
                  <a:pt x="330" y="43"/>
                  <a:pt x="332" y="44"/>
                </a:cubicBezTo>
                <a:cubicBezTo>
                  <a:pt x="334" y="45"/>
                  <a:pt x="335" y="45"/>
                  <a:pt x="338" y="45"/>
                </a:cubicBezTo>
                <a:cubicBezTo>
                  <a:pt x="340" y="45"/>
                  <a:pt x="342" y="45"/>
                  <a:pt x="343" y="44"/>
                </a:cubicBezTo>
                <a:cubicBezTo>
                  <a:pt x="345" y="43"/>
                  <a:pt x="346" y="42"/>
                  <a:pt x="347" y="41"/>
                </a:cubicBezTo>
                <a:cubicBezTo>
                  <a:pt x="349" y="39"/>
                  <a:pt x="349" y="37"/>
                  <a:pt x="350" y="35"/>
                </a:cubicBezTo>
                <a:cubicBezTo>
                  <a:pt x="351" y="33"/>
                  <a:pt x="351" y="31"/>
                  <a:pt x="351" y="29"/>
                </a:cubicBezTo>
                <a:cubicBezTo>
                  <a:pt x="351" y="26"/>
                  <a:pt x="351" y="24"/>
                  <a:pt x="350" y="22"/>
                </a:cubicBezTo>
                <a:cubicBezTo>
                  <a:pt x="350" y="20"/>
                  <a:pt x="349" y="19"/>
                  <a:pt x="348" y="18"/>
                </a:cubicBezTo>
                <a:cubicBezTo>
                  <a:pt x="347" y="16"/>
                  <a:pt x="346" y="15"/>
                  <a:pt x="344" y="15"/>
                </a:cubicBezTo>
                <a:cubicBezTo>
                  <a:pt x="343" y="14"/>
                  <a:pt x="341" y="14"/>
                  <a:pt x="339" y="14"/>
                </a:cubicBezTo>
                <a:cubicBezTo>
                  <a:pt x="337" y="14"/>
                  <a:pt x="335" y="14"/>
                  <a:pt x="333" y="15"/>
                </a:cubicBezTo>
                <a:cubicBezTo>
                  <a:pt x="331" y="16"/>
                  <a:pt x="330" y="18"/>
                  <a:pt x="328" y="19"/>
                </a:cubicBezTo>
                <a:cubicBezTo>
                  <a:pt x="328" y="0"/>
                  <a:pt x="328" y="0"/>
                  <a:pt x="328" y="0"/>
                </a:cubicBezTo>
                <a:cubicBezTo>
                  <a:pt x="325" y="0"/>
                  <a:pt x="325" y="0"/>
                  <a:pt x="325" y="0"/>
                </a:cubicBezTo>
                <a:cubicBezTo>
                  <a:pt x="325" y="45"/>
                  <a:pt x="325" y="45"/>
                  <a:pt x="325" y="45"/>
                </a:cubicBezTo>
                <a:lnTo>
                  <a:pt x="327" y="45"/>
                </a:lnTo>
                <a:close/>
                <a:moveTo>
                  <a:pt x="316" y="44"/>
                </a:moveTo>
                <a:cubicBezTo>
                  <a:pt x="317" y="44"/>
                  <a:pt x="318" y="43"/>
                  <a:pt x="319" y="42"/>
                </a:cubicBezTo>
                <a:cubicBezTo>
                  <a:pt x="318" y="41"/>
                  <a:pt x="318" y="41"/>
                  <a:pt x="318" y="41"/>
                </a:cubicBezTo>
                <a:cubicBezTo>
                  <a:pt x="318" y="41"/>
                  <a:pt x="318" y="41"/>
                  <a:pt x="318" y="41"/>
                </a:cubicBezTo>
                <a:cubicBezTo>
                  <a:pt x="318" y="41"/>
                  <a:pt x="318" y="41"/>
                  <a:pt x="317" y="41"/>
                </a:cubicBezTo>
                <a:cubicBezTo>
                  <a:pt x="317" y="41"/>
                  <a:pt x="317" y="42"/>
                  <a:pt x="316" y="42"/>
                </a:cubicBezTo>
                <a:cubicBezTo>
                  <a:pt x="316" y="42"/>
                  <a:pt x="316" y="42"/>
                  <a:pt x="315" y="43"/>
                </a:cubicBezTo>
                <a:cubicBezTo>
                  <a:pt x="314" y="43"/>
                  <a:pt x="314" y="43"/>
                  <a:pt x="313" y="43"/>
                </a:cubicBezTo>
                <a:cubicBezTo>
                  <a:pt x="313" y="43"/>
                  <a:pt x="312" y="43"/>
                  <a:pt x="311" y="43"/>
                </a:cubicBezTo>
                <a:cubicBezTo>
                  <a:pt x="311" y="42"/>
                  <a:pt x="310" y="42"/>
                  <a:pt x="310" y="42"/>
                </a:cubicBezTo>
                <a:cubicBezTo>
                  <a:pt x="310" y="41"/>
                  <a:pt x="309" y="41"/>
                  <a:pt x="309" y="40"/>
                </a:cubicBezTo>
                <a:cubicBezTo>
                  <a:pt x="309" y="40"/>
                  <a:pt x="309" y="39"/>
                  <a:pt x="309" y="38"/>
                </a:cubicBezTo>
                <a:cubicBezTo>
                  <a:pt x="309" y="17"/>
                  <a:pt x="309" y="17"/>
                  <a:pt x="309" y="17"/>
                </a:cubicBezTo>
                <a:cubicBezTo>
                  <a:pt x="319" y="17"/>
                  <a:pt x="319" y="17"/>
                  <a:pt x="319" y="17"/>
                </a:cubicBezTo>
                <a:cubicBezTo>
                  <a:pt x="319" y="15"/>
                  <a:pt x="319" y="15"/>
                  <a:pt x="319" y="15"/>
                </a:cubicBezTo>
                <a:cubicBezTo>
                  <a:pt x="309" y="15"/>
                  <a:pt x="309" y="15"/>
                  <a:pt x="309" y="15"/>
                </a:cubicBezTo>
                <a:cubicBezTo>
                  <a:pt x="309" y="3"/>
                  <a:pt x="309" y="3"/>
                  <a:pt x="309" y="3"/>
                </a:cubicBezTo>
                <a:cubicBezTo>
                  <a:pt x="308" y="3"/>
                  <a:pt x="308" y="3"/>
                  <a:pt x="308" y="3"/>
                </a:cubicBezTo>
                <a:cubicBezTo>
                  <a:pt x="307" y="3"/>
                  <a:pt x="307" y="3"/>
                  <a:pt x="307" y="4"/>
                </a:cubicBezTo>
                <a:cubicBezTo>
                  <a:pt x="307" y="4"/>
                  <a:pt x="307" y="4"/>
                  <a:pt x="307" y="4"/>
                </a:cubicBezTo>
                <a:cubicBezTo>
                  <a:pt x="306" y="15"/>
                  <a:pt x="306" y="15"/>
                  <a:pt x="306" y="15"/>
                </a:cubicBezTo>
                <a:cubicBezTo>
                  <a:pt x="301" y="15"/>
                  <a:pt x="301" y="15"/>
                  <a:pt x="301" y="15"/>
                </a:cubicBezTo>
                <a:cubicBezTo>
                  <a:pt x="301" y="17"/>
                  <a:pt x="301" y="17"/>
                  <a:pt x="301" y="17"/>
                </a:cubicBezTo>
                <a:cubicBezTo>
                  <a:pt x="301" y="17"/>
                  <a:pt x="301" y="17"/>
                  <a:pt x="301" y="17"/>
                </a:cubicBezTo>
                <a:cubicBezTo>
                  <a:pt x="301" y="17"/>
                  <a:pt x="301" y="17"/>
                  <a:pt x="302" y="17"/>
                </a:cubicBezTo>
                <a:cubicBezTo>
                  <a:pt x="306" y="17"/>
                  <a:pt x="306" y="17"/>
                  <a:pt x="306" y="17"/>
                </a:cubicBezTo>
                <a:cubicBezTo>
                  <a:pt x="306" y="38"/>
                  <a:pt x="306" y="38"/>
                  <a:pt x="306" y="38"/>
                </a:cubicBezTo>
                <a:cubicBezTo>
                  <a:pt x="306" y="41"/>
                  <a:pt x="307" y="42"/>
                  <a:pt x="308" y="44"/>
                </a:cubicBezTo>
                <a:cubicBezTo>
                  <a:pt x="309" y="45"/>
                  <a:pt x="310" y="45"/>
                  <a:pt x="313" y="45"/>
                </a:cubicBezTo>
                <a:cubicBezTo>
                  <a:pt x="314" y="45"/>
                  <a:pt x="315" y="45"/>
                  <a:pt x="316" y="44"/>
                </a:cubicBezTo>
                <a:moveTo>
                  <a:pt x="274" y="45"/>
                </a:moveTo>
                <a:cubicBezTo>
                  <a:pt x="274" y="22"/>
                  <a:pt x="274" y="22"/>
                  <a:pt x="274" y="22"/>
                </a:cubicBezTo>
                <a:cubicBezTo>
                  <a:pt x="275" y="20"/>
                  <a:pt x="277" y="19"/>
                  <a:pt x="278" y="18"/>
                </a:cubicBezTo>
                <a:cubicBezTo>
                  <a:pt x="280" y="17"/>
                  <a:pt x="282" y="16"/>
                  <a:pt x="284" y="16"/>
                </a:cubicBezTo>
                <a:cubicBezTo>
                  <a:pt x="287" y="16"/>
                  <a:pt x="289" y="17"/>
                  <a:pt x="290" y="18"/>
                </a:cubicBezTo>
                <a:cubicBezTo>
                  <a:pt x="291" y="20"/>
                  <a:pt x="292" y="22"/>
                  <a:pt x="292" y="25"/>
                </a:cubicBezTo>
                <a:cubicBezTo>
                  <a:pt x="292" y="45"/>
                  <a:pt x="292" y="45"/>
                  <a:pt x="292" y="45"/>
                </a:cubicBezTo>
                <a:cubicBezTo>
                  <a:pt x="295" y="45"/>
                  <a:pt x="295" y="45"/>
                  <a:pt x="295" y="45"/>
                </a:cubicBezTo>
                <a:cubicBezTo>
                  <a:pt x="295" y="25"/>
                  <a:pt x="295" y="25"/>
                  <a:pt x="295" y="25"/>
                </a:cubicBezTo>
                <a:cubicBezTo>
                  <a:pt x="295" y="23"/>
                  <a:pt x="295" y="22"/>
                  <a:pt x="294" y="20"/>
                </a:cubicBezTo>
                <a:cubicBezTo>
                  <a:pt x="294" y="19"/>
                  <a:pt x="293" y="18"/>
                  <a:pt x="292" y="17"/>
                </a:cubicBezTo>
                <a:cubicBezTo>
                  <a:pt x="291" y="16"/>
                  <a:pt x="290" y="15"/>
                  <a:pt x="289" y="14"/>
                </a:cubicBezTo>
                <a:cubicBezTo>
                  <a:pt x="288" y="14"/>
                  <a:pt x="286" y="14"/>
                  <a:pt x="285" y="14"/>
                </a:cubicBezTo>
                <a:cubicBezTo>
                  <a:pt x="282" y="14"/>
                  <a:pt x="280" y="14"/>
                  <a:pt x="278" y="15"/>
                </a:cubicBezTo>
                <a:cubicBezTo>
                  <a:pt x="277" y="16"/>
                  <a:pt x="275" y="18"/>
                  <a:pt x="274" y="19"/>
                </a:cubicBezTo>
                <a:cubicBezTo>
                  <a:pt x="274" y="0"/>
                  <a:pt x="274" y="0"/>
                  <a:pt x="274" y="0"/>
                </a:cubicBezTo>
                <a:cubicBezTo>
                  <a:pt x="271" y="0"/>
                  <a:pt x="271" y="0"/>
                  <a:pt x="271" y="0"/>
                </a:cubicBezTo>
                <a:cubicBezTo>
                  <a:pt x="271" y="45"/>
                  <a:pt x="271" y="45"/>
                  <a:pt x="271" y="45"/>
                </a:cubicBezTo>
                <a:lnTo>
                  <a:pt x="274" y="45"/>
                </a:lnTo>
                <a:close/>
                <a:moveTo>
                  <a:pt x="263" y="17"/>
                </a:moveTo>
                <a:cubicBezTo>
                  <a:pt x="262" y="16"/>
                  <a:pt x="261" y="15"/>
                  <a:pt x="259" y="15"/>
                </a:cubicBezTo>
                <a:cubicBezTo>
                  <a:pt x="257" y="14"/>
                  <a:pt x="256" y="14"/>
                  <a:pt x="254" y="14"/>
                </a:cubicBezTo>
                <a:cubicBezTo>
                  <a:pt x="251" y="14"/>
                  <a:pt x="249" y="14"/>
                  <a:pt x="248" y="15"/>
                </a:cubicBezTo>
                <a:cubicBezTo>
                  <a:pt x="246" y="16"/>
                  <a:pt x="245" y="17"/>
                  <a:pt x="243" y="18"/>
                </a:cubicBezTo>
                <a:cubicBezTo>
                  <a:pt x="242" y="19"/>
                  <a:pt x="241" y="21"/>
                  <a:pt x="241" y="23"/>
                </a:cubicBezTo>
                <a:cubicBezTo>
                  <a:pt x="240" y="25"/>
                  <a:pt x="240" y="27"/>
                  <a:pt x="240" y="29"/>
                </a:cubicBezTo>
                <a:cubicBezTo>
                  <a:pt x="240" y="32"/>
                  <a:pt x="240" y="34"/>
                  <a:pt x="241" y="36"/>
                </a:cubicBezTo>
                <a:cubicBezTo>
                  <a:pt x="241" y="38"/>
                  <a:pt x="242" y="40"/>
                  <a:pt x="243" y="41"/>
                </a:cubicBezTo>
                <a:cubicBezTo>
                  <a:pt x="245" y="42"/>
                  <a:pt x="246" y="43"/>
                  <a:pt x="248" y="44"/>
                </a:cubicBezTo>
                <a:cubicBezTo>
                  <a:pt x="249" y="45"/>
                  <a:pt x="251" y="45"/>
                  <a:pt x="253" y="45"/>
                </a:cubicBezTo>
                <a:cubicBezTo>
                  <a:pt x="254" y="45"/>
                  <a:pt x="255" y="45"/>
                  <a:pt x="256" y="45"/>
                </a:cubicBezTo>
                <a:cubicBezTo>
                  <a:pt x="257" y="45"/>
                  <a:pt x="258" y="44"/>
                  <a:pt x="259" y="44"/>
                </a:cubicBezTo>
                <a:cubicBezTo>
                  <a:pt x="260" y="44"/>
                  <a:pt x="261" y="43"/>
                  <a:pt x="262" y="43"/>
                </a:cubicBezTo>
                <a:cubicBezTo>
                  <a:pt x="262" y="42"/>
                  <a:pt x="263" y="41"/>
                  <a:pt x="263" y="41"/>
                </a:cubicBezTo>
                <a:cubicBezTo>
                  <a:pt x="263" y="40"/>
                  <a:pt x="263" y="40"/>
                  <a:pt x="263" y="40"/>
                </a:cubicBezTo>
                <a:cubicBezTo>
                  <a:pt x="263" y="40"/>
                  <a:pt x="262" y="40"/>
                  <a:pt x="262" y="40"/>
                </a:cubicBezTo>
                <a:cubicBezTo>
                  <a:pt x="262" y="40"/>
                  <a:pt x="262" y="40"/>
                  <a:pt x="261" y="40"/>
                </a:cubicBezTo>
                <a:cubicBezTo>
                  <a:pt x="261" y="40"/>
                  <a:pt x="260" y="41"/>
                  <a:pt x="260" y="41"/>
                </a:cubicBezTo>
                <a:cubicBezTo>
                  <a:pt x="259" y="42"/>
                  <a:pt x="258" y="42"/>
                  <a:pt x="257" y="42"/>
                </a:cubicBezTo>
                <a:cubicBezTo>
                  <a:pt x="256" y="43"/>
                  <a:pt x="255" y="43"/>
                  <a:pt x="253" y="43"/>
                </a:cubicBezTo>
                <a:cubicBezTo>
                  <a:pt x="252" y="43"/>
                  <a:pt x="250" y="43"/>
                  <a:pt x="249" y="42"/>
                </a:cubicBezTo>
                <a:cubicBezTo>
                  <a:pt x="248" y="41"/>
                  <a:pt x="247" y="41"/>
                  <a:pt x="246" y="39"/>
                </a:cubicBezTo>
                <a:cubicBezTo>
                  <a:pt x="245" y="38"/>
                  <a:pt x="244" y="37"/>
                  <a:pt x="244" y="35"/>
                </a:cubicBezTo>
                <a:cubicBezTo>
                  <a:pt x="243" y="34"/>
                  <a:pt x="243" y="32"/>
                  <a:pt x="243" y="29"/>
                </a:cubicBezTo>
                <a:cubicBezTo>
                  <a:pt x="243" y="27"/>
                  <a:pt x="243" y="26"/>
                  <a:pt x="244" y="24"/>
                </a:cubicBezTo>
                <a:cubicBezTo>
                  <a:pt x="244" y="22"/>
                  <a:pt x="245" y="21"/>
                  <a:pt x="246" y="20"/>
                </a:cubicBezTo>
                <a:cubicBezTo>
                  <a:pt x="247" y="18"/>
                  <a:pt x="248" y="18"/>
                  <a:pt x="249" y="17"/>
                </a:cubicBezTo>
                <a:cubicBezTo>
                  <a:pt x="251" y="16"/>
                  <a:pt x="252" y="16"/>
                  <a:pt x="254" y="16"/>
                </a:cubicBezTo>
                <a:cubicBezTo>
                  <a:pt x="255" y="16"/>
                  <a:pt x="256" y="16"/>
                  <a:pt x="257" y="16"/>
                </a:cubicBezTo>
                <a:cubicBezTo>
                  <a:pt x="258" y="17"/>
                  <a:pt x="259" y="17"/>
                  <a:pt x="259" y="17"/>
                </a:cubicBezTo>
                <a:cubicBezTo>
                  <a:pt x="260" y="18"/>
                  <a:pt x="260" y="18"/>
                  <a:pt x="261" y="18"/>
                </a:cubicBezTo>
                <a:cubicBezTo>
                  <a:pt x="261" y="18"/>
                  <a:pt x="261" y="19"/>
                  <a:pt x="262" y="19"/>
                </a:cubicBezTo>
                <a:cubicBezTo>
                  <a:pt x="262" y="19"/>
                  <a:pt x="262" y="19"/>
                  <a:pt x="262" y="19"/>
                </a:cubicBezTo>
                <a:cubicBezTo>
                  <a:pt x="262" y="18"/>
                  <a:pt x="262" y="18"/>
                  <a:pt x="262" y="18"/>
                </a:cubicBezTo>
                <a:lnTo>
                  <a:pt x="263" y="17"/>
                </a:lnTo>
                <a:close/>
                <a:moveTo>
                  <a:pt x="232" y="3"/>
                </a:moveTo>
                <a:cubicBezTo>
                  <a:pt x="232" y="2"/>
                  <a:pt x="232" y="2"/>
                  <a:pt x="232" y="2"/>
                </a:cubicBezTo>
                <a:cubicBezTo>
                  <a:pt x="231" y="1"/>
                  <a:pt x="231" y="1"/>
                  <a:pt x="231" y="1"/>
                </a:cubicBezTo>
                <a:cubicBezTo>
                  <a:pt x="230" y="1"/>
                  <a:pt x="230" y="1"/>
                  <a:pt x="230" y="1"/>
                </a:cubicBezTo>
                <a:cubicBezTo>
                  <a:pt x="229" y="1"/>
                  <a:pt x="229" y="1"/>
                  <a:pt x="229" y="1"/>
                </a:cubicBezTo>
                <a:cubicBezTo>
                  <a:pt x="228" y="1"/>
                  <a:pt x="228" y="1"/>
                  <a:pt x="228" y="2"/>
                </a:cubicBezTo>
                <a:cubicBezTo>
                  <a:pt x="228" y="2"/>
                  <a:pt x="227" y="2"/>
                  <a:pt x="227" y="3"/>
                </a:cubicBezTo>
                <a:cubicBezTo>
                  <a:pt x="227" y="3"/>
                  <a:pt x="227" y="3"/>
                  <a:pt x="227" y="4"/>
                </a:cubicBezTo>
                <a:cubicBezTo>
                  <a:pt x="227" y="4"/>
                  <a:pt x="227" y="4"/>
                  <a:pt x="227" y="5"/>
                </a:cubicBezTo>
                <a:cubicBezTo>
                  <a:pt x="227" y="5"/>
                  <a:pt x="228" y="5"/>
                  <a:pt x="228" y="5"/>
                </a:cubicBezTo>
                <a:cubicBezTo>
                  <a:pt x="228" y="6"/>
                  <a:pt x="228" y="6"/>
                  <a:pt x="229" y="6"/>
                </a:cubicBezTo>
                <a:cubicBezTo>
                  <a:pt x="229" y="6"/>
                  <a:pt x="229" y="6"/>
                  <a:pt x="230" y="6"/>
                </a:cubicBezTo>
                <a:cubicBezTo>
                  <a:pt x="230" y="6"/>
                  <a:pt x="230" y="6"/>
                  <a:pt x="231" y="6"/>
                </a:cubicBezTo>
                <a:cubicBezTo>
                  <a:pt x="231" y="6"/>
                  <a:pt x="231" y="6"/>
                  <a:pt x="232" y="5"/>
                </a:cubicBezTo>
                <a:cubicBezTo>
                  <a:pt x="232" y="5"/>
                  <a:pt x="232" y="5"/>
                  <a:pt x="232" y="5"/>
                </a:cubicBezTo>
                <a:cubicBezTo>
                  <a:pt x="232" y="4"/>
                  <a:pt x="232" y="4"/>
                  <a:pt x="232" y="4"/>
                </a:cubicBezTo>
                <a:cubicBezTo>
                  <a:pt x="232" y="3"/>
                  <a:pt x="232" y="3"/>
                  <a:pt x="232" y="3"/>
                </a:cubicBezTo>
                <a:moveTo>
                  <a:pt x="228" y="45"/>
                </a:moveTo>
                <a:cubicBezTo>
                  <a:pt x="231" y="45"/>
                  <a:pt x="231" y="45"/>
                  <a:pt x="231" y="45"/>
                </a:cubicBezTo>
                <a:cubicBezTo>
                  <a:pt x="231" y="14"/>
                  <a:pt x="231" y="14"/>
                  <a:pt x="231" y="14"/>
                </a:cubicBezTo>
                <a:cubicBezTo>
                  <a:pt x="228" y="14"/>
                  <a:pt x="228" y="14"/>
                  <a:pt x="228" y="14"/>
                </a:cubicBezTo>
                <a:lnTo>
                  <a:pt x="228" y="45"/>
                </a:lnTo>
                <a:close/>
                <a:moveTo>
                  <a:pt x="198" y="40"/>
                </a:moveTo>
                <a:cubicBezTo>
                  <a:pt x="196" y="37"/>
                  <a:pt x="195" y="34"/>
                  <a:pt x="195" y="30"/>
                </a:cubicBezTo>
                <a:cubicBezTo>
                  <a:pt x="195" y="28"/>
                  <a:pt x="195" y="26"/>
                  <a:pt x="196" y="24"/>
                </a:cubicBezTo>
                <a:cubicBezTo>
                  <a:pt x="196" y="22"/>
                  <a:pt x="197" y="21"/>
                  <a:pt x="198" y="20"/>
                </a:cubicBezTo>
                <a:cubicBezTo>
                  <a:pt x="199" y="19"/>
                  <a:pt x="200" y="18"/>
                  <a:pt x="201" y="17"/>
                </a:cubicBezTo>
                <a:cubicBezTo>
                  <a:pt x="203" y="16"/>
                  <a:pt x="204" y="16"/>
                  <a:pt x="206" y="16"/>
                </a:cubicBezTo>
                <a:cubicBezTo>
                  <a:pt x="208" y="16"/>
                  <a:pt x="210" y="16"/>
                  <a:pt x="211" y="17"/>
                </a:cubicBezTo>
                <a:cubicBezTo>
                  <a:pt x="212" y="18"/>
                  <a:pt x="214" y="19"/>
                  <a:pt x="215" y="21"/>
                </a:cubicBezTo>
                <a:cubicBezTo>
                  <a:pt x="215" y="37"/>
                  <a:pt x="215" y="37"/>
                  <a:pt x="215" y="37"/>
                </a:cubicBezTo>
                <a:cubicBezTo>
                  <a:pt x="214" y="39"/>
                  <a:pt x="212" y="40"/>
                  <a:pt x="210" y="41"/>
                </a:cubicBezTo>
                <a:cubicBezTo>
                  <a:pt x="209" y="42"/>
                  <a:pt x="207" y="43"/>
                  <a:pt x="205" y="43"/>
                </a:cubicBezTo>
                <a:cubicBezTo>
                  <a:pt x="202" y="43"/>
                  <a:pt x="199" y="42"/>
                  <a:pt x="198" y="40"/>
                </a:cubicBezTo>
                <a:moveTo>
                  <a:pt x="218" y="45"/>
                </a:moveTo>
                <a:cubicBezTo>
                  <a:pt x="218" y="0"/>
                  <a:pt x="218" y="0"/>
                  <a:pt x="218" y="0"/>
                </a:cubicBezTo>
                <a:cubicBezTo>
                  <a:pt x="215" y="0"/>
                  <a:pt x="215" y="0"/>
                  <a:pt x="215" y="0"/>
                </a:cubicBezTo>
                <a:cubicBezTo>
                  <a:pt x="215" y="18"/>
                  <a:pt x="215" y="18"/>
                  <a:pt x="215" y="18"/>
                </a:cubicBezTo>
                <a:cubicBezTo>
                  <a:pt x="214" y="17"/>
                  <a:pt x="212" y="16"/>
                  <a:pt x="211" y="15"/>
                </a:cubicBezTo>
                <a:cubicBezTo>
                  <a:pt x="209" y="14"/>
                  <a:pt x="208" y="14"/>
                  <a:pt x="206" y="14"/>
                </a:cubicBezTo>
                <a:cubicBezTo>
                  <a:pt x="203" y="14"/>
                  <a:pt x="201" y="14"/>
                  <a:pt x="200" y="15"/>
                </a:cubicBezTo>
                <a:cubicBezTo>
                  <a:pt x="198" y="16"/>
                  <a:pt x="197" y="17"/>
                  <a:pt x="196" y="18"/>
                </a:cubicBezTo>
                <a:cubicBezTo>
                  <a:pt x="195" y="20"/>
                  <a:pt x="194" y="21"/>
                  <a:pt x="193" y="23"/>
                </a:cubicBezTo>
                <a:cubicBezTo>
                  <a:pt x="192" y="25"/>
                  <a:pt x="192" y="27"/>
                  <a:pt x="192" y="30"/>
                </a:cubicBezTo>
                <a:cubicBezTo>
                  <a:pt x="192" y="35"/>
                  <a:pt x="193" y="39"/>
                  <a:pt x="195" y="41"/>
                </a:cubicBezTo>
                <a:cubicBezTo>
                  <a:pt x="197" y="44"/>
                  <a:pt x="200" y="45"/>
                  <a:pt x="204" y="45"/>
                </a:cubicBezTo>
                <a:cubicBezTo>
                  <a:pt x="206" y="45"/>
                  <a:pt x="208" y="45"/>
                  <a:pt x="210" y="44"/>
                </a:cubicBezTo>
                <a:cubicBezTo>
                  <a:pt x="212" y="42"/>
                  <a:pt x="214" y="41"/>
                  <a:pt x="215" y="39"/>
                </a:cubicBezTo>
                <a:cubicBezTo>
                  <a:pt x="215" y="44"/>
                  <a:pt x="215" y="44"/>
                  <a:pt x="215" y="44"/>
                </a:cubicBezTo>
                <a:cubicBezTo>
                  <a:pt x="215" y="45"/>
                  <a:pt x="216" y="45"/>
                  <a:pt x="216" y="45"/>
                </a:cubicBezTo>
                <a:lnTo>
                  <a:pt x="218" y="45"/>
                </a:lnTo>
                <a:close/>
                <a:moveTo>
                  <a:pt x="164" y="45"/>
                </a:moveTo>
                <a:cubicBezTo>
                  <a:pt x="167" y="45"/>
                  <a:pt x="167" y="45"/>
                  <a:pt x="167" y="45"/>
                </a:cubicBezTo>
                <a:cubicBezTo>
                  <a:pt x="167" y="0"/>
                  <a:pt x="167" y="0"/>
                  <a:pt x="167" y="0"/>
                </a:cubicBezTo>
                <a:cubicBezTo>
                  <a:pt x="164" y="0"/>
                  <a:pt x="164" y="0"/>
                  <a:pt x="164" y="0"/>
                </a:cubicBezTo>
                <a:lnTo>
                  <a:pt x="164" y="45"/>
                </a:lnTo>
                <a:close/>
                <a:moveTo>
                  <a:pt x="138" y="43"/>
                </a:moveTo>
                <a:cubicBezTo>
                  <a:pt x="137" y="43"/>
                  <a:pt x="137" y="42"/>
                  <a:pt x="136" y="42"/>
                </a:cubicBezTo>
                <a:cubicBezTo>
                  <a:pt x="136" y="41"/>
                  <a:pt x="135" y="41"/>
                  <a:pt x="135" y="40"/>
                </a:cubicBezTo>
                <a:cubicBezTo>
                  <a:pt x="134" y="39"/>
                  <a:pt x="134" y="38"/>
                  <a:pt x="134" y="37"/>
                </a:cubicBezTo>
                <a:cubicBezTo>
                  <a:pt x="134" y="36"/>
                  <a:pt x="135" y="35"/>
                  <a:pt x="135" y="34"/>
                </a:cubicBezTo>
                <a:cubicBezTo>
                  <a:pt x="136" y="33"/>
                  <a:pt x="137" y="33"/>
                  <a:pt x="138" y="32"/>
                </a:cubicBezTo>
                <a:cubicBezTo>
                  <a:pt x="140" y="32"/>
                  <a:pt x="141" y="31"/>
                  <a:pt x="143" y="31"/>
                </a:cubicBezTo>
                <a:cubicBezTo>
                  <a:pt x="146" y="30"/>
                  <a:pt x="148" y="30"/>
                  <a:pt x="151" y="30"/>
                </a:cubicBezTo>
                <a:cubicBezTo>
                  <a:pt x="151" y="38"/>
                  <a:pt x="151" y="38"/>
                  <a:pt x="151" y="38"/>
                </a:cubicBezTo>
                <a:cubicBezTo>
                  <a:pt x="150" y="39"/>
                  <a:pt x="150" y="39"/>
                  <a:pt x="149" y="40"/>
                </a:cubicBezTo>
                <a:cubicBezTo>
                  <a:pt x="148" y="41"/>
                  <a:pt x="147" y="41"/>
                  <a:pt x="146" y="42"/>
                </a:cubicBezTo>
                <a:cubicBezTo>
                  <a:pt x="146" y="42"/>
                  <a:pt x="145" y="43"/>
                  <a:pt x="144" y="43"/>
                </a:cubicBezTo>
                <a:cubicBezTo>
                  <a:pt x="143" y="43"/>
                  <a:pt x="142" y="43"/>
                  <a:pt x="140" y="43"/>
                </a:cubicBezTo>
                <a:cubicBezTo>
                  <a:pt x="140" y="43"/>
                  <a:pt x="139" y="43"/>
                  <a:pt x="138" y="43"/>
                </a:cubicBezTo>
                <a:moveTo>
                  <a:pt x="154" y="45"/>
                </a:moveTo>
                <a:cubicBezTo>
                  <a:pt x="154" y="25"/>
                  <a:pt x="154" y="25"/>
                  <a:pt x="154" y="25"/>
                </a:cubicBezTo>
                <a:cubicBezTo>
                  <a:pt x="154" y="23"/>
                  <a:pt x="154" y="22"/>
                  <a:pt x="153" y="20"/>
                </a:cubicBezTo>
                <a:cubicBezTo>
                  <a:pt x="153" y="19"/>
                  <a:pt x="152" y="18"/>
                  <a:pt x="151" y="17"/>
                </a:cubicBezTo>
                <a:cubicBezTo>
                  <a:pt x="151" y="16"/>
                  <a:pt x="150" y="15"/>
                  <a:pt x="148" y="14"/>
                </a:cubicBezTo>
                <a:cubicBezTo>
                  <a:pt x="147" y="14"/>
                  <a:pt x="146" y="14"/>
                  <a:pt x="144" y="14"/>
                </a:cubicBezTo>
                <a:cubicBezTo>
                  <a:pt x="142" y="14"/>
                  <a:pt x="140" y="14"/>
                  <a:pt x="138" y="15"/>
                </a:cubicBezTo>
                <a:cubicBezTo>
                  <a:pt x="136" y="16"/>
                  <a:pt x="135" y="17"/>
                  <a:pt x="133" y="18"/>
                </a:cubicBezTo>
                <a:cubicBezTo>
                  <a:pt x="134" y="19"/>
                  <a:pt x="134" y="19"/>
                  <a:pt x="134" y="19"/>
                </a:cubicBezTo>
                <a:cubicBezTo>
                  <a:pt x="134" y="20"/>
                  <a:pt x="134" y="20"/>
                  <a:pt x="134" y="20"/>
                </a:cubicBezTo>
                <a:cubicBezTo>
                  <a:pt x="134" y="20"/>
                  <a:pt x="134" y="20"/>
                  <a:pt x="134" y="20"/>
                </a:cubicBezTo>
                <a:cubicBezTo>
                  <a:pt x="135" y="20"/>
                  <a:pt x="135" y="20"/>
                  <a:pt x="136" y="19"/>
                </a:cubicBezTo>
                <a:cubicBezTo>
                  <a:pt x="136" y="19"/>
                  <a:pt x="137" y="18"/>
                  <a:pt x="137" y="18"/>
                </a:cubicBezTo>
                <a:cubicBezTo>
                  <a:pt x="138" y="17"/>
                  <a:pt x="139" y="17"/>
                  <a:pt x="140" y="17"/>
                </a:cubicBezTo>
                <a:cubicBezTo>
                  <a:pt x="141" y="16"/>
                  <a:pt x="142" y="16"/>
                  <a:pt x="144" y="16"/>
                </a:cubicBezTo>
                <a:cubicBezTo>
                  <a:pt x="146" y="16"/>
                  <a:pt x="148" y="17"/>
                  <a:pt x="149" y="18"/>
                </a:cubicBezTo>
                <a:cubicBezTo>
                  <a:pt x="150" y="20"/>
                  <a:pt x="151" y="22"/>
                  <a:pt x="151" y="25"/>
                </a:cubicBezTo>
                <a:cubicBezTo>
                  <a:pt x="151" y="28"/>
                  <a:pt x="151" y="28"/>
                  <a:pt x="151" y="28"/>
                </a:cubicBezTo>
                <a:cubicBezTo>
                  <a:pt x="148" y="28"/>
                  <a:pt x="145" y="28"/>
                  <a:pt x="142" y="29"/>
                </a:cubicBezTo>
                <a:cubicBezTo>
                  <a:pt x="140" y="29"/>
                  <a:pt x="138" y="30"/>
                  <a:pt x="136" y="31"/>
                </a:cubicBezTo>
                <a:cubicBezTo>
                  <a:pt x="134" y="32"/>
                  <a:pt x="133" y="33"/>
                  <a:pt x="133" y="34"/>
                </a:cubicBezTo>
                <a:cubicBezTo>
                  <a:pt x="132" y="35"/>
                  <a:pt x="131" y="36"/>
                  <a:pt x="131" y="37"/>
                </a:cubicBezTo>
                <a:cubicBezTo>
                  <a:pt x="131" y="39"/>
                  <a:pt x="132" y="40"/>
                  <a:pt x="132" y="41"/>
                </a:cubicBezTo>
                <a:cubicBezTo>
                  <a:pt x="133" y="42"/>
                  <a:pt x="133" y="43"/>
                  <a:pt x="134" y="43"/>
                </a:cubicBezTo>
                <a:cubicBezTo>
                  <a:pt x="135" y="44"/>
                  <a:pt x="136" y="45"/>
                  <a:pt x="137" y="45"/>
                </a:cubicBezTo>
                <a:cubicBezTo>
                  <a:pt x="138" y="45"/>
                  <a:pt x="139" y="45"/>
                  <a:pt x="140" y="45"/>
                </a:cubicBezTo>
                <a:cubicBezTo>
                  <a:pt x="141" y="45"/>
                  <a:pt x="142" y="45"/>
                  <a:pt x="143" y="45"/>
                </a:cubicBezTo>
                <a:cubicBezTo>
                  <a:pt x="144" y="45"/>
                  <a:pt x="145" y="44"/>
                  <a:pt x="146" y="44"/>
                </a:cubicBezTo>
                <a:cubicBezTo>
                  <a:pt x="147" y="43"/>
                  <a:pt x="148" y="43"/>
                  <a:pt x="149" y="42"/>
                </a:cubicBezTo>
                <a:cubicBezTo>
                  <a:pt x="149" y="42"/>
                  <a:pt x="150" y="41"/>
                  <a:pt x="151" y="40"/>
                </a:cubicBezTo>
                <a:cubicBezTo>
                  <a:pt x="152" y="44"/>
                  <a:pt x="152" y="44"/>
                  <a:pt x="152" y="44"/>
                </a:cubicBezTo>
                <a:cubicBezTo>
                  <a:pt x="152" y="45"/>
                  <a:pt x="152" y="45"/>
                  <a:pt x="153" y="45"/>
                </a:cubicBezTo>
                <a:lnTo>
                  <a:pt x="154" y="45"/>
                </a:lnTo>
                <a:close/>
                <a:moveTo>
                  <a:pt x="116" y="45"/>
                </a:moveTo>
                <a:cubicBezTo>
                  <a:pt x="116" y="25"/>
                  <a:pt x="116" y="25"/>
                  <a:pt x="116" y="25"/>
                </a:cubicBezTo>
                <a:cubicBezTo>
                  <a:pt x="116" y="24"/>
                  <a:pt x="117" y="22"/>
                  <a:pt x="117" y="21"/>
                </a:cubicBezTo>
                <a:cubicBezTo>
                  <a:pt x="118" y="20"/>
                  <a:pt x="118" y="19"/>
                  <a:pt x="119" y="19"/>
                </a:cubicBezTo>
                <a:cubicBezTo>
                  <a:pt x="120" y="18"/>
                  <a:pt x="121" y="17"/>
                  <a:pt x="121" y="17"/>
                </a:cubicBezTo>
                <a:cubicBezTo>
                  <a:pt x="122" y="17"/>
                  <a:pt x="123" y="16"/>
                  <a:pt x="125" y="16"/>
                </a:cubicBezTo>
                <a:cubicBezTo>
                  <a:pt x="125" y="16"/>
                  <a:pt x="126" y="17"/>
                  <a:pt x="127" y="17"/>
                </a:cubicBezTo>
                <a:cubicBezTo>
                  <a:pt x="127" y="17"/>
                  <a:pt x="128" y="17"/>
                  <a:pt x="128" y="17"/>
                </a:cubicBezTo>
                <a:cubicBezTo>
                  <a:pt x="128" y="17"/>
                  <a:pt x="128" y="17"/>
                  <a:pt x="128" y="16"/>
                </a:cubicBezTo>
                <a:cubicBezTo>
                  <a:pt x="129" y="14"/>
                  <a:pt x="129" y="14"/>
                  <a:pt x="129" y="14"/>
                </a:cubicBezTo>
                <a:cubicBezTo>
                  <a:pt x="128" y="14"/>
                  <a:pt x="128" y="14"/>
                  <a:pt x="127" y="14"/>
                </a:cubicBezTo>
                <a:cubicBezTo>
                  <a:pt x="126" y="14"/>
                  <a:pt x="126" y="14"/>
                  <a:pt x="125" y="14"/>
                </a:cubicBezTo>
                <a:cubicBezTo>
                  <a:pt x="124" y="14"/>
                  <a:pt x="123" y="14"/>
                  <a:pt x="122" y="14"/>
                </a:cubicBezTo>
                <a:cubicBezTo>
                  <a:pt x="121" y="15"/>
                  <a:pt x="120" y="15"/>
                  <a:pt x="119" y="16"/>
                </a:cubicBezTo>
                <a:cubicBezTo>
                  <a:pt x="118" y="16"/>
                  <a:pt x="118" y="17"/>
                  <a:pt x="117" y="18"/>
                </a:cubicBezTo>
                <a:cubicBezTo>
                  <a:pt x="116" y="19"/>
                  <a:pt x="116" y="20"/>
                  <a:pt x="115" y="22"/>
                </a:cubicBezTo>
                <a:cubicBezTo>
                  <a:pt x="115" y="15"/>
                  <a:pt x="115" y="15"/>
                  <a:pt x="115" y="15"/>
                </a:cubicBezTo>
                <a:cubicBezTo>
                  <a:pt x="115" y="15"/>
                  <a:pt x="115" y="15"/>
                  <a:pt x="115" y="14"/>
                </a:cubicBezTo>
                <a:cubicBezTo>
                  <a:pt x="115" y="14"/>
                  <a:pt x="115" y="14"/>
                  <a:pt x="114" y="14"/>
                </a:cubicBezTo>
                <a:cubicBezTo>
                  <a:pt x="113" y="14"/>
                  <a:pt x="113" y="14"/>
                  <a:pt x="113" y="14"/>
                </a:cubicBezTo>
                <a:cubicBezTo>
                  <a:pt x="113" y="45"/>
                  <a:pt x="113" y="45"/>
                  <a:pt x="113" y="45"/>
                </a:cubicBezTo>
                <a:lnTo>
                  <a:pt x="116" y="45"/>
                </a:lnTo>
                <a:close/>
                <a:moveTo>
                  <a:pt x="96" y="17"/>
                </a:moveTo>
                <a:cubicBezTo>
                  <a:pt x="98" y="17"/>
                  <a:pt x="99" y="18"/>
                  <a:pt x="99" y="19"/>
                </a:cubicBezTo>
                <a:cubicBezTo>
                  <a:pt x="100" y="20"/>
                  <a:pt x="101" y="21"/>
                  <a:pt x="101" y="22"/>
                </a:cubicBezTo>
                <a:cubicBezTo>
                  <a:pt x="102" y="23"/>
                  <a:pt x="102" y="25"/>
                  <a:pt x="102" y="26"/>
                </a:cubicBezTo>
                <a:cubicBezTo>
                  <a:pt x="82" y="26"/>
                  <a:pt x="82" y="26"/>
                  <a:pt x="82" y="26"/>
                </a:cubicBezTo>
                <a:cubicBezTo>
                  <a:pt x="82" y="25"/>
                  <a:pt x="82" y="23"/>
                  <a:pt x="83" y="22"/>
                </a:cubicBezTo>
                <a:cubicBezTo>
                  <a:pt x="83" y="21"/>
                  <a:pt x="84" y="20"/>
                  <a:pt x="85" y="19"/>
                </a:cubicBezTo>
                <a:cubicBezTo>
                  <a:pt x="86" y="18"/>
                  <a:pt x="87" y="17"/>
                  <a:pt x="88" y="17"/>
                </a:cubicBezTo>
                <a:cubicBezTo>
                  <a:pt x="90" y="16"/>
                  <a:pt x="91" y="16"/>
                  <a:pt x="93" y="16"/>
                </a:cubicBezTo>
                <a:cubicBezTo>
                  <a:pt x="94" y="16"/>
                  <a:pt x="95" y="16"/>
                  <a:pt x="96" y="17"/>
                </a:cubicBezTo>
                <a:moveTo>
                  <a:pt x="87" y="15"/>
                </a:moveTo>
                <a:cubicBezTo>
                  <a:pt x="85" y="16"/>
                  <a:pt x="84" y="17"/>
                  <a:pt x="82" y="18"/>
                </a:cubicBezTo>
                <a:cubicBezTo>
                  <a:pt x="81" y="19"/>
                  <a:pt x="80" y="21"/>
                  <a:pt x="80" y="23"/>
                </a:cubicBezTo>
                <a:cubicBezTo>
                  <a:pt x="79" y="25"/>
                  <a:pt x="79" y="27"/>
                  <a:pt x="79" y="29"/>
                </a:cubicBezTo>
                <a:cubicBezTo>
                  <a:pt x="79" y="31"/>
                  <a:pt x="79" y="34"/>
                  <a:pt x="80" y="36"/>
                </a:cubicBezTo>
                <a:cubicBezTo>
                  <a:pt x="80" y="38"/>
                  <a:pt x="81" y="40"/>
                  <a:pt x="83" y="41"/>
                </a:cubicBezTo>
                <a:cubicBezTo>
                  <a:pt x="84" y="42"/>
                  <a:pt x="85" y="43"/>
                  <a:pt x="87" y="44"/>
                </a:cubicBezTo>
                <a:cubicBezTo>
                  <a:pt x="89" y="45"/>
                  <a:pt x="91" y="45"/>
                  <a:pt x="93" y="45"/>
                </a:cubicBezTo>
                <a:cubicBezTo>
                  <a:pt x="94" y="45"/>
                  <a:pt x="95" y="45"/>
                  <a:pt x="96" y="45"/>
                </a:cubicBezTo>
                <a:cubicBezTo>
                  <a:pt x="97" y="45"/>
                  <a:pt x="98" y="44"/>
                  <a:pt x="99" y="44"/>
                </a:cubicBezTo>
                <a:cubicBezTo>
                  <a:pt x="100" y="44"/>
                  <a:pt x="101" y="43"/>
                  <a:pt x="102" y="43"/>
                </a:cubicBezTo>
                <a:cubicBezTo>
                  <a:pt x="103" y="42"/>
                  <a:pt x="104" y="41"/>
                  <a:pt x="104" y="41"/>
                </a:cubicBezTo>
                <a:cubicBezTo>
                  <a:pt x="103" y="40"/>
                  <a:pt x="103" y="40"/>
                  <a:pt x="103" y="40"/>
                </a:cubicBezTo>
                <a:cubicBezTo>
                  <a:pt x="103" y="40"/>
                  <a:pt x="103" y="40"/>
                  <a:pt x="103" y="40"/>
                </a:cubicBezTo>
                <a:cubicBezTo>
                  <a:pt x="102" y="40"/>
                  <a:pt x="102" y="40"/>
                  <a:pt x="102" y="40"/>
                </a:cubicBezTo>
                <a:cubicBezTo>
                  <a:pt x="101" y="40"/>
                  <a:pt x="101" y="41"/>
                  <a:pt x="100" y="41"/>
                </a:cubicBezTo>
                <a:cubicBezTo>
                  <a:pt x="99" y="42"/>
                  <a:pt x="98" y="42"/>
                  <a:pt x="97" y="42"/>
                </a:cubicBezTo>
                <a:cubicBezTo>
                  <a:pt x="96" y="43"/>
                  <a:pt x="94" y="43"/>
                  <a:pt x="93" y="43"/>
                </a:cubicBezTo>
                <a:cubicBezTo>
                  <a:pt x="91" y="43"/>
                  <a:pt x="90" y="43"/>
                  <a:pt x="88" y="42"/>
                </a:cubicBezTo>
                <a:cubicBezTo>
                  <a:pt x="87" y="41"/>
                  <a:pt x="86" y="40"/>
                  <a:pt x="85" y="39"/>
                </a:cubicBezTo>
                <a:cubicBezTo>
                  <a:pt x="84" y="38"/>
                  <a:pt x="83" y="37"/>
                  <a:pt x="82" y="35"/>
                </a:cubicBezTo>
                <a:cubicBezTo>
                  <a:pt x="82" y="33"/>
                  <a:pt x="82" y="31"/>
                  <a:pt x="82" y="29"/>
                </a:cubicBezTo>
                <a:cubicBezTo>
                  <a:pt x="82" y="28"/>
                  <a:pt x="82" y="28"/>
                  <a:pt x="82" y="28"/>
                </a:cubicBezTo>
                <a:cubicBezTo>
                  <a:pt x="104" y="28"/>
                  <a:pt x="104" y="28"/>
                  <a:pt x="104" y="28"/>
                </a:cubicBezTo>
                <a:cubicBezTo>
                  <a:pt x="104" y="28"/>
                  <a:pt x="104" y="28"/>
                  <a:pt x="105" y="28"/>
                </a:cubicBezTo>
                <a:cubicBezTo>
                  <a:pt x="105" y="28"/>
                  <a:pt x="105" y="28"/>
                  <a:pt x="105" y="27"/>
                </a:cubicBezTo>
                <a:cubicBezTo>
                  <a:pt x="105" y="25"/>
                  <a:pt x="104" y="23"/>
                  <a:pt x="104" y="21"/>
                </a:cubicBezTo>
                <a:cubicBezTo>
                  <a:pt x="103" y="20"/>
                  <a:pt x="102" y="18"/>
                  <a:pt x="101" y="17"/>
                </a:cubicBezTo>
                <a:cubicBezTo>
                  <a:pt x="100" y="16"/>
                  <a:pt x="99" y="15"/>
                  <a:pt x="97" y="15"/>
                </a:cubicBezTo>
                <a:cubicBezTo>
                  <a:pt x="96" y="14"/>
                  <a:pt x="94" y="14"/>
                  <a:pt x="93" y="14"/>
                </a:cubicBezTo>
                <a:cubicBezTo>
                  <a:pt x="90" y="14"/>
                  <a:pt x="88" y="14"/>
                  <a:pt x="87" y="15"/>
                </a:cubicBezTo>
                <a:moveTo>
                  <a:pt x="75" y="14"/>
                </a:moveTo>
                <a:cubicBezTo>
                  <a:pt x="73" y="14"/>
                  <a:pt x="73" y="14"/>
                  <a:pt x="73" y="14"/>
                </a:cubicBezTo>
                <a:cubicBezTo>
                  <a:pt x="73" y="14"/>
                  <a:pt x="72" y="14"/>
                  <a:pt x="72" y="14"/>
                </a:cubicBezTo>
                <a:cubicBezTo>
                  <a:pt x="72" y="14"/>
                  <a:pt x="72" y="15"/>
                  <a:pt x="72" y="15"/>
                </a:cubicBezTo>
                <a:cubicBezTo>
                  <a:pt x="62" y="39"/>
                  <a:pt x="62" y="39"/>
                  <a:pt x="62" y="39"/>
                </a:cubicBezTo>
                <a:cubicBezTo>
                  <a:pt x="61" y="40"/>
                  <a:pt x="61" y="41"/>
                  <a:pt x="61" y="42"/>
                </a:cubicBezTo>
                <a:cubicBezTo>
                  <a:pt x="61" y="41"/>
                  <a:pt x="60" y="40"/>
                  <a:pt x="60" y="39"/>
                </a:cubicBezTo>
                <a:cubicBezTo>
                  <a:pt x="50" y="15"/>
                  <a:pt x="50" y="15"/>
                  <a:pt x="50" y="15"/>
                </a:cubicBezTo>
                <a:cubicBezTo>
                  <a:pt x="50" y="15"/>
                  <a:pt x="50" y="15"/>
                  <a:pt x="50" y="14"/>
                </a:cubicBezTo>
                <a:cubicBezTo>
                  <a:pt x="49" y="14"/>
                  <a:pt x="49" y="14"/>
                  <a:pt x="49" y="14"/>
                </a:cubicBezTo>
                <a:cubicBezTo>
                  <a:pt x="47" y="14"/>
                  <a:pt x="47" y="14"/>
                  <a:pt x="47" y="14"/>
                </a:cubicBezTo>
                <a:cubicBezTo>
                  <a:pt x="59" y="45"/>
                  <a:pt x="59" y="45"/>
                  <a:pt x="59" y="45"/>
                </a:cubicBezTo>
                <a:cubicBezTo>
                  <a:pt x="62" y="45"/>
                  <a:pt x="62" y="45"/>
                  <a:pt x="62" y="45"/>
                </a:cubicBezTo>
                <a:lnTo>
                  <a:pt x="75" y="14"/>
                </a:lnTo>
                <a:close/>
                <a:moveTo>
                  <a:pt x="38" y="31"/>
                </a:moveTo>
                <a:cubicBezTo>
                  <a:pt x="37" y="34"/>
                  <a:pt x="35" y="36"/>
                  <a:pt x="34" y="37"/>
                </a:cubicBezTo>
                <a:cubicBezTo>
                  <a:pt x="32" y="39"/>
                  <a:pt x="31" y="40"/>
                  <a:pt x="28" y="41"/>
                </a:cubicBezTo>
                <a:cubicBezTo>
                  <a:pt x="26" y="42"/>
                  <a:pt x="24" y="43"/>
                  <a:pt x="21" y="43"/>
                </a:cubicBezTo>
                <a:cubicBezTo>
                  <a:pt x="19" y="43"/>
                  <a:pt x="16" y="42"/>
                  <a:pt x="14" y="41"/>
                </a:cubicBezTo>
                <a:cubicBezTo>
                  <a:pt x="12" y="40"/>
                  <a:pt x="10" y="39"/>
                  <a:pt x="9" y="37"/>
                </a:cubicBezTo>
                <a:cubicBezTo>
                  <a:pt x="7" y="36"/>
                  <a:pt x="6" y="34"/>
                  <a:pt x="5" y="31"/>
                </a:cubicBezTo>
                <a:cubicBezTo>
                  <a:pt x="4" y="29"/>
                  <a:pt x="4" y="26"/>
                  <a:pt x="4" y="23"/>
                </a:cubicBezTo>
                <a:cubicBezTo>
                  <a:pt x="4" y="20"/>
                  <a:pt x="4" y="17"/>
                  <a:pt x="5" y="15"/>
                </a:cubicBezTo>
                <a:cubicBezTo>
                  <a:pt x="6" y="12"/>
                  <a:pt x="7" y="10"/>
                  <a:pt x="9" y="9"/>
                </a:cubicBezTo>
                <a:cubicBezTo>
                  <a:pt x="10" y="7"/>
                  <a:pt x="12" y="6"/>
                  <a:pt x="14" y="5"/>
                </a:cubicBezTo>
                <a:cubicBezTo>
                  <a:pt x="16" y="4"/>
                  <a:pt x="19" y="3"/>
                  <a:pt x="21" y="3"/>
                </a:cubicBezTo>
                <a:cubicBezTo>
                  <a:pt x="24" y="3"/>
                  <a:pt x="26" y="4"/>
                  <a:pt x="28" y="5"/>
                </a:cubicBezTo>
                <a:cubicBezTo>
                  <a:pt x="31" y="6"/>
                  <a:pt x="32" y="7"/>
                  <a:pt x="34" y="9"/>
                </a:cubicBezTo>
                <a:cubicBezTo>
                  <a:pt x="35" y="10"/>
                  <a:pt x="37" y="12"/>
                  <a:pt x="38" y="15"/>
                </a:cubicBezTo>
                <a:cubicBezTo>
                  <a:pt x="38" y="17"/>
                  <a:pt x="39" y="20"/>
                  <a:pt x="39" y="23"/>
                </a:cubicBezTo>
                <a:cubicBezTo>
                  <a:pt x="39" y="26"/>
                  <a:pt x="38" y="29"/>
                  <a:pt x="38" y="31"/>
                </a:cubicBezTo>
                <a:moveTo>
                  <a:pt x="41" y="14"/>
                </a:moveTo>
                <a:cubicBezTo>
                  <a:pt x="40" y="11"/>
                  <a:pt x="38" y="9"/>
                  <a:pt x="36" y="7"/>
                </a:cubicBezTo>
                <a:cubicBezTo>
                  <a:pt x="34" y="5"/>
                  <a:pt x="32" y="3"/>
                  <a:pt x="30" y="2"/>
                </a:cubicBezTo>
                <a:cubicBezTo>
                  <a:pt x="27" y="1"/>
                  <a:pt x="24" y="1"/>
                  <a:pt x="21" y="1"/>
                </a:cubicBezTo>
                <a:cubicBezTo>
                  <a:pt x="18" y="1"/>
                  <a:pt x="15" y="1"/>
                  <a:pt x="13" y="2"/>
                </a:cubicBezTo>
                <a:cubicBezTo>
                  <a:pt x="10" y="3"/>
                  <a:pt x="8" y="5"/>
                  <a:pt x="6" y="7"/>
                </a:cubicBezTo>
                <a:cubicBezTo>
                  <a:pt x="4" y="9"/>
                  <a:pt x="3" y="11"/>
                  <a:pt x="2" y="14"/>
                </a:cubicBezTo>
                <a:cubicBezTo>
                  <a:pt x="1" y="17"/>
                  <a:pt x="0" y="20"/>
                  <a:pt x="0" y="23"/>
                </a:cubicBezTo>
                <a:cubicBezTo>
                  <a:pt x="0" y="26"/>
                  <a:pt x="1" y="29"/>
                  <a:pt x="2" y="32"/>
                </a:cubicBezTo>
                <a:cubicBezTo>
                  <a:pt x="3" y="35"/>
                  <a:pt x="4" y="37"/>
                  <a:pt x="6" y="39"/>
                </a:cubicBezTo>
                <a:cubicBezTo>
                  <a:pt x="8" y="41"/>
                  <a:pt x="10" y="43"/>
                  <a:pt x="13" y="44"/>
                </a:cubicBezTo>
                <a:cubicBezTo>
                  <a:pt x="15" y="45"/>
                  <a:pt x="18" y="45"/>
                  <a:pt x="21" y="45"/>
                </a:cubicBezTo>
                <a:cubicBezTo>
                  <a:pt x="24" y="45"/>
                  <a:pt x="27" y="45"/>
                  <a:pt x="30" y="44"/>
                </a:cubicBezTo>
                <a:cubicBezTo>
                  <a:pt x="32" y="43"/>
                  <a:pt x="34" y="41"/>
                  <a:pt x="36" y="39"/>
                </a:cubicBezTo>
                <a:cubicBezTo>
                  <a:pt x="38" y="37"/>
                  <a:pt x="40" y="35"/>
                  <a:pt x="41" y="32"/>
                </a:cubicBezTo>
                <a:cubicBezTo>
                  <a:pt x="42" y="29"/>
                  <a:pt x="42" y="26"/>
                  <a:pt x="42" y="23"/>
                </a:cubicBezTo>
                <a:cubicBezTo>
                  <a:pt x="42" y="20"/>
                  <a:pt x="42" y="17"/>
                  <a:pt x="41" y="1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332195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decel="50000" autoRev="1" fill="hold" nodeType="withEffect">
                                  <p:stCondLst>
                                    <p:cond delay="0"/>
                                  </p:stCondLst>
                                  <p:childTnLst>
                                    <p:animScale>
                                      <p:cBhvr>
                                        <p:cTn id="6" dur="2000" fill="hold"/>
                                        <p:tgtEl>
                                          <p:spTgt spid="82"/>
                                        </p:tgtEl>
                                      </p:cBhvr>
                                      <p:by x="100000" y="102000"/>
                                    </p:animScale>
                                  </p:childTnLst>
                                </p:cTn>
                              </p:par>
                              <p:par>
                                <p:cTn id="7" presetID="37" presetClass="path" presetSubtype="0" repeatCount="indefinite" accel="50000" decel="50000" fill="hold" grpId="0" nodeType="withEffect">
                                  <p:stCondLst>
                                    <p:cond delay="0"/>
                                  </p:stCondLst>
                                  <p:childTnLst>
                                    <p:animMotion origin="layout" path="M -3.54167E-6 4.44444E-6 C 0.01407 -0.1713 0.00287 -0.28172 -0.01393 -0.42292 " pathEditMode="relative" rAng="0" ptsTypes="AA">
                                      <p:cBhvr>
                                        <p:cTn id="8" dur="3750" fill="hold"/>
                                        <p:tgtEl>
                                          <p:spTgt spid="83"/>
                                        </p:tgtEl>
                                        <p:attrNameLst>
                                          <p:attrName>ppt_x</p:attrName>
                                          <p:attrName>ppt_y</p:attrName>
                                        </p:attrNameLst>
                                      </p:cBhvr>
                                      <p:rCtr x="-378" y="-21157"/>
                                    </p:animMotion>
                                  </p:childTnLst>
                                </p:cTn>
                              </p:par>
                              <p:par>
                                <p:cTn id="9" presetID="37" presetClass="path" presetSubtype="0" repeatCount="indefinite" accel="50000" decel="50000" fill="hold" grpId="0" nodeType="withEffect">
                                  <p:stCondLst>
                                    <p:cond delay="1250"/>
                                  </p:stCondLst>
                                  <p:childTnLst>
                                    <p:animMotion origin="layout" path="M 2.08333E-7 -1.85185E-6 C 0.01328 -0.16643 0.01224 -0.27847 -0.00013 -0.42106 " pathEditMode="relative" rAng="0" ptsTypes="AA">
                                      <p:cBhvr>
                                        <p:cTn id="10" dur="3250" fill="hold"/>
                                        <p:tgtEl>
                                          <p:spTgt spid="84"/>
                                        </p:tgtEl>
                                        <p:attrNameLst>
                                          <p:attrName>ppt_x</p:attrName>
                                          <p:attrName>ppt_y</p:attrName>
                                        </p:attrNameLst>
                                      </p:cBhvr>
                                      <p:rCtr x="469" y="-21065"/>
                                    </p:animMotion>
                                  </p:childTnLst>
                                </p:cTn>
                              </p:par>
                              <p:par>
                                <p:cTn id="11" presetID="37" presetClass="path" presetSubtype="0" repeatCount="indefinite" accel="50000" decel="50000" fill="hold" grpId="0" nodeType="withEffect">
                                  <p:stCondLst>
                                    <p:cond delay="1750"/>
                                  </p:stCondLst>
                                  <p:childTnLst>
                                    <p:animMotion origin="layout" path="M -0.00065 3.33333E-6 C 0.01042 -0.16227 0.00846 -0.28264 -0.00456 -0.42292 " pathEditMode="relative" rAng="0" ptsTypes="AA">
                                      <p:cBhvr>
                                        <p:cTn id="12" dur="3750" fill="hold"/>
                                        <p:tgtEl>
                                          <p:spTgt spid="85"/>
                                        </p:tgtEl>
                                        <p:attrNameLst>
                                          <p:attrName>ppt_x</p:attrName>
                                          <p:attrName>ppt_y</p:attrName>
                                        </p:attrNameLst>
                                      </p:cBhvr>
                                      <p:rCtr x="156" y="-21157"/>
                                    </p:animMotion>
                                  </p:childTnLst>
                                </p:cTn>
                              </p:par>
                              <p:par>
                                <p:cTn id="13" presetID="37" presetClass="path" presetSubtype="0" repeatCount="indefinite" accel="50000" decel="50000" fill="hold" grpId="0" nodeType="withEffect">
                                  <p:stCondLst>
                                    <p:cond delay="1000"/>
                                  </p:stCondLst>
                                  <p:childTnLst>
                                    <p:animMotion origin="layout" path="M 8.33333E-7 3.33333E-6 C 0.00924 -0.1713 0.00612 -0.2801 -0.00143 -0.42176 " pathEditMode="relative" rAng="0" ptsTypes="AA">
                                      <p:cBhvr>
                                        <p:cTn id="14" dur="3500" fill="hold"/>
                                        <p:tgtEl>
                                          <p:spTgt spid="86"/>
                                        </p:tgtEl>
                                        <p:attrNameLst>
                                          <p:attrName>ppt_x</p:attrName>
                                          <p:attrName>ppt_y</p:attrName>
                                        </p:attrNameLst>
                                      </p:cBhvr>
                                      <p:rCtr x="208" y="-21088"/>
                                    </p:animMotion>
                                  </p:childTnLst>
                                </p:cTn>
                              </p:par>
                              <p:par>
                                <p:cTn id="15" presetID="37" presetClass="path" presetSubtype="0" repeatCount="indefinite" accel="50000" decel="50000" fill="hold" grpId="0" nodeType="withEffect">
                                  <p:stCondLst>
                                    <p:cond delay="1250"/>
                                  </p:stCondLst>
                                  <p:childTnLst>
                                    <p:animMotion origin="layout" path="M -0.00091 -0.00023 C -0.0026 -0.17061 -0.00338 -0.27709 0.00378 -0.42199 " pathEditMode="relative" rAng="0" ptsTypes="AA">
                                      <p:cBhvr>
                                        <p:cTn id="16" dur="3250" fill="hold"/>
                                        <p:tgtEl>
                                          <p:spTgt spid="87"/>
                                        </p:tgtEl>
                                        <p:attrNameLst>
                                          <p:attrName>ppt_x</p:attrName>
                                          <p:attrName>ppt_y</p:attrName>
                                        </p:attrNameLst>
                                      </p:cBhvr>
                                      <p:rCtr x="169" y="-21088"/>
                                    </p:animMotion>
                                  </p:childTnLst>
                                </p:cTn>
                              </p:par>
                              <p:par>
                                <p:cTn id="17" presetID="37" presetClass="path" presetSubtype="0" repeatCount="indefinite" accel="50000" decel="50000" fill="hold" grpId="0" nodeType="withEffect">
                                  <p:stCondLst>
                                    <p:cond delay="1750"/>
                                  </p:stCondLst>
                                  <p:childTnLst>
                                    <p:animMotion origin="layout" path="M -1.25E-6 2.59259E-6 C -0.00299 -0.16366 -0.00729 -0.27477 0.01185 -0.41806 " pathEditMode="relative" rAng="0" ptsTypes="AA">
                                      <p:cBhvr>
                                        <p:cTn id="18" dur="3750" fill="hold"/>
                                        <p:tgtEl>
                                          <p:spTgt spid="88"/>
                                        </p:tgtEl>
                                        <p:attrNameLst>
                                          <p:attrName>ppt_x</p:attrName>
                                          <p:attrName>ppt_y</p:attrName>
                                        </p:attrNameLst>
                                      </p:cBhvr>
                                      <p:rCtr x="456" y="-20903"/>
                                    </p:animMotion>
                                  </p:childTnLst>
                                </p:cTn>
                              </p:par>
                              <p:par>
                                <p:cTn id="19" presetID="37" presetClass="path" presetSubtype="0" repeatCount="indefinite" accel="50000" decel="50000" fill="hold" grpId="0" nodeType="withEffect">
                                  <p:stCondLst>
                                    <p:cond delay="2250"/>
                                  </p:stCondLst>
                                  <p:childTnLst>
                                    <p:animMotion origin="layout" path="M 1.875E-6 -1.11111E-6 C -0.00729 -0.15856 -0.00768 -0.27199 0.02109 -0.42106 " pathEditMode="relative" rAng="0" ptsTypes="AA">
                                      <p:cBhvr>
                                        <p:cTn id="20" dur="4000" fill="hold"/>
                                        <p:tgtEl>
                                          <p:spTgt spid="89"/>
                                        </p:tgtEl>
                                        <p:attrNameLst>
                                          <p:attrName>ppt_x</p:attrName>
                                          <p:attrName>ppt_y</p:attrName>
                                        </p:attrNameLst>
                                      </p:cBhvr>
                                      <p:rCtr x="833" y="-21065"/>
                                    </p:animMotion>
                                  </p:childTnLst>
                                </p:cTn>
                              </p:par>
                              <p:par>
                                <p:cTn id="21" presetID="6" presetClass="emph" presetSubtype="0" repeatCount="indefinite" accel="50000" decel="50000" autoRev="1" fill="hold" nodeType="withEffect">
                                  <p:stCondLst>
                                    <p:cond delay="0"/>
                                  </p:stCondLst>
                                  <p:childTnLst>
                                    <p:animScale>
                                      <p:cBhvr>
                                        <p:cTn id="22" dur="1500" fill="hold"/>
                                        <p:tgtEl>
                                          <p:spTgt spid="97"/>
                                        </p:tgtEl>
                                      </p:cBhvr>
                                      <p:by x="100000" y="102000"/>
                                    </p:animScale>
                                  </p:childTnLst>
                                </p:cTn>
                              </p:par>
                              <p:par>
                                <p:cTn id="23" presetID="1" presetClass="entr" presetSubtype="0" fill="hold" nodeType="withEffect">
                                  <p:stCondLst>
                                    <p:cond delay="1000"/>
                                  </p:stCondLst>
                                  <p:childTnLst>
                                    <p:set>
                                      <p:cBhvr>
                                        <p:cTn id="24" dur="1" fill="hold">
                                          <p:stCondLst>
                                            <p:cond delay="0"/>
                                          </p:stCondLst>
                                        </p:cTn>
                                        <p:tgtEl>
                                          <p:spTgt spid="94"/>
                                        </p:tgtEl>
                                        <p:attrNameLst>
                                          <p:attrName>style.visibility</p:attrName>
                                        </p:attrNameLst>
                                      </p:cBhvr>
                                      <p:to>
                                        <p:strVal val="visible"/>
                                      </p:to>
                                    </p:set>
                                  </p:childTnLst>
                                </p:cTn>
                              </p:par>
                              <p:par>
                                <p:cTn id="25" presetID="1" presetClass="entr" presetSubtype="0" fill="hold" nodeType="withEffect">
                                  <p:stCondLst>
                                    <p:cond delay="2000"/>
                                  </p:stCondLst>
                                  <p:childTnLst>
                                    <p:set>
                                      <p:cBhvr>
                                        <p:cTn id="26" dur="1" fill="hold">
                                          <p:stCondLst>
                                            <p:cond delay="0"/>
                                          </p:stCondLst>
                                        </p:cTn>
                                        <p:tgtEl>
                                          <p:spTgt spid="96"/>
                                        </p:tgtEl>
                                        <p:attrNameLst>
                                          <p:attrName>style.visibility</p:attrName>
                                        </p:attrNameLst>
                                      </p:cBhvr>
                                      <p:to>
                                        <p:strVal val="visible"/>
                                      </p:to>
                                    </p:set>
                                  </p:childTnLst>
                                </p:cTn>
                              </p:par>
                              <p:par>
                                <p:cTn id="27" presetID="42" presetClass="path" presetSubtype="0" repeatCount="indefinite" accel="50000" decel="50000" autoRev="1" fill="hold" nodeType="withEffect">
                                  <p:stCondLst>
                                    <p:cond delay="0"/>
                                  </p:stCondLst>
                                  <p:childTnLst>
                                    <p:animMotion origin="layout" path="M 4.16667E-7 -3.33333E-6 L -0.00495 -0.03541 " pathEditMode="relative" rAng="0" ptsTypes="AA">
                                      <p:cBhvr>
                                        <p:cTn id="28" dur="2500" fill="hold"/>
                                        <p:tgtEl>
                                          <p:spTgt spid="94"/>
                                        </p:tgtEl>
                                        <p:attrNameLst>
                                          <p:attrName>ppt_x</p:attrName>
                                          <p:attrName>ppt_y</p:attrName>
                                        </p:attrNameLst>
                                      </p:cBhvr>
                                      <p:rCtr x="-247" y="-1782"/>
                                    </p:animMotion>
                                  </p:childTnLst>
                                </p:cTn>
                              </p:par>
                              <p:par>
                                <p:cTn id="29" presetID="8" presetClass="emph" presetSubtype="0" repeatCount="indefinite" accel="47000" decel="53000" autoRev="1" fill="hold" nodeType="withEffect">
                                  <p:stCondLst>
                                    <p:cond delay="2000"/>
                                  </p:stCondLst>
                                  <p:childTnLst>
                                    <p:animRot by="720000">
                                      <p:cBhvr>
                                        <p:cTn id="30" dur="2000" fill="hold"/>
                                        <p:tgtEl>
                                          <p:spTgt spid="94"/>
                                        </p:tgtEl>
                                        <p:attrNameLst>
                                          <p:attrName>r</p:attrName>
                                        </p:attrNameLst>
                                      </p:cBhvr>
                                    </p:animRot>
                                  </p:childTnLst>
                                </p:cTn>
                              </p:par>
                              <p:par>
                                <p:cTn id="31" presetID="42" presetClass="path" presetSubtype="0" repeatCount="indefinite" accel="50000" decel="50000" autoRev="1" fill="hold" nodeType="withEffect">
                                  <p:stCondLst>
                                    <p:cond delay="1000"/>
                                  </p:stCondLst>
                                  <p:childTnLst>
                                    <p:animMotion origin="layout" path="M -2.70833E-6 1.85185E-6 L 0.00313 -0.03843 " pathEditMode="relative" rAng="0" ptsTypes="AA">
                                      <p:cBhvr>
                                        <p:cTn id="32" dur="2750" fill="hold"/>
                                        <p:tgtEl>
                                          <p:spTgt spid="96"/>
                                        </p:tgtEl>
                                        <p:attrNameLst>
                                          <p:attrName>ppt_x</p:attrName>
                                          <p:attrName>ppt_y</p:attrName>
                                        </p:attrNameLst>
                                      </p:cBhvr>
                                      <p:rCtr x="156" y="-1921"/>
                                    </p:animMotion>
                                  </p:childTnLst>
                                </p:cTn>
                              </p:par>
                              <p:par>
                                <p:cTn id="33" presetID="8" presetClass="emph" presetSubtype="0" repeatCount="indefinite" accel="47000" decel="53000" autoRev="1" fill="hold" nodeType="withEffect">
                                  <p:stCondLst>
                                    <p:cond delay="2000"/>
                                  </p:stCondLst>
                                  <p:childTnLst>
                                    <p:animRot by="-1080000">
                                      <p:cBhvr>
                                        <p:cTn id="34" dur="2000" fill="hold"/>
                                        <p:tgtEl>
                                          <p:spTgt spid="96"/>
                                        </p:tgtEl>
                                        <p:attrNameLst>
                                          <p:attrName>r</p:attrName>
                                        </p:attrNameLst>
                                      </p:cBhvr>
                                    </p:animRot>
                                  </p:childTnLst>
                                </p:cTn>
                              </p:par>
                              <p:par>
                                <p:cTn id="35" presetID="1" presetClass="entr" presetSubtype="0" fill="hold" nodeType="withEffect">
                                  <p:stCondLst>
                                    <p:cond delay="5000"/>
                                  </p:stCondLst>
                                  <p:childTnLst>
                                    <p:set>
                                      <p:cBhvr>
                                        <p:cTn id="36" dur="1" fill="hold">
                                          <p:stCondLst>
                                            <p:cond delay="0"/>
                                          </p:stCondLst>
                                        </p:cTn>
                                        <p:tgtEl>
                                          <p:spTgt spid="95"/>
                                        </p:tgtEl>
                                        <p:attrNameLst>
                                          <p:attrName>style.visibility</p:attrName>
                                        </p:attrNameLst>
                                      </p:cBhvr>
                                      <p:to>
                                        <p:strVal val="visible"/>
                                      </p:to>
                                    </p:set>
                                  </p:childTnLst>
                                </p:cTn>
                              </p:par>
                              <p:par>
                                <p:cTn id="37" presetID="42" presetClass="path" presetSubtype="0" repeatCount="indefinite" accel="50000" decel="50000" autoRev="1" fill="hold" nodeType="withEffect">
                                  <p:stCondLst>
                                    <p:cond delay="0"/>
                                  </p:stCondLst>
                                  <p:childTnLst>
                                    <p:animMotion origin="layout" path="M 2.70833E-6 3.33333E-6 L 0.00547 -0.02917 " pathEditMode="relative" rAng="0" ptsTypes="AA">
                                      <p:cBhvr>
                                        <p:cTn id="38" dur="3000" fill="hold"/>
                                        <p:tgtEl>
                                          <p:spTgt spid="95"/>
                                        </p:tgtEl>
                                        <p:attrNameLst>
                                          <p:attrName>ppt_x</p:attrName>
                                          <p:attrName>ppt_y</p:attrName>
                                        </p:attrNameLst>
                                      </p:cBhvr>
                                      <p:rCtr x="273" y="-1458"/>
                                    </p:animMotion>
                                  </p:childTnLst>
                                </p:cTn>
                              </p:par>
                              <p:par>
                                <p:cTn id="39" presetID="8" presetClass="emph" presetSubtype="0" repeatCount="indefinite" accel="47000" decel="53000" autoRev="1" fill="hold" nodeType="withEffect">
                                  <p:stCondLst>
                                    <p:cond delay="1000"/>
                                  </p:stCondLst>
                                  <p:childTnLst>
                                    <p:animRot by="1320000">
                                      <p:cBhvr>
                                        <p:cTn id="40" dur="2250" fill="hold"/>
                                        <p:tgtEl>
                                          <p:spTgt spid="95"/>
                                        </p:tgtEl>
                                        <p:attrNameLst>
                                          <p:attrName>r</p:attrName>
                                        </p:attrNameLst>
                                      </p:cBhvr>
                                    </p:animRot>
                                  </p:childTnLst>
                                </p:cTn>
                              </p:par>
                              <p:par>
                                <p:cTn id="41" presetID="10" presetClass="entr" presetSubtype="0" fill="hold" grpId="0" nodeType="withEffect">
                                  <p:stCondLst>
                                    <p:cond delay="125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86" grpId="0" animBg="1"/>
      <p:bldP spid="87" grpId="0" animBg="1"/>
      <p:bldP spid="88" grpId="0" animBg="1"/>
      <p:bldP spid="89" grpId="0" animBg="1"/>
      <p:bldP spid="38"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8_Aangepaste indeling">
    <p:spTree>
      <p:nvGrpSpPr>
        <p:cNvPr id="1" name=""/>
        <p:cNvGrpSpPr/>
        <p:nvPr/>
      </p:nvGrpSpPr>
      <p:grpSpPr>
        <a:xfrm>
          <a:off x="0" y="0"/>
          <a:ext cx="0" cy="0"/>
          <a:chOff x="0" y="0"/>
          <a:chExt cx="0" cy="0"/>
        </a:xfrm>
      </p:grpSpPr>
      <p:pic>
        <p:nvPicPr>
          <p:cNvPr id="4" name="Afbeelding 6" descr="ALF217-Powerpoint-logo.png">
            <a:extLst>
              <a:ext uri="{FF2B5EF4-FFF2-40B4-BE49-F238E27FC236}">
                <a16:creationId xmlns:a16="http://schemas.microsoft.com/office/drawing/2014/main" id="{A62476B8-6DD5-4083-8DF7-978C72CF45C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23933" y="1"/>
            <a:ext cx="1727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7" descr="ALF217-Powerpoint-hoekje-E2.png">
            <a:extLst>
              <a:ext uri="{FF2B5EF4-FFF2-40B4-BE49-F238E27FC236}">
                <a16:creationId xmlns:a16="http://schemas.microsoft.com/office/drawing/2014/main" id="{D9DC0B4F-2721-4F4C-A9D3-C962B30F002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94485" y="5883276"/>
            <a:ext cx="1297516"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8" descr="ALF217-Powerpoint-ftr.png">
            <a:extLst>
              <a:ext uri="{FF2B5EF4-FFF2-40B4-BE49-F238E27FC236}">
                <a16:creationId xmlns:a16="http://schemas.microsoft.com/office/drawing/2014/main" id="{9A36BC57-0570-4927-81D8-2E74F008887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007600" y="0"/>
            <a:ext cx="218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Rechte verbindingslijn 7">
            <a:extLst>
              <a:ext uri="{FF2B5EF4-FFF2-40B4-BE49-F238E27FC236}">
                <a16:creationId xmlns:a16="http://schemas.microsoft.com/office/drawing/2014/main" id="{610B809A-3E79-4147-AFEA-FDE6C5A4B251}"/>
              </a:ext>
            </a:extLst>
          </p:cNvPr>
          <p:cNvCxnSpPr/>
          <p:nvPr userDrawn="1"/>
        </p:nvCxnSpPr>
        <p:spPr>
          <a:xfrm>
            <a:off x="414867" y="479425"/>
            <a:ext cx="4389967" cy="317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9" name="Rechte verbindingslijn 8">
            <a:extLst>
              <a:ext uri="{FF2B5EF4-FFF2-40B4-BE49-F238E27FC236}">
                <a16:creationId xmlns:a16="http://schemas.microsoft.com/office/drawing/2014/main" id="{2246533C-BBF2-461C-81B5-366A5D441987}"/>
              </a:ext>
            </a:extLst>
          </p:cNvPr>
          <p:cNvCxnSpPr/>
          <p:nvPr userDrawn="1"/>
        </p:nvCxnSpPr>
        <p:spPr>
          <a:xfrm>
            <a:off x="7315200" y="479425"/>
            <a:ext cx="2345267" cy="317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7" name="Tijdelijke aanduiding voor tekst 9"/>
          <p:cNvSpPr>
            <a:spLocks noGrp="1"/>
          </p:cNvSpPr>
          <p:nvPr>
            <p:ph type="body" sz="quarter" idx="11"/>
          </p:nvPr>
        </p:nvSpPr>
        <p:spPr>
          <a:xfrm>
            <a:off x="1337734" y="967740"/>
            <a:ext cx="9516533" cy="1165860"/>
          </a:xfrm>
          <a:prstGeom prst="rect">
            <a:avLst/>
          </a:prstGeom>
        </p:spPr>
        <p:txBody>
          <a:bodyPr/>
          <a:lstStyle>
            <a:lvl1pPr>
              <a:buNone/>
              <a:defRPr sz="2800">
                <a:solidFill>
                  <a:schemeClr val="accent2"/>
                </a:solidFill>
                <a:latin typeface="Lato Light"/>
                <a:cs typeface="Lato Light"/>
              </a:defRPr>
            </a:lvl1pPr>
          </a:lstStyle>
          <a:p>
            <a:pPr lvl="0"/>
            <a:r>
              <a:rPr lang="nl-NL"/>
              <a:t>Tekststijl van het model bewerken</a:t>
            </a:r>
          </a:p>
        </p:txBody>
      </p:sp>
      <p:sp>
        <p:nvSpPr>
          <p:cNvPr id="11" name="Tijdelijke aanduiding voor inhoud 21"/>
          <p:cNvSpPr>
            <a:spLocks noGrp="1"/>
          </p:cNvSpPr>
          <p:nvPr>
            <p:ph sz="quarter" idx="12"/>
          </p:nvPr>
        </p:nvSpPr>
        <p:spPr>
          <a:xfrm>
            <a:off x="1337734" y="2133600"/>
            <a:ext cx="9516533" cy="3749040"/>
          </a:xfrm>
          <a:prstGeom prst="rect">
            <a:avLst/>
          </a:prstGeom>
        </p:spPr>
        <p:txBody>
          <a:bodyPr/>
          <a:lstStyle>
            <a:lvl1pPr>
              <a:buClr>
                <a:schemeClr val="accent2"/>
              </a:buClr>
              <a:buFont typeface="Arial"/>
              <a:buNone/>
              <a:defRPr sz="1800" b="0" i="0">
                <a:solidFill>
                  <a:schemeClr val="tx2"/>
                </a:solidFill>
                <a:latin typeface="Lato Regular"/>
                <a:cs typeface="Lato Regular"/>
              </a:defRPr>
            </a:lvl1pPr>
            <a:lvl2pPr>
              <a:buClr>
                <a:srgbClr val="660066"/>
              </a:buClr>
              <a:buFont typeface="Arial"/>
              <a:buChar char="•"/>
              <a:defRPr sz="1600" b="0" i="0">
                <a:latin typeface="Lato Regular"/>
                <a:cs typeface="Lato Regular"/>
              </a:defRPr>
            </a:lvl2pPr>
            <a:lvl3pPr>
              <a:buClr>
                <a:schemeClr val="accent2"/>
              </a:buClr>
              <a:defRPr sz="1600" b="0" i="0">
                <a:latin typeface="Lato Regular"/>
                <a:cs typeface="Lato Regular"/>
              </a:defRPr>
            </a:lvl3pPr>
            <a:lvl4pPr>
              <a:buClr>
                <a:schemeClr val="accent2"/>
              </a:buClr>
              <a:buFont typeface="Arial"/>
              <a:buChar char="•"/>
              <a:defRPr sz="1200" b="0" i="0">
                <a:latin typeface="Lato Regular"/>
                <a:cs typeface="Lato Regular"/>
              </a:defRPr>
            </a:lvl4pPr>
          </a:lstStyle>
          <a:p>
            <a:pPr lvl="0"/>
            <a:r>
              <a:rPr lang="nl-NL"/>
              <a:t>Klik om de modelstijlen te bewerken</a:t>
            </a:r>
          </a:p>
        </p:txBody>
      </p:sp>
    </p:spTree>
    <p:extLst>
      <p:ext uri="{BB962C8B-B14F-4D97-AF65-F5344CB8AC3E}">
        <p14:creationId xmlns:p14="http://schemas.microsoft.com/office/powerpoint/2010/main" val="2971758668"/>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eeg)">
    <p:spTree>
      <p:nvGrpSpPr>
        <p:cNvPr id="1" name=""/>
        <p:cNvGrpSpPr/>
        <p:nvPr/>
      </p:nvGrpSpPr>
      <p:grpSpPr>
        <a:xfrm>
          <a:off x="0" y="0"/>
          <a:ext cx="0" cy="0"/>
          <a:chOff x="0" y="0"/>
          <a:chExt cx="0" cy="0"/>
        </a:xfrm>
      </p:grpSpPr>
      <p:sp>
        <p:nvSpPr>
          <p:cNvPr id="65" name="Rechthoek 64">
            <a:extLst>
              <a:ext uri="{FF2B5EF4-FFF2-40B4-BE49-F238E27FC236}">
                <a16:creationId xmlns:a16="http://schemas.microsoft.com/office/drawing/2014/main" id="{F9537344-762D-4B69-9A5E-1A9F3DBC808B}"/>
              </a:ext>
            </a:extLst>
          </p:cNvPr>
          <p:cNvSpPr/>
          <p:nvPr userDrawn="1"/>
        </p:nvSpPr>
        <p:spPr>
          <a:xfrm>
            <a:off x="9772650" y="0"/>
            <a:ext cx="2408600" cy="1231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datum 1"/>
          <p:cNvSpPr>
            <a:spLocks noGrp="1"/>
          </p:cNvSpPr>
          <p:nvPr>
            <p:ph type="dt" sz="half" idx="10"/>
          </p:nvPr>
        </p:nvSpPr>
        <p:spPr/>
        <p:txBody>
          <a:bodyPr/>
          <a:lstStyle/>
          <a:p>
            <a:fld id="{DBC9A0D5-BA7A-4A8F-AC4E-D8498B5FCE42}" type="datetimeFigureOut">
              <a:rPr lang="nl-NL" smtClean="0"/>
              <a:t>12-2-2024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B502C9A5-716F-45E6-800B-D4D02CE26F90}" type="slidenum">
              <a:rPr lang="nl-NL" smtClean="0"/>
              <a:t>‹nr.›</a:t>
            </a:fld>
            <a:endParaRPr lang="nl-NL"/>
          </a:p>
        </p:txBody>
      </p:sp>
      <p:sp>
        <p:nvSpPr>
          <p:cNvPr id="5" name="Tekstvak 4"/>
          <p:cNvSpPr txBox="1"/>
          <p:nvPr userDrawn="1"/>
        </p:nvSpPr>
        <p:spPr>
          <a:xfrm>
            <a:off x="-10750" y="-662296"/>
            <a:ext cx="12192000" cy="461665"/>
          </a:xfrm>
          <a:prstGeom prst="rect">
            <a:avLst/>
          </a:prstGeom>
          <a:noFill/>
        </p:spPr>
        <p:txBody>
          <a:bodyPr wrap="square" rtlCol="0">
            <a:spAutoFit/>
          </a:bodyPr>
          <a:lstStyle/>
          <a:p>
            <a:pPr algn="ctr"/>
            <a:r>
              <a:rPr lang="nl-NL" sz="2400" b="0" i="0" spc="50" baseline="0" dirty="0">
                <a:solidFill>
                  <a:schemeClr val="tx1">
                    <a:lumMod val="50000"/>
                    <a:lumOff val="50000"/>
                  </a:schemeClr>
                </a:solidFill>
                <a:latin typeface="+mn-lt"/>
                <a:cs typeface="Calibri" panose="020F0502020204030204" pitchFamily="34" charset="0"/>
              </a:rPr>
              <a:t>LOGO ANIMATIE</a:t>
            </a:r>
          </a:p>
        </p:txBody>
      </p:sp>
      <p:sp>
        <p:nvSpPr>
          <p:cNvPr id="6" name="Titel 5"/>
          <p:cNvSpPr>
            <a:spLocks noGrp="1"/>
          </p:cNvSpPr>
          <p:nvPr>
            <p:ph type="title" hasCustomPrompt="1"/>
          </p:nvPr>
        </p:nvSpPr>
        <p:spPr/>
        <p:txBody>
          <a:bodyPr/>
          <a:lstStyle>
            <a:lvl1pPr>
              <a:defRPr/>
            </a:lvl1pPr>
          </a:lstStyle>
          <a:p>
            <a:r>
              <a:rPr lang="nl-NL" dirty="0"/>
              <a:t>Plaats hier uw titel</a:t>
            </a:r>
          </a:p>
        </p:txBody>
      </p:sp>
      <p:grpSp>
        <p:nvGrpSpPr>
          <p:cNvPr id="36" name="Group 4">
            <a:extLst>
              <a:ext uri="{FF2B5EF4-FFF2-40B4-BE49-F238E27FC236}">
                <a16:creationId xmlns:a16="http://schemas.microsoft.com/office/drawing/2014/main" id="{99320247-626F-4AD1-BF18-0B60140B381A}"/>
              </a:ext>
            </a:extLst>
          </p:cNvPr>
          <p:cNvGrpSpPr>
            <a:grpSpLocks noChangeAspect="1"/>
          </p:cNvGrpSpPr>
          <p:nvPr userDrawn="1"/>
        </p:nvGrpSpPr>
        <p:grpSpPr bwMode="auto">
          <a:xfrm>
            <a:off x="3541406" y="2580670"/>
            <a:ext cx="5108262" cy="1705580"/>
            <a:chOff x="2636" y="1758"/>
            <a:chExt cx="2408" cy="804"/>
          </a:xfrm>
        </p:grpSpPr>
        <p:sp>
          <p:nvSpPr>
            <p:cNvPr id="37" name="Freeform 5">
              <a:extLst>
                <a:ext uri="{FF2B5EF4-FFF2-40B4-BE49-F238E27FC236}">
                  <a16:creationId xmlns:a16="http://schemas.microsoft.com/office/drawing/2014/main" id="{E5D7B47D-58CF-4BF2-944A-839C0A34F861}"/>
                </a:ext>
              </a:extLst>
            </p:cNvPr>
            <p:cNvSpPr>
              <a:spLocks noEditPoints="1"/>
            </p:cNvSpPr>
            <p:nvPr/>
          </p:nvSpPr>
          <p:spPr bwMode="auto">
            <a:xfrm>
              <a:off x="2636" y="2045"/>
              <a:ext cx="195" cy="232"/>
            </a:xfrm>
            <a:custGeom>
              <a:avLst/>
              <a:gdLst>
                <a:gd name="T0" fmla="*/ 37 w 93"/>
                <a:gd name="T1" fmla="*/ 97 h 110"/>
                <a:gd name="T2" fmla="*/ 17 w 93"/>
                <a:gd name="T3" fmla="*/ 90 h 110"/>
                <a:gd name="T4" fmla="*/ 13 w 93"/>
                <a:gd name="T5" fmla="*/ 75 h 110"/>
                <a:gd name="T6" fmla="*/ 60 w 93"/>
                <a:gd name="T7" fmla="*/ 55 h 110"/>
                <a:gd name="T8" fmla="*/ 70 w 93"/>
                <a:gd name="T9" fmla="*/ 55 h 110"/>
                <a:gd name="T10" fmla="*/ 37 w 93"/>
                <a:gd name="T11" fmla="*/ 97 h 110"/>
                <a:gd name="T12" fmla="*/ 82 w 93"/>
                <a:gd name="T13" fmla="*/ 39 h 110"/>
                <a:gd name="T14" fmla="*/ 73 w 93"/>
                <a:gd name="T15" fmla="*/ 9 h 110"/>
                <a:gd name="T16" fmla="*/ 47 w 93"/>
                <a:gd name="T17" fmla="*/ 0 h 110"/>
                <a:gd name="T18" fmla="*/ 8 w 93"/>
                <a:gd name="T19" fmla="*/ 14 h 110"/>
                <a:gd name="T20" fmla="*/ 15 w 93"/>
                <a:gd name="T21" fmla="*/ 24 h 110"/>
                <a:gd name="T22" fmla="*/ 46 w 93"/>
                <a:gd name="T23" fmla="*/ 12 h 110"/>
                <a:gd name="T24" fmla="*/ 64 w 93"/>
                <a:gd name="T25" fmla="*/ 18 h 110"/>
                <a:gd name="T26" fmla="*/ 70 w 93"/>
                <a:gd name="T27" fmla="*/ 39 h 110"/>
                <a:gd name="T28" fmla="*/ 70 w 93"/>
                <a:gd name="T29" fmla="*/ 42 h 110"/>
                <a:gd name="T30" fmla="*/ 60 w 93"/>
                <a:gd name="T31" fmla="*/ 42 h 110"/>
                <a:gd name="T32" fmla="*/ 1 w 93"/>
                <a:gd name="T33" fmla="*/ 73 h 110"/>
                <a:gd name="T34" fmla="*/ 8 w 93"/>
                <a:gd name="T35" fmla="*/ 99 h 110"/>
                <a:gd name="T36" fmla="*/ 36 w 93"/>
                <a:gd name="T37" fmla="*/ 110 h 110"/>
                <a:gd name="T38" fmla="*/ 69 w 93"/>
                <a:gd name="T39" fmla="*/ 89 h 110"/>
                <a:gd name="T40" fmla="*/ 69 w 93"/>
                <a:gd name="T41" fmla="*/ 108 h 110"/>
                <a:gd name="T42" fmla="*/ 93 w 93"/>
                <a:gd name="T43" fmla="*/ 108 h 110"/>
                <a:gd name="T44" fmla="*/ 93 w 93"/>
                <a:gd name="T45" fmla="*/ 96 h 110"/>
                <a:gd name="T46" fmla="*/ 81 w 93"/>
                <a:gd name="T47" fmla="*/ 96 h 110"/>
                <a:gd name="T48" fmla="*/ 82 w 93"/>
                <a:gd name="T49" fmla="*/ 3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3" h="110">
                  <a:moveTo>
                    <a:pt x="37" y="97"/>
                  </a:moveTo>
                  <a:cubicBezTo>
                    <a:pt x="28" y="97"/>
                    <a:pt x="21" y="95"/>
                    <a:pt x="17" y="90"/>
                  </a:cubicBezTo>
                  <a:cubicBezTo>
                    <a:pt x="14" y="87"/>
                    <a:pt x="12" y="81"/>
                    <a:pt x="13" y="75"/>
                  </a:cubicBezTo>
                  <a:cubicBezTo>
                    <a:pt x="15" y="61"/>
                    <a:pt x="30" y="55"/>
                    <a:pt x="60" y="55"/>
                  </a:cubicBezTo>
                  <a:cubicBezTo>
                    <a:pt x="70" y="55"/>
                    <a:pt x="70" y="55"/>
                    <a:pt x="70" y="55"/>
                  </a:cubicBezTo>
                  <a:cubicBezTo>
                    <a:pt x="69" y="83"/>
                    <a:pt x="50" y="97"/>
                    <a:pt x="37" y="97"/>
                  </a:cubicBezTo>
                  <a:moveTo>
                    <a:pt x="82" y="39"/>
                  </a:moveTo>
                  <a:cubicBezTo>
                    <a:pt x="82" y="26"/>
                    <a:pt x="79" y="16"/>
                    <a:pt x="73" y="9"/>
                  </a:cubicBezTo>
                  <a:cubicBezTo>
                    <a:pt x="65" y="1"/>
                    <a:pt x="54" y="0"/>
                    <a:pt x="47" y="0"/>
                  </a:cubicBezTo>
                  <a:cubicBezTo>
                    <a:pt x="31" y="0"/>
                    <a:pt x="16" y="8"/>
                    <a:pt x="8" y="14"/>
                  </a:cubicBezTo>
                  <a:cubicBezTo>
                    <a:pt x="15" y="24"/>
                    <a:pt x="15" y="24"/>
                    <a:pt x="15" y="24"/>
                  </a:cubicBezTo>
                  <a:cubicBezTo>
                    <a:pt x="22" y="19"/>
                    <a:pt x="33" y="12"/>
                    <a:pt x="46" y="12"/>
                  </a:cubicBezTo>
                  <a:cubicBezTo>
                    <a:pt x="54" y="12"/>
                    <a:pt x="60" y="14"/>
                    <a:pt x="64" y="18"/>
                  </a:cubicBezTo>
                  <a:cubicBezTo>
                    <a:pt x="68" y="22"/>
                    <a:pt x="70" y="29"/>
                    <a:pt x="70" y="39"/>
                  </a:cubicBezTo>
                  <a:cubicBezTo>
                    <a:pt x="70" y="42"/>
                    <a:pt x="70" y="42"/>
                    <a:pt x="70" y="42"/>
                  </a:cubicBezTo>
                  <a:cubicBezTo>
                    <a:pt x="60" y="42"/>
                    <a:pt x="60" y="42"/>
                    <a:pt x="60" y="42"/>
                  </a:cubicBezTo>
                  <a:cubicBezTo>
                    <a:pt x="37" y="42"/>
                    <a:pt x="5" y="46"/>
                    <a:pt x="1" y="73"/>
                  </a:cubicBezTo>
                  <a:cubicBezTo>
                    <a:pt x="0" y="83"/>
                    <a:pt x="2" y="92"/>
                    <a:pt x="8" y="99"/>
                  </a:cubicBezTo>
                  <a:cubicBezTo>
                    <a:pt x="14" y="106"/>
                    <a:pt x="24" y="110"/>
                    <a:pt x="36" y="110"/>
                  </a:cubicBezTo>
                  <a:cubicBezTo>
                    <a:pt x="50" y="110"/>
                    <a:pt x="63" y="101"/>
                    <a:pt x="69" y="89"/>
                  </a:cubicBezTo>
                  <a:cubicBezTo>
                    <a:pt x="69" y="108"/>
                    <a:pt x="69" y="108"/>
                    <a:pt x="69" y="108"/>
                  </a:cubicBezTo>
                  <a:cubicBezTo>
                    <a:pt x="93" y="108"/>
                    <a:pt x="93" y="108"/>
                    <a:pt x="93" y="108"/>
                  </a:cubicBezTo>
                  <a:cubicBezTo>
                    <a:pt x="93" y="96"/>
                    <a:pt x="93" y="96"/>
                    <a:pt x="93" y="96"/>
                  </a:cubicBezTo>
                  <a:cubicBezTo>
                    <a:pt x="81" y="96"/>
                    <a:pt x="81" y="96"/>
                    <a:pt x="81" y="96"/>
                  </a:cubicBezTo>
                  <a:lnTo>
                    <a:pt x="82"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6">
              <a:extLst>
                <a:ext uri="{FF2B5EF4-FFF2-40B4-BE49-F238E27FC236}">
                  <a16:creationId xmlns:a16="http://schemas.microsoft.com/office/drawing/2014/main" id="{595075CB-D24E-4087-8D08-5AF95769431F}"/>
                </a:ext>
              </a:extLst>
            </p:cNvPr>
            <p:cNvSpPr>
              <a:spLocks noEditPoints="1"/>
            </p:cNvSpPr>
            <p:nvPr/>
          </p:nvSpPr>
          <p:spPr bwMode="auto">
            <a:xfrm>
              <a:off x="3082" y="2045"/>
              <a:ext cx="197" cy="232"/>
            </a:xfrm>
            <a:custGeom>
              <a:avLst/>
              <a:gdLst>
                <a:gd name="T0" fmla="*/ 37 w 94"/>
                <a:gd name="T1" fmla="*/ 97 h 110"/>
                <a:gd name="T2" fmla="*/ 18 w 94"/>
                <a:gd name="T3" fmla="*/ 90 h 110"/>
                <a:gd name="T4" fmla="*/ 14 w 94"/>
                <a:gd name="T5" fmla="*/ 75 h 110"/>
                <a:gd name="T6" fmla="*/ 61 w 94"/>
                <a:gd name="T7" fmla="*/ 55 h 110"/>
                <a:gd name="T8" fmla="*/ 70 w 94"/>
                <a:gd name="T9" fmla="*/ 55 h 110"/>
                <a:gd name="T10" fmla="*/ 37 w 94"/>
                <a:gd name="T11" fmla="*/ 97 h 110"/>
                <a:gd name="T12" fmla="*/ 83 w 94"/>
                <a:gd name="T13" fmla="*/ 39 h 110"/>
                <a:gd name="T14" fmla="*/ 73 w 94"/>
                <a:gd name="T15" fmla="*/ 9 h 110"/>
                <a:gd name="T16" fmla="*/ 47 w 94"/>
                <a:gd name="T17" fmla="*/ 0 h 110"/>
                <a:gd name="T18" fmla="*/ 9 w 94"/>
                <a:gd name="T19" fmla="*/ 14 h 110"/>
                <a:gd name="T20" fmla="*/ 15 w 94"/>
                <a:gd name="T21" fmla="*/ 24 h 110"/>
                <a:gd name="T22" fmla="*/ 47 w 94"/>
                <a:gd name="T23" fmla="*/ 12 h 110"/>
                <a:gd name="T24" fmla="*/ 64 w 94"/>
                <a:gd name="T25" fmla="*/ 18 h 110"/>
                <a:gd name="T26" fmla="*/ 70 w 94"/>
                <a:gd name="T27" fmla="*/ 39 h 110"/>
                <a:gd name="T28" fmla="*/ 70 w 94"/>
                <a:gd name="T29" fmla="*/ 42 h 110"/>
                <a:gd name="T30" fmla="*/ 61 w 94"/>
                <a:gd name="T31" fmla="*/ 42 h 110"/>
                <a:gd name="T32" fmla="*/ 2 w 94"/>
                <a:gd name="T33" fmla="*/ 73 h 110"/>
                <a:gd name="T34" fmla="*/ 8 w 94"/>
                <a:gd name="T35" fmla="*/ 99 h 110"/>
                <a:gd name="T36" fmla="*/ 37 w 94"/>
                <a:gd name="T37" fmla="*/ 110 h 110"/>
                <a:gd name="T38" fmla="*/ 69 w 94"/>
                <a:gd name="T39" fmla="*/ 89 h 110"/>
                <a:gd name="T40" fmla="*/ 69 w 94"/>
                <a:gd name="T41" fmla="*/ 108 h 110"/>
                <a:gd name="T42" fmla="*/ 94 w 94"/>
                <a:gd name="T43" fmla="*/ 108 h 110"/>
                <a:gd name="T44" fmla="*/ 94 w 94"/>
                <a:gd name="T45" fmla="*/ 96 h 110"/>
                <a:gd name="T46" fmla="*/ 82 w 94"/>
                <a:gd name="T47" fmla="*/ 96 h 110"/>
                <a:gd name="T48" fmla="*/ 83 w 94"/>
                <a:gd name="T49" fmla="*/ 3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 h="110">
                  <a:moveTo>
                    <a:pt x="37" y="97"/>
                  </a:moveTo>
                  <a:cubicBezTo>
                    <a:pt x="28" y="97"/>
                    <a:pt x="21" y="95"/>
                    <a:pt x="18" y="90"/>
                  </a:cubicBezTo>
                  <a:cubicBezTo>
                    <a:pt x="14" y="87"/>
                    <a:pt x="13" y="81"/>
                    <a:pt x="14" y="75"/>
                  </a:cubicBezTo>
                  <a:cubicBezTo>
                    <a:pt x="16" y="61"/>
                    <a:pt x="30" y="55"/>
                    <a:pt x="61" y="55"/>
                  </a:cubicBezTo>
                  <a:cubicBezTo>
                    <a:pt x="70" y="55"/>
                    <a:pt x="70" y="55"/>
                    <a:pt x="70" y="55"/>
                  </a:cubicBezTo>
                  <a:cubicBezTo>
                    <a:pt x="69" y="83"/>
                    <a:pt x="51" y="97"/>
                    <a:pt x="37" y="97"/>
                  </a:cubicBezTo>
                  <a:moveTo>
                    <a:pt x="83" y="39"/>
                  </a:moveTo>
                  <a:cubicBezTo>
                    <a:pt x="83" y="26"/>
                    <a:pt x="80" y="16"/>
                    <a:pt x="73" y="9"/>
                  </a:cubicBezTo>
                  <a:cubicBezTo>
                    <a:pt x="65" y="1"/>
                    <a:pt x="55" y="0"/>
                    <a:pt x="47" y="0"/>
                  </a:cubicBezTo>
                  <a:cubicBezTo>
                    <a:pt x="31" y="0"/>
                    <a:pt x="16" y="8"/>
                    <a:pt x="9" y="14"/>
                  </a:cubicBezTo>
                  <a:cubicBezTo>
                    <a:pt x="15" y="24"/>
                    <a:pt x="15" y="24"/>
                    <a:pt x="15" y="24"/>
                  </a:cubicBezTo>
                  <a:cubicBezTo>
                    <a:pt x="22" y="19"/>
                    <a:pt x="34" y="12"/>
                    <a:pt x="47" y="12"/>
                  </a:cubicBezTo>
                  <a:cubicBezTo>
                    <a:pt x="55" y="12"/>
                    <a:pt x="60" y="14"/>
                    <a:pt x="64" y="18"/>
                  </a:cubicBezTo>
                  <a:cubicBezTo>
                    <a:pt x="69" y="22"/>
                    <a:pt x="71" y="29"/>
                    <a:pt x="70" y="39"/>
                  </a:cubicBezTo>
                  <a:cubicBezTo>
                    <a:pt x="70" y="42"/>
                    <a:pt x="70" y="42"/>
                    <a:pt x="70" y="42"/>
                  </a:cubicBezTo>
                  <a:cubicBezTo>
                    <a:pt x="61" y="42"/>
                    <a:pt x="61" y="42"/>
                    <a:pt x="61" y="42"/>
                  </a:cubicBezTo>
                  <a:cubicBezTo>
                    <a:pt x="37" y="42"/>
                    <a:pt x="6" y="46"/>
                    <a:pt x="2" y="73"/>
                  </a:cubicBezTo>
                  <a:cubicBezTo>
                    <a:pt x="0" y="83"/>
                    <a:pt x="3" y="92"/>
                    <a:pt x="8" y="99"/>
                  </a:cubicBezTo>
                  <a:cubicBezTo>
                    <a:pt x="14" y="106"/>
                    <a:pt x="25" y="110"/>
                    <a:pt x="37" y="110"/>
                  </a:cubicBezTo>
                  <a:cubicBezTo>
                    <a:pt x="50" y="110"/>
                    <a:pt x="64" y="101"/>
                    <a:pt x="69" y="89"/>
                  </a:cubicBezTo>
                  <a:cubicBezTo>
                    <a:pt x="69" y="108"/>
                    <a:pt x="69" y="108"/>
                    <a:pt x="69" y="108"/>
                  </a:cubicBezTo>
                  <a:cubicBezTo>
                    <a:pt x="94" y="108"/>
                    <a:pt x="94" y="108"/>
                    <a:pt x="94" y="108"/>
                  </a:cubicBezTo>
                  <a:cubicBezTo>
                    <a:pt x="94" y="96"/>
                    <a:pt x="94" y="96"/>
                    <a:pt x="94" y="96"/>
                  </a:cubicBezTo>
                  <a:cubicBezTo>
                    <a:pt x="82" y="96"/>
                    <a:pt x="82" y="96"/>
                    <a:pt x="82" y="96"/>
                  </a:cubicBezTo>
                  <a:lnTo>
                    <a:pt x="83"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7">
              <a:extLst>
                <a:ext uri="{FF2B5EF4-FFF2-40B4-BE49-F238E27FC236}">
                  <a16:creationId xmlns:a16="http://schemas.microsoft.com/office/drawing/2014/main" id="{2DE35237-AF48-4AF4-A4EC-DEB507C3C7D0}"/>
                </a:ext>
              </a:extLst>
            </p:cNvPr>
            <p:cNvSpPr>
              <a:spLocks/>
            </p:cNvSpPr>
            <p:nvPr/>
          </p:nvSpPr>
          <p:spPr bwMode="auto">
            <a:xfrm>
              <a:off x="2913" y="1961"/>
              <a:ext cx="186" cy="400"/>
            </a:xfrm>
            <a:custGeom>
              <a:avLst/>
              <a:gdLst>
                <a:gd name="T0" fmla="*/ 58 w 89"/>
                <a:gd name="T1" fmla="*/ 27 h 190"/>
                <a:gd name="T2" fmla="*/ 73 w 89"/>
                <a:gd name="T3" fmla="*/ 12 h 190"/>
                <a:gd name="T4" fmla="*/ 85 w 89"/>
                <a:gd name="T5" fmla="*/ 15 h 190"/>
                <a:gd name="T6" fmla="*/ 89 w 89"/>
                <a:gd name="T7" fmla="*/ 4 h 190"/>
                <a:gd name="T8" fmla="*/ 74 w 89"/>
                <a:gd name="T9" fmla="*/ 0 h 190"/>
                <a:gd name="T10" fmla="*/ 46 w 89"/>
                <a:gd name="T11" fmla="*/ 27 h 190"/>
                <a:gd name="T12" fmla="*/ 44 w 89"/>
                <a:gd name="T13" fmla="*/ 41 h 190"/>
                <a:gd name="T14" fmla="*/ 30 w 89"/>
                <a:gd name="T15" fmla="*/ 41 h 190"/>
                <a:gd name="T16" fmla="*/ 28 w 89"/>
                <a:gd name="T17" fmla="*/ 53 h 190"/>
                <a:gd name="T18" fmla="*/ 43 w 89"/>
                <a:gd name="T19" fmla="*/ 53 h 190"/>
                <a:gd name="T20" fmla="*/ 32 w 89"/>
                <a:gd name="T21" fmla="*/ 163 h 190"/>
                <a:gd name="T22" fmla="*/ 17 w 89"/>
                <a:gd name="T23" fmla="*/ 177 h 190"/>
                <a:gd name="T24" fmla="*/ 5 w 89"/>
                <a:gd name="T25" fmla="*/ 174 h 190"/>
                <a:gd name="T26" fmla="*/ 0 w 89"/>
                <a:gd name="T27" fmla="*/ 185 h 190"/>
                <a:gd name="T28" fmla="*/ 16 w 89"/>
                <a:gd name="T29" fmla="*/ 190 h 190"/>
                <a:gd name="T30" fmla="*/ 44 w 89"/>
                <a:gd name="T31" fmla="*/ 163 h 190"/>
                <a:gd name="T32" fmla="*/ 55 w 89"/>
                <a:gd name="T33" fmla="*/ 53 h 190"/>
                <a:gd name="T34" fmla="*/ 77 w 89"/>
                <a:gd name="T35" fmla="*/ 53 h 190"/>
                <a:gd name="T36" fmla="*/ 79 w 89"/>
                <a:gd name="T37" fmla="*/ 41 h 190"/>
                <a:gd name="T38" fmla="*/ 57 w 89"/>
                <a:gd name="T39" fmla="*/ 41 h 190"/>
                <a:gd name="T40" fmla="*/ 58 w 89"/>
                <a:gd name="T41" fmla="*/ 2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9" h="190">
                  <a:moveTo>
                    <a:pt x="58" y="27"/>
                  </a:moveTo>
                  <a:cubicBezTo>
                    <a:pt x="59" y="17"/>
                    <a:pt x="64" y="12"/>
                    <a:pt x="73" y="12"/>
                  </a:cubicBezTo>
                  <a:cubicBezTo>
                    <a:pt x="78" y="12"/>
                    <a:pt x="85" y="15"/>
                    <a:pt x="85" y="15"/>
                  </a:cubicBezTo>
                  <a:cubicBezTo>
                    <a:pt x="89" y="4"/>
                    <a:pt x="89" y="4"/>
                    <a:pt x="89" y="4"/>
                  </a:cubicBezTo>
                  <a:cubicBezTo>
                    <a:pt x="89" y="4"/>
                    <a:pt x="82" y="0"/>
                    <a:pt x="74" y="0"/>
                  </a:cubicBezTo>
                  <a:cubicBezTo>
                    <a:pt x="59" y="0"/>
                    <a:pt x="48" y="10"/>
                    <a:pt x="46" y="27"/>
                  </a:cubicBezTo>
                  <a:cubicBezTo>
                    <a:pt x="44" y="41"/>
                    <a:pt x="44" y="41"/>
                    <a:pt x="44" y="41"/>
                  </a:cubicBezTo>
                  <a:cubicBezTo>
                    <a:pt x="30" y="41"/>
                    <a:pt x="30" y="41"/>
                    <a:pt x="30" y="41"/>
                  </a:cubicBezTo>
                  <a:cubicBezTo>
                    <a:pt x="28" y="53"/>
                    <a:pt x="28" y="53"/>
                    <a:pt x="28" y="53"/>
                  </a:cubicBezTo>
                  <a:cubicBezTo>
                    <a:pt x="43" y="53"/>
                    <a:pt x="43" y="53"/>
                    <a:pt x="43" y="53"/>
                  </a:cubicBezTo>
                  <a:cubicBezTo>
                    <a:pt x="32" y="163"/>
                    <a:pt x="32" y="163"/>
                    <a:pt x="32" y="163"/>
                  </a:cubicBezTo>
                  <a:cubicBezTo>
                    <a:pt x="31" y="172"/>
                    <a:pt x="25" y="177"/>
                    <a:pt x="17" y="177"/>
                  </a:cubicBezTo>
                  <a:cubicBezTo>
                    <a:pt x="12" y="177"/>
                    <a:pt x="5" y="174"/>
                    <a:pt x="5" y="174"/>
                  </a:cubicBezTo>
                  <a:cubicBezTo>
                    <a:pt x="0" y="185"/>
                    <a:pt x="0" y="185"/>
                    <a:pt x="0" y="185"/>
                  </a:cubicBezTo>
                  <a:cubicBezTo>
                    <a:pt x="0" y="185"/>
                    <a:pt x="9" y="190"/>
                    <a:pt x="16" y="190"/>
                  </a:cubicBezTo>
                  <a:cubicBezTo>
                    <a:pt x="31" y="190"/>
                    <a:pt x="42" y="179"/>
                    <a:pt x="44" y="163"/>
                  </a:cubicBezTo>
                  <a:cubicBezTo>
                    <a:pt x="55" y="53"/>
                    <a:pt x="55" y="53"/>
                    <a:pt x="55" y="53"/>
                  </a:cubicBezTo>
                  <a:cubicBezTo>
                    <a:pt x="77" y="53"/>
                    <a:pt x="77" y="53"/>
                    <a:pt x="77" y="53"/>
                  </a:cubicBezTo>
                  <a:cubicBezTo>
                    <a:pt x="79" y="41"/>
                    <a:pt x="79" y="41"/>
                    <a:pt x="79" y="41"/>
                  </a:cubicBezTo>
                  <a:cubicBezTo>
                    <a:pt x="57" y="41"/>
                    <a:pt x="57" y="41"/>
                    <a:pt x="57" y="41"/>
                  </a:cubicBezTo>
                  <a:lnTo>
                    <a:pt x="58"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8">
              <a:extLst>
                <a:ext uri="{FF2B5EF4-FFF2-40B4-BE49-F238E27FC236}">
                  <a16:creationId xmlns:a16="http://schemas.microsoft.com/office/drawing/2014/main" id="{B2754467-8BC1-4973-93C9-7744133154A4}"/>
                </a:ext>
              </a:extLst>
            </p:cNvPr>
            <p:cNvSpPr>
              <a:spLocks/>
            </p:cNvSpPr>
            <p:nvPr/>
          </p:nvSpPr>
          <p:spPr bwMode="auto">
            <a:xfrm>
              <a:off x="2848" y="1963"/>
              <a:ext cx="100" cy="314"/>
            </a:xfrm>
            <a:custGeom>
              <a:avLst/>
              <a:gdLst>
                <a:gd name="T0" fmla="*/ 48 w 48"/>
                <a:gd name="T1" fmla="*/ 145 h 149"/>
                <a:gd name="T2" fmla="*/ 45 w 48"/>
                <a:gd name="T3" fmla="*/ 133 h 149"/>
                <a:gd name="T4" fmla="*/ 33 w 48"/>
                <a:gd name="T5" fmla="*/ 136 h 149"/>
                <a:gd name="T6" fmla="*/ 28 w 48"/>
                <a:gd name="T7" fmla="*/ 135 h 149"/>
                <a:gd name="T8" fmla="*/ 25 w 48"/>
                <a:gd name="T9" fmla="*/ 127 h 149"/>
                <a:gd name="T10" fmla="*/ 28 w 48"/>
                <a:gd name="T11" fmla="*/ 0 h 149"/>
                <a:gd name="T12" fmla="*/ 0 w 48"/>
                <a:gd name="T13" fmla="*/ 0 h 149"/>
                <a:gd name="T14" fmla="*/ 0 w 48"/>
                <a:gd name="T15" fmla="*/ 12 h 149"/>
                <a:gd name="T16" fmla="*/ 15 w 48"/>
                <a:gd name="T17" fmla="*/ 12 h 149"/>
                <a:gd name="T18" fmla="*/ 13 w 48"/>
                <a:gd name="T19" fmla="*/ 127 h 149"/>
                <a:gd name="T20" fmla="*/ 19 w 48"/>
                <a:gd name="T21" fmla="*/ 143 h 149"/>
                <a:gd name="T22" fmla="*/ 33 w 48"/>
                <a:gd name="T23" fmla="*/ 149 h 149"/>
                <a:gd name="T24" fmla="*/ 48 w 48"/>
                <a:gd name="T25" fmla="*/ 14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149">
                  <a:moveTo>
                    <a:pt x="48" y="145"/>
                  </a:moveTo>
                  <a:cubicBezTo>
                    <a:pt x="45" y="133"/>
                    <a:pt x="45" y="133"/>
                    <a:pt x="45" y="133"/>
                  </a:cubicBezTo>
                  <a:cubicBezTo>
                    <a:pt x="45" y="133"/>
                    <a:pt x="37" y="136"/>
                    <a:pt x="33" y="136"/>
                  </a:cubicBezTo>
                  <a:cubicBezTo>
                    <a:pt x="32" y="136"/>
                    <a:pt x="29" y="136"/>
                    <a:pt x="28" y="135"/>
                  </a:cubicBezTo>
                  <a:cubicBezTo>
                    <a:pt x="26" y="133"/>
                    <a:pt x="25" y="130"/>
                    <a:pt x="25" y="127"/>
                  </a:cubicBezTo>
                  <a:cubicBezTo>
                    <a:pt x="28" y="0"/>
                    <a:pt x="28" y="0"/>
                    <a:pt x="28" y="0"/>
                  </a:cubicBezTo>
                  <a:cubicBezTo>
                    <a:pt x="0" y="0"/>
                    <a:pt x="0" y="0"/>
                    <a:pt x="0" y="0"/>
                  </a:cubicBezTo>
                  <a:cubicBezTo>
                    <a:pt x="0" y="12"/>
                    <a:pt x="0" y="12"/>
                    <a:pt x="0" y="12"/>
                  </a:cubicBezTo>
                  <a:cubicBezTo>
                    <a:pt x="15" y="12"/>
                    <a:pt x="15" y="12"/>
                    <a:pt x="15" y="12"/>
                  </a:cubicBezTo>
                  <a:cubicBezTo>
                    <a:pt x="13" y="127"/>
                    <a:pt x="13" y="127"/>
                    <a:pt x="13" y="127"/>
                  </a:cubicBezTo>
                  <a:cubicBezTo>
                    <a:pt x="13" y="134"/>
                    <a:pt x="15" y="139"/>
                    <a:pt x="19" y="143"/>
                  </a:cubicBezTo>
                  <a:cubicBezTo>
                    <a:pt x="22" y="147"/>
                    <a:pt x="27" y="149"/>
                    <a:pt x="33" y="149"/>
                  </a:cubicBezTo>
                  <a:cubicBezTo>
                    <a:pt x="41" y="149"/>
                    <a:pt x="48" y="145"/>
                    <a:pt x="48" y="14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9">
              <a:extLst>
                <a:ext uri="{FF2B5EF4-FFF2-40B4-BE49-F238E27FC236}">
                  <a16:creationId xmlns:a16="http://schemas.microsoft.com/office/drawing/2014/main" id="{4858B97D-6C99-4749-8C25-A5F5A54ABC1D}"/>
                </a:ext>
              </a:extLst>
            </p:cNvPr>
            <p:cNvSpPr>
              <a:spLocks/>
            </p:cNvSpPr>
            <p:nvPr/>
          </p:nvSpPr>
          <p:spPr bwMode="auto">
            <a:xfrm>
              <a:off x="3858" y="1758"/>
              <a:ext cx="383" cy="804"/>
            </a:xfrm>
            <a:custGeom>
              <a:avLst/>
              <a:gdLst>
                <a:gd name="T0" fmla="*/ 183 w 183"/>
                <a:gd name="T1" fmla="*/ 191 h 381"/>
                <a:gd name="T2" fmla="*/ 0 w 183"/>
                <a:gd name="T3" fmla="*/ 0 h 381"/>
                <a:gd name="T4" fmla="*/ 6 w 183"/>
                <a:gd name="T5" fmla="*/ 3 h 381"/>
                <a:gd name="T6" fmla="*/ 11 w 183"/>
                <a:gd name="T7" fmla="*/ 6 h 381"/>
                <a:gd name="T8" fmla="*/ 16 w 183"/>
                <a:gd name="T9" fmla="*/ 11 h 381"/>
                <a:gd name="T10" fmla="*/ 15 w 183"/>
                <a:gd name="T11" fmla="*/ 21 h 381"/>
                <a:gd name="T12" fmla="*/ 19 w 183"/>
                <a:gd name="T13" fmla="*/ 31 h 381"/>
                <a:gd name="T14" fmla="*/ 12 w 183"/>
                <a:gd name="T15" fmla="*/ 54 h 381"/>
                <a:gd name="T16" fmla="*/ 3 w 183"/>
                <a:gd name="T17" fmla="*/ 58 h 381"/>
                <a:gd name="T18" fmla="*/ 3 w 183"/>
                <a:gd name="T19" fmla="*/ 67 h 381"/>
                <a:gd name="T20" fmla="*/ 35 w 183"/>
                <a:gd name="T21" fmla="*/ 78 h 381"/>
                <a:gd name="T22" fmla="*/ 49 w 183"/>
                <a:gd name="T23" fmla="*/ 149 h 381"/>
                <a:gd name="T24" fmla="*/ 39 w 183"/>
                <a:gd name="T25" fmla="*/ 205 h 381"/>
                <a:gd name="T26" fmla="*/ 28 w 183"/>
                <a:gd name="T27" fmla="*/ 211 h 381"/>
                <a:gd name="T28" fmla="*/ 27 w 183"/>
                <a:gd name="T29" fmla="*/ 218 h 381"/>
                <a:gd name="T30" fmla="*/ 14 w 183"/>
                <a:gd name="T31" fmla="*/ 286 h 381"/>
                <a:gd name="T32" fmla="*/ 10 w 183"/>
                <a:gd name="T33" fmla="*/ 374 h 381"/>
                <a:gd name="T34" fmla="*/ 10 w 183"/>
                <a:gd name="T35" fmla="*/ 381 h 381"/>
                <a:gd name="T36" fmla="*/ 183 w 183"/>
                <a:gd name="T37" fmla="*/ 19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3" h="381">
                  <a:moveTo>
                    <a:pt x="183" y="191"/>
                  </a:moveTo>
                  <a:cubicBezTo>
                    <a:pt x="183" y="88"/>
                    <a:pt x="102" y="4"/>
                    <a:pt x="0" y="0"/>
                  </a:cubicBezTo>
                  <a:cubicBezTo>
                    <a:pt x="6" y="3"/>
                    <a:pt x="6" y="3"/>
                    <a:pt x="6" y="3"/>
                  </a:cubicBezTo>
                  <a:cubicBezTo>
                    <a:pt x="11" y="6"/>
                    <a:pt x="11" y="6"/>
                    <a:pt x="11" y="6"/>
                  </a:cubicBezTo>
                  <a:cubicBezTo>
                    <a:pt x="16" y="11"/>
                    <a:pt x="16" y="11"/>
                    <a:pt x="16" y="11"/>
                  </a:cubicBezTo>
                  <a:cubicBezTo>
                    <a:pt x="15" y="21"/>
                    <a:pt x="15" y="21"/>
                    <a:pt x="15" y="21"/>
                  </a:cubicBezTo>
                  <a:cubicBezTo>
                    <a:pt x="19" y="31"/>
                    <a:pt x="19" y="31"/>
                    <a:pt x="19" y="31"/>
                  </a:cubicBezTo>
                  <a:cubicBezTo>
                    <a:pt x="12" y="54"/>
                    <a:pt x="12" y="54"/>
                    <a:pt x="12" y="54"/>
                  </a:cubicBezTo>
                  <a:cubicBezTo>
                    <a:pt x="3" y="58"/>
                    <a:pt x="3" y="58"/>
                    <a:pt x="3" y="58"/>
                  </a:cubicBezTo>
                  <a:cubicBezTo>
                    <a:pt x="3" y="67"/>
                    <a:pt x="3" y="67"/>
                    <a:pt x="3" y="67"/>
                  </a:cubicBezTo>
                  <a:cubicBezTo>
                    <a:pt x="35" y="78"/>
                    <a:pt x="35" y="78"/>
                    <a:pt x="35" y="78"/>
                  </a:cubicBezTo>
                  <a:cubicBezTo>
                    <a:pt x="49" y="149"/>
                    <a:pt x="49" y="149"/>
                    <a:pt x="49" y="149"/>
                  </a:cubicBezTo>
                  <a:cubicBezTo>
                    <a:pt x="39" y="205"/>
                    <a:pt x="39" y="205"/>
                    <a:pt x="39" y="205"/>
                  </a:cubicBezTo>
                  <a:cubicBezTo>
                    <a:pt x="28" y="211"/>
                    <a:pt x="28" y="211"/>
                    <a:pt x="28" y="211"/>
                  </a:cubicBezTo>
                  <a:cubicBezTo>
                    <a:pt x="27" y="218"/>
                    <a:pt x="27" y="218"/>
                    <a:pt x="27" y="218"/>
                  </a:cubicBezTo>
                  <a:cubicBezTo>
                    <a:pt x="14" y="286"/>
                    <a:pt x="14" y="286"/>
                    <a:pt x="14" y="286"/>
                  </a:cubicBezTo>
                  <a:cubicBezTo>
                    <a:pt x="10" y="374"/>
                    <a:pt x="10" y="374"/>
                    <a:pt x="10" y="374"/>
                  </a:cubicBezTo>
                  <a:cubicBezTo>
                    <a:pt x="10" y="381"/>
                    <a:pt x="10" y="381"/>
                    <a:pt x="10" y="381"/>
                  </a:cubicBezTo>
                  <a:cubicBezTo>
                    <a:pt x="107" y="372"/>
                    <a:pt x="183" y="291"/>
                    <a:pt x="183" y="191"/>
                  </a:cubicBezTo>
                </a:path>
              </a:pathLst>
            </a:custGeom>
            <a:solidFill>
              <a:srgbClr val="FAB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0">
              <a:extLst>
                <a:ext uri="{FF2B5EF4-FFF2-40B4-BE49-F238E27FC236}">
                  <a16:creationId xmlns:a16="http://schemas.microsoft.com/office/drawing/2014/main" id="{11D02DD4-A1D0-4541-ACA7-329BE6B53449}"/>
                </a:ext>
              </a:extLst>
            </p:cNvPr>
            <p:cNvSpPr>
              <a:spLocks/>
            </p:cNvSpPr>
            <p:nvPr/>
          </p:nvSpPr>
          <p:spPr bwMode="auto">
            <a:xfrm>
              <a:off x="3441" y="1758"/>
              <a:ext cx="383" cy="804"/>
            </a:xfrm>
            <a:custGeom>
              <a:avLst/>
              <a:gdLst>
                <a:gd name="T0" fmla="*/ 183 w 183"/>
                <a:gd name="T1" fmla="*/ 0 h 381"/>
                <a:gd name="T2" fmla="*/ 0 w 183"/>
                <a:gd name="T3" fmla="*/ 191 h 381"/>
                <a:gd name="T4" fmla="*/ 173 w 183"/>
                <a:gd name="T5" fmla="*/ 381 h 381"/>
                <a:gd name="T6" fmla="*/ 173 w 183"/>
                <a:gd name="T7" fmla="*/ 374 h 381"/>
                <a:gd name="T8" fmla="*/ 169 w 183"/>
                <a:gd name="T9" fmla="*/ 286 h 381"/>
                <a:gd name="T10" fmla="*/ 155 w 183"/>
                <a:gd name="T11" fmla="*/ 211 h 381"/>
                <a:gd name="T12" fmla="*/ 144 w 183"/>
                <a:gd name="T13" fmla="*/ 205 h 381"/>
                <a:gd name="T14" fmla="*/ 134 w 183"/>
                <a:gd name="T15" fmla="*/ 149 h 381"/>
                <a:gd name="T16" fmla="*/ 134 w 183"/>
                <a:gd name="T17" fmla="*/ 148 h 381"/>
                <a:gd name="T18" fmla="*/ 148 w 183"/>
                <a:gd name="T19" fmla="*/ 78 h 381"/>
                <a:gd name="T20" fmla="*/ 180 w 183"/>
                <a:gd name="T21" fmla="*/ 67 h 381"/>
                <a:gd name="T22" fmla="*/ 180 w 183"/>
                <a:gd name="T23" fmla="*/ 58 h 381"/>
                <a:gd name="T24" fmla="*/ 171 w 183"/>
                <a:gd name="T25" fmla="*/ 54 h 381"/>
                <a:gd name="T26" fmla="*/ 164 w 183"/>
                <a:gd name="T27" fmla="*/ 31 h 381"/>
                <a:gd name="T28" fmla="*/ 167 w 183"/>
                <a:gd name="T29" fmla="*/ 21 h 381"/>
                <a:gd name="T30" fmla="*/ 167 w 183"/>
                <a:gd name="T31" fmla="*/ 11 h 381"/>
                <a:gd name="T32" fmla="*/ 172 w 183"/>
                <a:gd name="T33" fmla="*/ 6 h 381"/>
                <a:gd name="T34" fmla="*/ 177 w 183"/>
                <a:gd name="T35" fmla="*/ 3 h 381"/>
                <a:gd name="T36" fmla="*/ 183 w 183"/>
                <a:gd name="T37" fmla="*/ 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3" h="381">
                  <a:moveTo>
                    <a:pt x="183" y="0"/>
                  </a:moveTo>
                  <a:cubicBezTo>
                    <a:pt x="81" y="4"/>
                    <a:pt x="0" y="88"/>
                    <a:pt x="0" y="191"/>
                  </a:cubicBezTo>
                  <a:cubicBezTo>
                    <a:pt x="0" y="291"/>
                    <a:pt x="76" y="372"/>
                    <a:pt x="173" y="381"/>
                  </a:cubicBezTo>
                  <a:cubicBezTo>
                    <a:pt x="173" y="374"/>
                    <a:pt x="173" y="374"/>
                    <a:pt x="173" y="374"/>
                  </a:cubicBezTo>
                  <a:cubicBezTo>
                    <a:pt x="169" y="286"/>
                    <a:pt x="169" y="286"/>
                    <a:pt x="169" y="286"/>
                  </a:cubicBezTo>
                  <a:cubicBezTo>
                    <a:pt x="155" y="211"/>
                    <a:pt x="155" y="211"/>
                    <a:pt x="155" y="211"/>
                  </a:cubicBezTo>
                  <a:cubicBezTo>
                    <a:pt x="144" y="205"/>
                    <a:pt x="144" y="205"/>
                    <a:pt x="144" y="205"/>
                  </a:cubicBezTo>
                  <a:cubicBezTo>
                    <a:pt x="134" y="149"/>
                    <a:pt x="134" y="149"/>
                    <a:pt x="134" y="149"/>
                  </a:cubicBezTo>
                  <a:cubicBezTo>
                    <a:pt x="134" y="148"/>
                    <a:pt x="134" y="148"/>
                    <a:pt x="134" y="148"/>
                  </a:cubicBezTo>
                  <a:cubicBezTo>
                    <a:pt x="148" y="78"/>
                    <a:pt x="148" y="78"/>
                    <a:pt x="148" y="78"/>
                  </a:cubicBezTo>
                  <a:cubicBezTo>
                    <a:pt x="180" y="67"/>
                    <a:pt x="180" y="67"/>
                    <a:pt x="180" y="67"/>
                  </a:cubicBezTo>
                  <a:cubicBezTo>
                    <a:pt x="180" y="58"/>
                    <a:pt x="180" y="58"/>
                    <a:pt x="180" y="58"/>
                  </a:cubicBezTo>
                  <a:cubicBezTo>
                    <a:pt x="171" y="54"/>
                    <a:pt x="171" y="54"/>
                    <a:pt x="171" y="54"/>
                  </a:cubicBezTo>
                  <a:cubicBezTo>
                    <a:pt x="164" y="31"/>
                    <a:pt x="164" y="31"/>
                    <a:pt x="164" y="31"/>
                  </a:cubicBezTo>
                  <a:cubicBezTo>
                    <a:pt x="167" y="21"/>
                    <a:pt x="167" y="21"/>
                    <a:pt x="167" y="21"/>
                  </a:cubicBezTo>
                  <a:cubicBezTo>
                    <a:pt x="167" y="11"/>
                    <a:pt x="167" y="11"/>
                    <a:pt x="167" y="11"/>
                  </a:cubicBezTo>
                  <a:cubicBezTo>
                    <a:pt x="172" y="6"/>
                    <a:pt x="172" y="6"/>
                    <a:pt x="172" y="6"/>
                  </a:cubicBezTo>
                  <a:cubicBezTo>
                    <a:pt x="177" y="3"/>
                    <a:pt x="177" y="3"/>
                    <a:pt x="177" y="3"/>
                  </a:cubicBezTo>
                  <a:lnTo>
                    <a:pt x="183" y="0"/>
                  </a:lnTo>
                  <a:close/>
                </a:path>
              </a:pathLst>
            </a:custGeom>
            <a:solidFill>
              <a:srgbClr val="B7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1">
              <a:extLst>
                <a:ext uri="{FF2B5EF4-FFF2-40B4-BE49-F238E27FC236}">
                  <a16:creationId xmlns:a16="http://schemas.microsoft.com/office/drawing/2014/main" id="{C8600E33-8400-4424-AA20-AAA6DAD06B4E}"/>
                </a:ext>
              </a:extLst>
            </p:cNvPr>
            <p:cNvSpPr>
              <a:spLocks noEditPoints="1"/>
            </p:cNvSpPr>
            <p:nvPr/>
          </p:nvSpPr>
          <p:spPr bwMode="auto">
            <a:xfrm>
              <a:off x="4403" y="2062"/>
              <a:ext cx="46" cy="57"/>
            </a:xfrm>
            <a:custGeom>
              <a:avLst/>
              <a:gdLst>
                <a:gd name="T0" fmla="*/ 16 w 22"/>
                <a:gd name="T1" fmla="*/ 10 h 27"/>
                <a:gd name="T2" fmla="*/ 17 w 22"/>
                <a:gd name="T3" fmla="*/ 10 h 27"/>
                <a:gd name="T4" fmla="*/ 17 w 22"/>
                <a:gd name="T5" fmla="*/ 10 h 27"/>
                <a:gd name="T6" fmla="*/ 11 w 22"/>
                <a:gd name="T7" fmla="*/ 4 h 27"/>
                <a:gd name="T8" fmla="*/ 4 w 22"/>
                <a:gd name="T9" fmla="*/ 7 h 27"/>
                <a:gd name="T10" fmla="*/ 2 w 22"/>
                <a:gd name="T11" fmla="*/ 3 h 27"/>
                <a:gd name="T12" fmla="*/ 12 w 22"/>
                <a:gd name="T13" fmla="*/ 0 h 27"/>
                <a:gd name="T14" fmla="*/ 22 w 22"/>
                <a:gd name="T15" fmla="*/ 10 h 27"/>
                <a:gd name="T16" fmla="*/ 22 w 22"/>
                <a:gd name="T17" fmla="*/ 27 h 27"/>
                <a:gd name="T18" fmla="*/ 17 w 22"/>
                <a:gd name="T19" fmla="*/ 27 h 27"/>
                <a:gd name="T20" fmla="*/ 17 w 22"/>
                <a:gd name="T21" fmla="*/ 24 h 27"/>
                <a:gd name="T22" fmla="*/ 17 w 22"/>
                <a:gd name="T23" fmla="*/ 22 h 27"/>
                <a:gd name="T24" fmla="*/ 17 w 22"/>
                <a:gd name="T25" fmla="*/ 22 h 27"/>
                <a:gd name="T26" fmla="*/ 9 w 22"/>
                <a:gd name="T27" fmla="*/ 27 h 27"/>
                <a:gd name="T28" fmla="*/ 0 w 22"/>
                <a:gd name="T29" fmla="*/ 19 h 27"/>
                <a:gd name="T30" fmla="*/ 16 w 22"/>
                <a:gd name="T31" fmla="*/ 10 h 27"/>
                <a:gd name="T32" fmla="*/ 10 w 22"/>
                <a:gd name="T33" fmla="*/ 23 h 27"/>
                <a:gd name="T34" fmla="*/ 17 w 22"/>
                <a:gd name="T35" fmla="*/ 15 h 27"/>
                <a:gd name="T36" fmla="*/ 17 w 22"/>
                <a:gd name="T37" fmla="*/ 14 h 27"/>
                <a:gd name="T38" fmla="*/ 16 w 22"/>
                <a:gd name="T39" fmla="*/ 14 h 27"/>
                <a:gd name="T40" fmla="*/ 5 w 22"/>
                <a:gd name="T41" fmla="*/ 19 h 27"/>
                <a:gd name="T42" fmla="*/ 10 w 22"/>
                <a:gd name="T43"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7">
                  <a:moveTo>
                    <a:pt x="16" y="10"/>
                  </a:moveTo>
                  <a:cubicBezTo>
                    <a:pt x="17" y="10"/>
                    <a:pt x="17" y="10"/>
                    <a:pt x="17" y="10"/>
                  </a:cubicBezTo>
                  <a:cubicBezTo>
                    <a:pt x="17" y="10"/>
                    <a:pt x="17" y="10"/>
                    <a:pt x="17" y="10"/>
                  </a:cubicBezTo>
                  <a:cubicBezTo>
                    <a:pt x="17" y="5"/>
                    <a:pt x="14" y="4"/>
                    <a:pt x="11" y="4"/>
                  </a:cubicBezTo>
                  <a:cubicBezTo>
                    <a:pt x="7" y="4"/>
                    <a:pt x="4" y="7"/>
                    <a:pt x="4" y="7"/>
                  </a:cubicBezTo>
                  <a:cubicBezTo>
                    <a:pt x="2" y="3"/>
                    <a:pt x="2" y="3"/>
                    <a:pt x="2" y="3"/>
                  </a:cubicBezTo>
                  <a:cubicBezTo>
                    <a:pt x="2" y="3"/>
                    <a:pt x="5" y="0"/>
                    <a:pt x="12" y="0"/>
                  </a:cubicBezTo>
                  <a:cubicBezTo>
                    <a:pt x="18" y="0"/>
                    <a:pt x="22" y="3"/>
                    <a:pt x="22" y="10"/>
                  </a:cubicBezTo>
                  <a:cubicBezTo>
                    <a:pt x="22" y="27"/>
                    <a:pt x="22" y="27"/>
                    <a:pt x="22" y="27"/>
                  </a:cubicBezTo>
                  <a:cubicBezTo>
                    <a:pt x="17" y="27"/>
                    <a:pt x="17" y="27"/>
                    <a:pt x="17" y="27"/>
                  </a:cubicBezTo>
                  <a:cubicBezTo>
                    <a:pt x="17" y="24"/>
                    <a:pt x="17" y="24"/>
                    <a:pt x="17" y="24"/>
                  </a:cubicBezTo>
                  <a:cubicBezTo>
                    <a:pt x="17" y="23"/>
                    <a:pt x="17" y="22"/>
                    <a:pt x="17" y="22"/>
                  </a:cubicBezTo>
                  <a:cubicBezTo>
                    <a:pt x="17" y="22"/>
                    <a:pt x="17" y="22"/>
                    <a:pt x="17" y="22"/>
                  </a:cubicBezTo>
                  <a:cubicBezTo>
                    <a:pt x="17" y="22"/>
                    <a:pt x="15" y="27"/>
                    <a:pt x="9" y="27"/>
                  </a:cubicBezTo>
                  <a:cubicBezTo>
                    <a:pt x="4" y="27"/>
                    <a:pt x="0" y="25"/>
                    <a:pt x="0" y="19"/>
                  </a:cubicBezTo>
                  <a:cubicBezTo>
                    <a:pt x="0" y="11"/>
                    <a:pt x="11" y="10"/>
                    <a:pt x="16" y="10"/>
                  </a:cubicBezTo>
                  <a:close/>
                  <a:moveTo>
                    <a:pt x="10" y="23"/>
                  </a:moveTo>
                  <a:cubicBezTo>
                    <a:pt x="14" y="23"/>
                    <a:pt x="17" y="19"/>
                    <a:pt x="17" y="15"/>
                  </a:cubicBezTo>
                  <a:cubicBezTo>
                    <a:pt x="17" y="14"/>
                    <a:pt x="17" y="14"/>
                    <a:pt x="17" y="14"/>
                  </a:cubicBezTo>
                  <a:cubicBezTo>
                    <a:pt x="16" y="14"/>
                    <a:pt x="16" y="14"/>
                    <a:pt x="16" y="14"/>
                  </a:cubicBezTo>
                  <a:cubicBezTo>
                    <a:pt x="12" y="14"/>
                    <a:pt x="5" y="14"/>
                    <a:pt x="5" y="19"/>
                  </a:cubicBezTo>
                  <a:cubicBezTo>
                    <a:pt x="5" y="21"/>
                    <a:pt x="7" y="23"/>
                    <a:pt x="1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2">
              <a:extLst>
                <a:ext uri="{FF2B5EF4-FFF2-40B4-BE49-F238E27FC236}">
                  <a16:creationId xmlns:a16="http://schemas.microsoft.com/office/drawing/2014/main" id="{EC5303B0-1454-4E4C-97AE-E45824FAB8F8}"/>
                </a:ext>
              </a:extLst>
            </p:cNvPr>
            <p:cNvSpPr>
              <a:spLocks/>
            </p:cNvSpPr>
            <p:nvPr/>
          </p:nvSpPr>
          <p:spPr bwMode="auto">
            <a:xfrm>
              <a:off x="4463" y="2062"/>
              <a:ext cx="51" cy="57"/>
            </a:xfrm>
            <a:custGeom>
              <a:avLst/>
              <a:gdLst>
                <a:gd name="T0" fmla="*/ 14 w 24"/>
                <a:gd name="T1" fmla="*/ 0 h 27"/>
                <a:gd name="T2" fmla="*/ 24 w 24"/>
                <a:gd name="T3" fmla="*/ 4 h 27"/>
                <a:gd name="T4" fmla="*/ 21 w 24"/>
                <a:gd name="T5" fmla="*/ 7 h 27"/>
                <a:gd name="T6" fmla="*/ 14 w 24"/>
                <a:gd name="T7" fmla="*/ 4 h 27"/>
                <a:gd name="T8" fmla="*/ 5 w 24"/>
                <a:gd name="T9" fmla="*/ 13 h 27"/>
                <a:gd name="T10" fmla="*/ 14 w 24"/>
                <a:gd name="T11" fmla="*/ 23 h 27"/>
                <a:gd name="T12" fmla="*/ 22 w 24"/>
                <a:gd name="T13" fmla="*/ 19 h 27"/>
                <a:gd name="T14" fmla="*/ 24 w 24"/>
                <a:gd name="T15" fmla="*/ 23 h 27"/>
                <a:gd name="T16" fmla="*/ 14 w 24"/>
                <a:gd name="T17" fmla="*/ 27 h 27"/>
                <a:gd name="T18" fmla="*/ 0 w 24"/>
                <a:gd name="T19" fmla="*/ 14 h 27"/>
                <a:gd name="T20" fmla="*/ 14 w 24"/>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7">
                  <a:moveTo>
                    <a:pt x="14" y="0"/>
                  </a:moveTo>
                  <a:cubicBezTo>
                    <a:pt x="20" y="0"/>
                    <a:pt x="24" y="4"/>
                    <a:pt x="24" y="4"/>
                  </a:cubicBezTo>
                  <a:cubicBezTo>
                    <a:pt x="21" y="7"/>
                    <a:pt x="21" y="7"/>
                    <a:pt x="21" y="7"/>
                  </a:cubicBezTo>
                  <a:cubicBezTo>
                    <a:pt x="21" y="7"/>
                    <a:pt x="19" y="4"/>
                    <a:pt x="14" y="4"/>
                  </a:cubicBezTo>
                  <a:cubicBezTo>
                    <a:pt x="9" y="4"/>
                    <a:pt x="5" y="8"/>
                    <a:pt x="5" y="13"/>
                  </a:cubicBezTo>
                  <a:cubicBezTo>
                    <a:pt x="5" y="19"/>
                    <a:pt x="9" y="23"/>
                    <a:pt x="14" y="23"/>
                  </a:cubicBezTo>
                  <a:cubicBezTo>
                    <a:pt x="19" y="23"/>
                    <a:pt x="22" y="19"/>
                    <a:pt x="22" y="19"/>
                  </a:cubicBezTo>
                  <a:cubicBezTo>
                    <a:pt x="24" y="23"/>
                    <a:pt x="24" y="23"/>
                    <a:pt x="24" y="23"/>
                  </a:cubicBezTo>
                  <a:cubicBezTo>
                    <a:pt x="24" y="23"/>
                    <a:pt x="21" y="27"/>
                    <a:pt x="14" y="27"/>
                  </a:cubicBezTo>
                  <a:cubicBezTo>
                    <a:pt x="6" y="27"/>
                    <a:pt x="0" y="21"/>
                    <a:pt x="0" y="14"/>
                  </a:cubicBezTo>
                  <a:cubicBezTo>
                    <a:pt x="0" y="6"/>
                    <a:pt x="6" y="0"/>
                    <a:pt x="1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3">
              <a:extLst>
                <a:ext uri="{FF2B5EF4-FFF2-40B4-BE49-F238E27FC236}">
                  <a16:creationId xmlns:a16="http://schemas.microsoft.com/office/drawing/2014/main" id="{2FCCF256-E217-4262-80F4-4549C4D227E3}"/>
                </a:ext>
              </a:extLst>
            </p:cNvPr>
            <p:cNvSpPr>
              <a:spLocks/>
            </p:cNvSpPr>
            <p:nvPr/>
          </p:nvSpPr>
          <p:spPr bwMode="auto">
            <a:xfrm>
              <a:off x="4524" y="2062"/>
              <a:ext cx="53" cy="57"/>
            </a:xfrm>
            <a:custGeom>
              <a:avLst/>
              <a:gdLst>
                <a:gd name="T0" fmla="*/ 14 w 25"/>
                <a:gd name="T1" fmla="*/ 0 h 27"/>
                <a:gd name="T2" fmla="*/ 24 w 25"/>
                <a:gd name="T3" fmla="*/ 4 h 27"/>
                <a:gd name="T4" fmla="*/ 22 w 25"/>
                <a:gd name="T5" fmla="*/ 7 h 27"/>
                <a:gd name="T6" fmla="*/ 15 w 25"/>
                <a:gd name="T7" fmla="*/ 4 h 27"/>
                <a:gd name="T8" fmla="*/ 5 w 25"/>
                <a:gd name="T9" fmla="*/ 13 h 27"/>
                <a:gd name="T10" fmla="*/ 15 w 25"/>
                <a:gd name="T11" fmla="*/ 23 h 27"/>
                <a:gd name="T12" fmla="*/ 23 w 25"/>
                <a:gd name="T13" fmla="*/ 19 h 27"/>
                <a:gd name="T14" fmla="*/ 25 w 25"/>
                <a:gd name="T15" fmla="*/ 23 h 27"/>
                <a:gd name="T16" fmla="*/ 14 w 25"/>
                <a:gd name="T17" fmla="*/ 27 h 27"/>
                <a:gd name="T18" fmla="*/ 0 w 25"/>
                <a:gd name="T19" fmla="*/ 14 h 27"/>
                <a:gd name="T20" fmla="*/ 14 w 25"/>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7">
                  <a:moveTo>
                    <a:pt x="14" y="0"/>
                  </a:moveTo>
                  <a:cubicBezTo>
                    <a:pt x="21" y="0"/>
                    <a:pt x="24" y="4"/>
                    <a:pt x="24" y="4"/>
                  </a:cubicBezTo>
                  <a:cubicBezTo>
                    <a:pt x="22" y="7"/>
                    <a:pt x="22" y="7"/>
                    <a:pt x="22" y="7"/>
                  </a:cubicBezTo>
                  <a:cubicBezTo>
                    <a:pt x="22" y="7"/>
                    <a:pt x="19" y="4"/>
                    <a:pt x="15" y="4"/>
                  </a:cubicBezTo>
                  <a:cubicBezTo>
                    <a:pt x="9" y="4"/>
                    <a:pt x="5" y="8"/>
                    <a:pt x="5" y="13"/>
                  </a:cubicBezTo>
                  <a:cubicBezTo>
                    <a:pt x="5" y="19"/>
                    <a:pt x="9" y="23"/>
                    <a:pt x="15" y="23"/>
                  </a:cubicBezTo>
                  <a:cubicBezTo>
                    <a:pt x="20" y="23"/>
                    <a:pt x="23" y="19"/>
                    <a:pt x="23" y="19"/>
                  </a:cubicBezTo>
                  <a:cubicBezTo>
                    <a:pt x="25" y="23"/>
                    <a:pt x="25" y="23"/>
                    <a:pt x="25" y="23"/>
                  </a:cubicBezTo>
                  <a:cubicBezTo>
                    <a:pt x="25" y="23"/>
                    <a:pt x="21" y="27"/>
                    <a:pt x="14" y="27"/>
                  </a:cubicBezTo>
                  <a:cubicBezTo>
                    <a:pt x="6" y="27"/>
                    <a:pt x="0" y="21"/>
                    <a:pt x="0" y="14"/>
                  </a:cubicBezTo>
                  <a:cubicBezTo>
                    <a:pt x="0" y="6"/>
                    <a:pt x="6" y="0"/>
                    <a:pt x="1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4">
              <a:extLst>
                <a:ext uri="{FF2B5EF4-FFF2-40B4-BE49-F238E27FC236}">
                  <a16:creationId xmlns:a16="http://schemas.microsoft.com/office/drawing/2014/main" id="{8A1C523C-6F4F-4593-9BAD-44E6171642F9}"/>
                </a:ext>
              </a:extLst>
            </p:cNvPr>
            <p:cNvSpPr>
              <a:spLocks noEditPoints="1"/>
            </p:cNvSpPr>
            <p:nvPr/>
          </p:nvSpPr>
          <p:spPr bwMode="auto">
            <a:xfrm>
              <a:off x="4587" y="2062"/>
              <a:ext cx="59" cy="57"/>
            </a:xfrm>
            <a:custGeom>
              <a:avLst/>
              <a:gdLst>
                <a:gd name="T0" fmla="*/ 14 w 28"/>
                <a:gd name="T1" fmla="*/ 0 h 27"/>
                <a:gd name="T2" fmla="*/ 28 w 28"/>
                <a:gd name="T3" fmla="*/ 13 h 27"/>
                <a:gd name="T4" fmla="*/ 14 w 28"/>
                <a:gd name="T5" fmla="*/ 27 h 27"/>
                <a:gd name="T6" fmla="*/ 0 w 28"/>
                <a:gd name="T7" fmla="*/ 13 h 27"/>
                <a:gd name="T8" fmla="*/ 14 w 28"/>
                <a:gd name="T9" fmla="*/ 0 h 27"/>
                <a:gd name="T10" fmla="*/ 14 w 28"/>
                <a:gd name="T11" fmla="*/ 23 h 27"/>
                <a:gd name="T12" fmla="*/ 23 w 28"/>
                <a:gd name="T13" fmla="*/ 13 h 27"/>
                <a:gd name="T14" fmla="*/ 14 w 28"/>
                <a:gd name="T15" fmla="*/ 4 h 27"/>
                <a:gd name="T16" fmla="*/ 5 w 28"/>
                <a:gd name="T17" fmla="*/ 13 h 27"/>
                <a:gd name="T18" fmla="*/ 14 w 28"/>
                <a:gd name="T19"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7">
                  <a:moveTo>
                    <a:pt x="14" y="0"/>
                  </a:moveTo>
                  <a:cubicBezTo>
                    <a:pt x="22" y="0"/>
                    <a:pt x="28" y="6"/>
                    <a:pt x="28" y="13"/>
                  </a:cubicBezTo>
                  <a:cubicBezTo>
                    <a:pt x="28" y="22"/>
                    <a:pt x="22" y="27"/>
                    <a:pt x="14" y="27"/>
                  </a:cubicBezTo>
                  <a:cubicBezTo>
                    <a:pt x="6" y="27"/>
                    <a:pt x="0" y="22"/>
                    <a:pt x="0" y="13"/>
                  </a:cubicBezTo>
                  <a:cubicBezTo>
                    <a:pt x="0" y="6"/>
                    <a:pt x="6" y="0"/>
                    <a:pt x="14" y="0"/>
                  </a:cubicBezTo>
                  <a:close/>
                  <a:moveTo>
                    <a:pt x="14" y="23"/>
                  </a:moveTo>
                  <a:cubicBezTo>
                    <a:pt x="19" y="23"/>
                    <a:pt x="23" y="19"/>
                    <a:pt x="23" y="13"/>
                  </a:cubicBezTo>
                  <a:cubicBezTo>
                    <a:pt x="23" y="8"/>
                    <a:pt x="19" y="4"/>
                    <a:pt x="14" y="4"/>
                  </a:cubicBezTo>
                  <a:cubicBezTo>
                    <a:pt x="9" y="4"/>
                    <a:pt x="5" y="8"/>
                    <a:pt x="5" y="13"/>
                  </a:cubicBezTo>
                  <a:cubicBezTo>
                    <a:pt x="5" y="19"/>
                    <a:pt x="9" y="23"/>
                    <a:pt x="14"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5">
              <a:extLst>
                <a:ext uri="{FF2B5EF4-FFF2-40B4-BE49-F238E27FC236}">
                  <a16:creationId xmlns:a16="http://schemas.microsoft.com/office/drawing/2014/main" id="{B3152B2B-4C43-46CB-A6B3-F78AEC9419DB}"/>
                </a:ext>
              </a:extLst>
            </p:cNvPr>
            <p:cNvSpPr>
              <a:spLocks/>
            </p:cNvSpPr>
            <p:nvPr/>
          </p:nvSpPr>
          <p:spPr bwMode="auto">
            <a:xfrm>
              <a:off x="4660" y="2062"/>
              <a:ext cx="51" cy="57"/>
            </a:xfrm>
            <a:custGeom>
              <a:avLst/>
              <a:gdLst>
                <a:gd name="T0" fmla="*/ 0 w 24"/>
                <a:gd name="T1" fmla="*/ 0 h 27"/>
                <a:gd name="T2" fmla="*/ 5 w 24"/>
                <a:gd name="T3" fmla="*/ 0 h 27"/>
                <a:gd name="T4" fmla="*/ 5 w 24"/>
                <a:gd name="T5" fmla="*/ 16 h 27"/>
                <a:gd name="T6" fmla="*/ 10 w 24"/>
                <a:gd name="T7" fmla="*/ 23 h 27"/>
                <a:gd name="T8" fmla="*/ 18 w 24"/>
                <a:gd name="T9" fmla="*/ 13 h 27"/>
                <a:gd name="T10" fmla="*/ 18 w 24"/>
                <a:gd name="T11" fmla="*/ 0 h 27"/>
                <a:gd name="T12" fmla="*/ 24 w 24"/>
                <a:gd name="T13" fmla="*/ 0 h 27"/>
                <a:gd name="T14" fmla="*/ 24 w 24"/>
                <a:gd name="T15" fmla="*/ 27 h 27"/>
                <a:gd name="T16" fmla="*/ 19 w 24"/>
                <a:gd name="T17" fmla="*/ 27 h 27"/>
                <a:gd name="T18" fmla="*/ 19 w 24"/>
                <a:gd name="T19" fmla="*/ 23 h 27"/>
                <a:gd name="T20" fmla="*/ 19 w 24"/>
                <a:gd name="T21" fmla="*/ 21 h 27"/>
                <a:gd name="T22" fmla="*/ 19 w 24"/>
                <a:gd name="T23" fmla="*/ 21 h 27"/>
                <a:gd name="T24" fmla="*/ 9 w 24"/>
                <a:gd name="T25" fmla="*/ 27 h 27"/>
                <a:gd name="T26" fmla="*/ 0 w 24"/>
                <a:gd name="T27" fmla="*/ 17 h 27"/>
                <a:gd name="T28" fmla="*/ 0 w 24"/>
                <a:gd name="T2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27">
                  <a:moveTo>
                    <a:pt x="0" y="0"/>
                  </a:moveTo>
                  <a:cubicBezTo>
                    <a:pt x="5" y="0"/>
                    <a:pt x="5" y="0"/>
                    <a:pt x="5" y="0"/>
                  </a:cubicBezTo>
                  <a:cubicBezTo>
                    <a:pt x="5" y="16"/>
                    <a:pt x="5" y="16"/>
                    <a:pt x="5" y="16"/>
                  </a:cubicBezTo>
                  <a:cubicBezTo>
                    <a:pt x="5" y="20"/>
                    <a:pt x="6" y="23"/>
                    <a:pt x="10" y="23"/>
                  </a:cubicBezTo>
                  <a:cubicBezTo>
                    <a:pt x="15" y="23"/>
                    <a:pt x="18" y="18"/>
                    <a:pt x="18" y="13"/>
                  </a:cubicBezTo>
                  <a:cubicBezTo>
                    <a:pt x="18" y="0"/>
                    <a:pt x="18" y="0"/>
                    <a:pt x="18" y="0"/>
                  </a:cubicBezTo>
                  <a:cubicBezTo>
                    <a:pt x="24" y="0"/>
                    <a:pt x="24" y="0"/>
                    <a:pt x="24" y="0"/>
                  </a:cubicBezTo>
                  <a:cubicBezTo>
                    <a:pt x="24" y="27"/>
                    <a:pt x="24" y="27"/>
                    <a:pt x="24" y="27"/>
                  </a:cubicBezTo>
                  <a:cubicBezTo>
                    <a:pt x="19" y="27"/>
                    <a:pt x="19" y="27"/>
                    <a:pt x="19" y="27"/>
                  </a:cubicBezTo>
                  <a:cubicBezTo>
                    <a:pt x="19" y="23"/>
                    <a:pt x="19" y="23"/>
                    <a:pt x="19" y="23"/>
                  </a:cubicBezTo>
                  <a:cubicBezTo>
                    <a:pt x="19" y="22"/>
                    <a:pt x="19" y="21"/>
                    <a:pt x="19" y="21"/>
                  </a:cubicBezTo>
                  <a:cubicBezTo>
                    <a:pt x="19" y="21"/>
                    <a:pt x="19" y="21"/>
                    <a:pt x="19" y="21"/>
                  </a:cubicBezTo>
                  <a:cubicBezTo>
                    <a:pt x="18" y="24"/>
                    <a:pt x="14" y="27"/>
                    <a:pt x="9" y="27"/>
                  </a:cubicBezTo>
                  <a:cubicBezTo>
                    <a:pt x="3" y="27"/>
                    <a:pt x="0" y="24"/>
                    <a:pt x="0" y="17"/>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6">
              <a:extLst>
                <a:ext uri="{FF2B5EF4-FFF2-40B4-BE49-F238E27FC236}">
                  <a16:creationId xmlns:a16="http://schemas.microsoft.com/office/drawing/2014/main" id="{342A5305-FB47-42F4-AA6B-EA8909D93886}"/>
                </a:ext>
              </a:extLst>
            </p:cNvPr>
            <p:cNvSpPr>
              <a:spLocks/>
            </p:cNvSpPr>
            <p:nvPr/>
          </p:nvSpPr>
          <p:spPr bwMode="auto">
            <a:xfrm>
              <a:off x="4730" y="2062"/>
              <a:ext cx="48" cy="57"/>
            </a:xfrm>
            <a:custGeom>
              <a:avLst/>
              <a:gdLst>
                <a:gd name="T0" fmla="*/ 0 w 23"/>
                <a:gd name="T1" fmla="*/ 0 h 27"/>
                <a:gd name="T2" fmla="*/ 4 w 23"/>
                <a:gd name="T3" fmla="*/ 0 h 27"/>
                <a:gd name="T4" fmla="*/ 4 w 23"/>
                <a:gd name="T5" fmla="*/ 4 h 27"/>
                <a:gd name="T6" fmla="*/ 4 w 23"/>
                <a:gd name="T7" fmla="*/ 6 h 27"/>
                <a:gd name="T8" fmla="*/ 4 w 23"/>
                <a:gd name="T9" fmla="*/ 6 h 27"/>
                <a:gd name="T10" fmla="*/ 14 w 23"/>
                <a:gd name="T11" fmla="*/ 0 h 27"/>
                <a:gd name="T12" fmla="*/ 23 w 23"/>
                <a:gd name="T13" fmla="*/ 10 h 27"/>
                <a:gd name="T14" fmla="*/ 23 w 23"/>
                <a:gd name="T15" fmla="*/ 27 h 27"/>
                <a:gd name="T16" fmla="*/ 18 w 23"/>
                <a:gd name="T17" fmla="*/ 27 h 27"/>
                <a:gd name="T18" fmla="*/ 18 w 23"/>
                <a:gd name="T19" fmla="*/ 11 h 27"/>
                <a:gd name="T20" fmla="*/ 13 w 23"/>
                <a:gd name="T21" fmla="*/ 4 h 27"/>
                <a:gd name="T22" fmla="*/ 5 w 23"/>
                <a:gd name="T23" fmla="*/ 11 h 27"/>
                <a:gd name="T24" fmla="*/ 5 w 23"/>
                <a:gd name="T25" fmla="*/ 14 h 27"/>
                <a:gd name="T26" fmla="*/ 5 w 23"/>
                <a:gd name="T27" fmla="*/ 27 h 27"/>
                <a:gd name="T28" fmla="*/ 0 w 23"/>
                <a:gd name="T29" fmla="*/ 27 h 27"/>
                <a:gd name="T30" fmla="*/ 0 w 23"/>
                <a:gd name="T3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27">
                  <a:moveTo>
                    <a:pt x="0" y="0"/>
                  </a:moveTo>
                  <a:cubicBezTo>
                    <a:pt x="4" y="0"/>
                    <a:pt x="4" y="0"/>
                    <a:pt x="4" y="0"/>
                  </a:cubicBezTo>
                  <a:cubicBezTo>
                    <a:pt x="4" y="4"/>
                    <a:pt x="4" y="4"/>
                    <a:pt x="4" y="4"/>
                  </a:cubicBezTo>
                  <a:cubicBezTo>
                    <a:pt x="4" y="5"/>
                    <a:pt x="4" y="6"/>
                    <a:pt x="4" y="6"/>
                  </a:cubicBezTo>
                  <a:cubicBezTo>
                    <a:pt x="4" y="6"/>
                    <a:pt x="4" y="6"/>
                    <a:pt x="4" y="6"/>
                  </a:cubicBezTo>
                  <a:cubicBezTo>
                    <a:pt x="5" y="3"/>
                    <a:pt x="9" y="0"/>
                    <a:pt x="14" y="0"/>
                  </a:cubicBezTo>
                  <a:cubicBezTo>
                    <a:pt x="21" y="0"/>
                    <a:pt x="23" y="3"/>
                    <a:pt x="23" y="10"/>
                  </a:cubicBezTo>
                  <a:cubicBezTo>
                    <a:pt x="23" y="27"/>
                    <a:pt x="23" y="27"/>
                    <a:pt x="23" y="27"/>
                  </a:cubicBezTo>
                  <a:cubicBezTo>
                    <a:pt x="18" y="27"/>
                    <a:pt x="18" y="27"/>
                    <a:pt x="18" y="27"/>
                  </a:cubicBezTo>
                  <a:cubicBezTo>
                    <a:pt x="18" y="11"/>
                    <a:pt x="18" y="11"/>
                    <a:pt x="18" y="11"/>
                  </a:cubicBezTo>
                  <a:cubicBezTo>
                    <a:pt x="18" y="7"/>
                    <a:pt x="18" y="4"/>
                    <a:pt x="13" y="4"/>
                  </a:cubicBezTo>
                  <a:cubicBezTo>
                    <a:pt x="9" y="4"/>
                    <a:pt x="6" y="7"/>
                    <a:pt x="5" y="11"/>
                  </a:cubicBezTo>
                  <a:cubicBezTo>
                    <a:pt x="5" y="12"/>
                    <a:pt x="5" y="13"/>
                    <a:pt x="5" y="14"/>
                  </a:cubicBezTo>
                  <a:cubicBezTo>
                    <a:pt x="5" y="27"/>
                    <a:pt x="5" y="27"/>
                    <a:pt x="5" y="27"/>
                  </a:cubicBezTo>
                  <a:cubicBezTo>
                    <a:pt x="0" y="27"/>
                    <a:pt x="0" y="27"/>
                    <a:pt x="0" y="27"/>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7">
              <a:extLst>
                <a:ext uri="{FF2B5EF4-FFF2-40B4-BE49-F238E27FC236}">
                  <a16:creationId xmlns:a16="http://schemas.microsoft.com/office/drawing/2014/main" id="{948885EC-41B9-47B7-A39D-508D8D6B8D0C}"/>
                </a:ext>
              </a:extLst>
            </p:cNvPr>
            <p:cNvSpPr>
              <a:spLocks/>
            </p:cNvSpPr>
            <p:nvPr/>
          </p:nvSpPr>
          <p:spPr bwMode="auto">
            <a:xfrm>
              <a:off x="4792" y="2047"/>
              <a:ext cx="32" cy="72"/>
            </a:xfrm>
            <a:custGeom>
              <a:avLst/>
              <a:gdLst>
                <a:gd name="T0" fmla="*/ 3 w 15"/>
                <a:gd name="T1" fmla="*/ 12 h 34"/>
                <a:gd name="T2" fmla="*/ 0 w 15"/>
                <a:gd name="T3" fmla="*/ 12 h 34"/>
                <a:gd name="T4" fmla="*/ 0 w 15"/>
                <a:gd name="T5" fmla="*/ 8 h 34"/>
                <a:gd name="T6" fmla="*/ 3 w 15"/>
                <a:gd name="T7" fmla="*/ 8 h 34"/>
                <a:gd name="T8" fmla="*/ 3 w 15"/>
                <a:gd name="T9" fmla="*/ 0 h 34"/>
                <a:gd name="T10" fmla="*/ 8 w 15"/>
                <a:gd name="T11" fmla="*/ 0 h 34"/>
                <a:gd name="T12" fmla="*/ 8 w 15"/>
                <a:gd name="T13" fmla="*/ 8 h 34"/>
                <a:gd name="T14" fmla="*/ 15 w 15"/>
                <a:gd name="T15" fmla="*/ 8 h 34"/>
                <a:gd name="T16" fmla="*/ 15 w 15"/>
                <a:gd name="T17" fmla="*/ 12 h 34"/>
                <a:gd name="T18" fmla="*/ 8 w 15"/>
                <a:gd name="T19" fmla="*/ 12 h 34"/>
                <a:gd name="T20" fmla="*/ 8 w 15"/>
                <a:gd name="T21" fmla="*/ 24 h 34"/>
                <a:gd name="T22" fmla="*/ 14 w 15"/>
                <a:gd name="T23" fmla="*/ 29 h 34"/>
                <a:gd name="T24" fmla="*/ 15 w 15"/>
                <a:gd name="T25" fmla="*/ 29 h 34"/>
                <a:gd name="T26" fmla="*/ 15 w 15"/>
                <a:gd name="T27" fmla="*/ 34 h 34"/>
                <a:gd name="T28" fmla="*/ 13 w 15"/>
                <a:gd name="T29" fmla="*/ 34 h 34"/>
                <a:gd name="T30" fmla="*/ 3 w 15"/>
                <a:gd name="T31" fmla="*/ 24 h 34"/>
                <a:gd name="T32" fmla="*/ 3 w 15"/>
                <a:gd name="T33"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34">
                  <a:moveTo>
                    <a:pt x="3" y="12"/>
                  </a:moveTo>
                  <a:cubicBezTo>
                    <a:pt x="0" y="12"/>
                    <a:pt x="0" y="12"/>
                    <a:pt x="0" y="12"/>
                  </a:cubicBezTo>
                  <a:cubicBezTo>
                    <a:pt x="0" y="8"/>
                    <a:pt x="0" y="8"/>
                    <a:pt x="0" y="8"/>
                  </a:cubicBezTo>
                  <a:cubicBezTo>
                    <a:pt x="3" y="8"/>
                    <a:pt x="3" y="8"/>
                    <a:pt x="3" y="8"/>
                  </a:cubicBezTo>
                  <a:cubicBezTo>
                    <a:pt x="3" y="0"/>
                    <a:pt x="3" y="0"/>
                    <a:pt x="3" y="0"/>
                  </a:cubicBezTo>
                  <a:cubicBezTo>
                    <a:pt x="8" y="0"/>
                    <a:pt x="8" y="0"/>
                    <a:pt x="8" y="0"/>
                  </a:cubicBezTo>
                  <a:cubicBezTo>
                    <a:pt x="8" y="8"/>
                    <a:pt x="8" y="8"/>
                    <a:pt x="8" y="8"/>
                  </a:cubicBezTo>
                  <a:cubicBezTo>
                    <a:pt x="15" y="8"/>
                    <a:pt x="15" y="8"/>
                    <a:pt x="15" y="8"/>
                  </a:cubicBezTo>
                  <a:cubicBezTo>
                    <a:pt x="15" y="12"/>
                    <a:pt x="15" y="12"/>
                    <a:pt x="15" y="12"/>
                  </a:cubicBezTo>
                  <a:cubicBezTo>
                    <a:pt x="8" y="12"/>
                    <a:pt x="8" y="12"/>
                    <a:pt x="8" y="12"/>
                  </a:cubicBezTo>
                  <a:cubicBezTo>
                    <a:pt x="8" y="24"/>
                    <a:pt x="8" y="24"/>
                    <a:pt x="8" y="24"/>
                  </a:cubicBezTo>
                  <a:cubicBezTo>
                    <a:pt x="8" y="29"/>
                    <a:pt x="12" y="29"/>
                    <a:pt x="14" y="29"/>
                  </a:cubicBezTo>
                  <a:cubicBezTo>
                    <a:pt x="15" y="29"/>
                    <a:pt x="15" y="29"/>
                    <a:pt x="15" y="29"/>
                  </a:cubicBezTo>
                  <a:cubicBezTo>
                    <a:pt x="15" y="34"/>
                    <a:pt x="15" y="34"/>
                    <a:pt x="15" y="34"/>
                  </a:cubicBezTo>
                  <a:cubicBezTo>
                    <a:pt x="15" y="34"/>
                    <a:pt x="14" y="34"/>
                    <a:pt x="13" y="34"/>
                  </a:cubicBezTo>
                  <a:cubicBezTo>
                    <a:pt x="10" y="34"/>
                    <a:pt x="3" y="33"/>
                    <a:pt x="3" y="24"/>
                  </a:cubicBezTo>
                  <a:lnTo>
                    <a:pt x="3"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8">
              <a:extLst>
                <a:ext uri="{FF2B5EF4-FFF2-40B4-BE49-F238E27FC236}">
                  <a16:creationId xmlns:a16="http://schemas.microsoft.com/office/drawing/2014/main" id="{B5DA103D-0503-429C-A423-1411060E2AEF}"/>
                </a:ext>
              </a:extLst>
            </p:cNvPr>
            <p:cNvSpPr>
              <a:spLocks noEditPoints="1"/>
            </p:cNvSpPr>
            <p:nvPr/>
          </p:nvSpPr>
          <p:spPr bwMode="auto">
            <a:xfrm>
              <a:off x="4834" y="2062"/>
              <a:ext cx="47" cy="57"/>
            </a:xfrm>
            <a:custGeom>
              <a:avLst/>
              <a:gdLst>
                <a:gd name="T0" fmla="*/ 16 w 22"/>
                <a:gd name="T1" fmla="*/ 10 h 27"/>
                <a:gd name="T2" fmla="*/ 17 w 22"/>
                <a:gd name="T3" fmla="*/ 10 h 27"/>
                <a:gd name="T4" fmla="*/ 17 w 22"/>
                <a:gd name="T5" fmla="*/ 10 h 27"/>
                <a:gd name="T6" fmla="*/ 11 w 22"/>
                <a:gd name="T7" fmla="*/ 4 h 27"/>
                <a:gd name="T8" fmla="*/ 4 w 22"/>
                <a:gd name="T9" fmla="*/ 7 h 27"/>
                <a:gd name="T10" fmla="*/ 1 w 22"/>
                <a:gd name="T11" fmla="*/ 3 h 27"/>
                <a:gd name="T12" fmla="*/ 11 w 22"/>
                <a:gd name="T13" fmla="*/ 0 h 27"/>
                <a:gd name="T14" fmla="*/ 22 w 22"/>
                <a:gd name="T15" fmla="*/ 10 h 27"/>
                <a:gd name="T16" fmla="*/ 22 w 22"/>
                <a:gd name="T17" fmla="*/ 27 h 27"/>
                <a:gd name="T18" fmla="*/ 17 w 22"/>
                <a:gd name="T19" fmla="*/ 27 h 27"/>
                <a:gd name="T20" fmla="*/ 17 w 22"/>
                <a:gd name="T21" fmla="*/ 24 h 27"/>
                <a:gd name="T22" fmla="*/ 17 w 22"/>
                <a:gd name="T23" fmla="*/ 22 h 27"/>
                <a:gd name="T24" fmla="*/ 17 w 22"/>
                <a:gd name="T25" fmla="*/ 22 h 27"/>
                <a:gd name="T26" fmla="*/ 9 w 22"/>
                <a:gd name="T27" fmla="*/ 27 h 27"/>
                <a:gd name="T28" fmla="*/ 0 w 22"/>
                <a:gd name="T29" fmla="*/ 19 h 27"/>
                <a:gd name="T30" fmla="*/ 16 w 22"/>
                <a:gd name="T31" fmla="*/ 10 h 27"/>
                <a:gd name="T32" fmla="*/ 10 w 22"/>
                <a:gd name="T33" fmla="*/ 23 h 27"/>
                <a:gd name="T34" fmla="*/ 17 w 22"/>
                <a:gd name="T35" fmla="*/ 15 h 27"/>
                <a:gd name="T36" fmla="*/ 17 w 22"/>
                <a:gd name="T37" fmla="*/ 14 h 27"/>
                <a:gd name="T38" fmla="*/ 15 w 22"/>
                <a:gd name="T39" fmla="*/ 14 h 27"/>
                <a:gd name="T40" fmla="*/ 5 w 22"/>
                <a:gd name="T41" fmla="*/ 19 h 27"/>
                <a:gd name="T42" fmla="*/ 10 w 22"/>
                <a:gd name="T43"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7">
                  <a:moveTo>
                    <a:pt x="16" y="10"/>
                  </a:moveTo>
                  <a:cubicBezTo>
                    <a:pt x="17" y="10"/>
                    <a:pt x="17" y="10"/>
                    <a:pt x="17" y="10"/>
                  </a:cubicBezTo>
                  <a:cubicBezTo>
                    <a:pt x="17" y="10"/>
                    <a:pt x="17" y="10"/>
                    <a:pt x="17" y="10"/>
                  </a:cubicBezTo>
                  <a:cubicBezTo>
                    <a:pt x="17" y="5"/>
                    <a:pt x="14" y="4"/>
                    <a:pt x="11" y="4"/>
                  </a:cubicBezTo>
                  <a:cubicBezTo>
                    <a:pt x="7" y="4"/>
                    <a:pt x="4" y="7"/>
                    <a:pt x="4" y="7"/>
                  </a:cubicBezTo>
                  <a:cubicBezTo>
                    <a:pt x="1" y="3"/>
                    <a:pt x="1" y="3"/>
                    <a:pt x="1" y="3"/>
                  </a:cubicBezTo>
                  <a:cubicBezTo>
                    <a:pt x="1" y="3"/>
                    <a:pt x="5" y="0"/>
                    <a:pt x="11" y="0"/>
                  </a:cubicBezTo>
                  <a:cubicBezTo>
                    <a:pt x="18" y="0"/>
                    <a:pt x="22" y="3"/>
                    <a:pt x="22" y="10"/>
                  </a:cubicBezTo>
                  <a:cubicBezTo>
                    <a:pt x="22" y="27"/>
                    <a:pt x="22" y="27"/>
                    <a:pt x="22" y="27"/>
                  </a:cubicBezTo>
                  <a:cubicBezTo>
                    <a:pt x="17" y="27"/>
                    <a:pt x="17" y="27"/>
                    <a:pt x="17" y="27"/>
                  </a:cubicBezTo>
                  <a:cubicBezTo>
                    <a:pt x="17" y="24"/>
                    <a:pt x="17" y="24"/>
                    <a:pt x="17" y="24"/>
                  </a:cubicBezTo>
                  <a:cubicBezTo>
                    <a:pt x="17" y="23"/>
                    <a:pt x="17" y="22"/>
                    <a:pt x="17" y="22"/>
                  </a:cubicBezTo>
                  <a:cubicBezTo>
                    <a:pt x="17" y="22"/>
                    <a:pt x="17" y="22"/>
                    <a:pt x="17" y="22"/>
                  </a:cubicBezTo>
                  <a:cubicBezTo>
                    <a:pt x="17" y="22"/>
                    <a:pt x="15" y="27"/>
                    <a:pt x="9" y="27"/>
                  </a:cubicBezTo>
                  <a:cubicBezTo>
                    <a:pt x="4" y="27"/>
                    <a:pt x="0" y="25"/>
                    <a:pt x="0" y="19"/>
                  </a:cubicBezTo>
                  <a:cubicBezTo>
                    <a:pt x="0" y="11"/>
                    <a:pt x="11" y="10"/>
                    <a:pt x="16" y="10"/>
                  </a:cubicBezTo>
                  <a:close/>
                  <a:moveTo>
                    <a:pt x="10" y="23"/>
                  </a:moveTo>
                  <a:cubicBezTo>
                    <a:pt x="14" y="23"/>
                    <a:pt x="17" y="19"/>
                    <a:pt x="17" y="15"/>
                  </a:cubicBezTo>
                  <a:cubicBezTo>
                    <a:pt x="17" y="14"/>
                    <a:pt x="17" y="14"/>
                    <a:pt x="17" y="14"/>
                  </a:cubicBezTo>
                  <a:cubicBezTo>
                    <a:pt x="15" y="14"/>
                    <a:pt x="15" y="14"/>
                    <a:pt x="15" y="14"/>
                  </a:cubicBezTo>
                  <a:cubicBezTo>
                    <a:pt x="12" y="14"/>
                    <a:pt x="5" y="14"/>
                    <a:pt x="5" y="19"/>
                  </a:cubicBezTo>
                  <a:cubicBezTo>
                    <a:pt x="5" y="21"/>
                    <a:pt x="6" y="23"/>
                    <a:pt x="1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9">
              <a:extLst>
                <a:ext uri="{FF2B5EF4-FFF2-40B4-BE49-F238E27FC236}">
                  <a16:creationId xmlns:a16="http://schemas.microsoft.com/office/drawing/2014/main" id="{2A6C295B-1FA6-4819-A9C5-1FDBA8DE008C}"/>
                </a:ext>
              </a:extLst>
            </p:cNvPr>
            <p:cNvSpPr>
              <a:spLocks/>
            </p:cNvSpPr>
            <p:nvPr/>
          </p:nvSpPr>
          <p:spPr bwMode="auto">
            <a:xfrm>
              <a:off x="4897" y="2062"/>
              <a:ext cx="51" cy="57"/>
            </a:xfrm>
            <a:custGeom>
              <a:avLst/>
              <a:gdLst>
                <a:gd name="T0" fmla="*/ 0 w 24"/>
                <a:gd name="T1" fmla="*/ 0 h 27"/>
                <a:gd name="T2" fmla="*/ 5 w 24"/>
                <a:gd name="T3" fmla="*/ 0 h 27"/>
                <a:gd name="T4" fmla="*/ 5 w 24"/>
                <a:gd name="T5" fmla="*/ 4 h 27"/>
                <a:gd name="T6" fmla="*/ 5 w 24"/>
                <a:gd name="T7" fmla="*/ 6 h 27"/>
                <a:gd name="T8" fmla="*/ 5 w 24"/>
                <a:gd name="T9" fmla="*/ 6 h 27"/>
                <a:gd name="T10" fmla="*/ 15 w 24"/>
                <a:gd name="T11" fmla="*/ 0 h 27"/>
                <a:gd name="T12" fmla="*/ 24 w 24"/>
                <a:gd name="T13" fmla="*/ 10 h 27"/>
                <a:gd name="T14" fmla="*/ 24 w 24"/>
                <a:gd name="T15" fmla="*/ 27 h 27"/>
                <a:gd name="T16" fmla="*/ 19 w 24"/>
                <a:gd name="T17" fmla="*/ 27 h 27"/>
                <a:gd name="T18" fmla="*/ 19 w 24"/>
                <a:gd name="T19" fmla="*/ 11 h 27"/>
                <a:gd name="T20" fmla="*/ 14 w 24"/>
                <a:gd name="T21" fmla="*/ 4 h 27"/>
                <a:gd name="T22" fmla="*/ 6 w 24"/>
                <a:gd name="T23" fmla="*/ 11 h 27"/>
                <a:gd name="T24" fmla="*/ 5 w 24"/>
                <a:gd name="T25" fmla="*/ 14 h 27"/>
                <a:gd name="T26" fmla="*/ 5 w 24"/>
                <a:gd name="T27" fmla="*/ 27 h 27"/>
                <a:gd name="T28" fmla="*/ 0 w 24"/>
                <a:gd name="T29" fmla="*/ 27 h 27"/>
                <a:gd name="T30" fmla="*/ 0 w 24"/>
                <a:gd name="T3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27">
                  <a:moveTo>
                    <a:pt x="0" y="0"/>
                  </a:moveTo>
                  <a:cubicBezTo>
                    <a:pt x="5" y="0"/>
                    <a:pt x="5" y="0"/>
                    <a:pt x="5" y="0"/>
                  </a:cubicBezTo>
                  <a:cubicBezTo>
                    <a:pt x="5" y="4"/>
                    <a:pt x="5" y="4"/>
                    <a:pt x="5" y="4"/>
                  </a:cubicBezTo>
                  <a:cubicBezTo>
                    <a:pt x="5" y="5"/>
                    <a:pt x="5" y="6"/>
                    <a:pt x="5" y="6"/>
                  </a:cubicBezTo>
                  <a:cubicBezTo>
                    <a:pt x="5" y="6"/>
                    <a:pt x="5" y="6"/>
                    <a:pt x="5" y="6"/>
                  </a:cubicBezTo>
                  <a:cubicBezTo>
                    <a:pt x="6" y="3"/>
                    <a:pt x="9" y="0"/>
                    <a:pt x="15" y="0"/>
                  </a:cubicBezTo>
                  <a:cubicBezTo>
                    <a:pt x="21" y="0"/>
                    <a:pt x="24" y="3"/>
                    <a:pt x="24" y="10"/>
                  </a:cubicBezTo>
                  <a:cubicBezTo>
                    <a:pt x="24" y="27"/>
                    <a:pt x="24" y="27"/>
                    <a:pt x="24" y="27"/>
                  </a:cubicBezTo>
                  <a:cubicBezTo>
                    <a:pt x="19" y="27"/>
                    <a:pt x="19" y="27"/>
                    <a:pt x="19" y="27"/>
                  </a:cubicBezTo>
                  <a:cubicBezTo>
                    <a:pt x="19" y="11"/>
                    <a:pt x="19" y="11"/>
                    <a:pt x="19" y="11"/>
                  </a:cubicBezTo>
                  <a:cubicBezTo>
                    <a:pt x="19" y="7"/>
                    <a:pt x="18" y="4"/>
                    <a:pt x="14" y="4"/>
                  </a:cubicBezTo>
                  <a:cubicBezTo>
                    <a:pt x="10" y="4"/>
                    <a:pt x="7" y="7"/>
                    <a:pt x="6" y="11"/>
                  </a:cubicBezTo>
                  <a:cubicBezTo>
                    <a:pt x="6" y="12"/>
                    <a:pt x="5" y="13"/>
                    <a:pt x="5" y="14"/>
                  </a:cubicBezTo>
                  <a:cubicBezTo>
                    <a:pt x="5" y="27"/>
                    <a:pt x="5" y="27"/>
                    <a:pt x="5" y="27"/>
                  </a:cubicBezTo>
                  <a:cubicBezTo>
                    <a:pt x="0" y="27"/>
                    <a:pt x="0" y="27"/>
                    <a:pt x="0" y="27"/>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0">
              <a:extLst>
                <a:ext uri="{FF2B5EF4-FFF2-40B4-BE49-F238E27FC236}">
                  <a16:creationId xmlns:a16="http://schemas.microsoft.com/office/drawing/2014/main" id="{606020B5-74FA-42D4-A347-2A1B5E95BE02}"/>
                </a:ext>
              </a:extLst>
            </p:cNvPr>
            <p:cNvSpPr>
              <a:spLocks/>
            </p:cNvSpPr>
            <p:nvPr/>
          </p:nvSpPr>
          <p:spPr bwMode="auto">
            <a:xfrm>
              <a:off x="4962" y="2047"/>
              <a:ext cx="32" cy="72"/>
            </a:xfrm>
            <a:custGeom>
              <a:avLst/>
              <a:gdLst>
                <a:gd name="T0" fmla="*/ 3 w 15"/>
                <a:gd name="T1" fmla="*/ 12 h 34"/>
                <a:gd name="T2" fmla="*/ 0 w 15"/>
                <a:gd name="T3" fmla="*/ 12 h 34"/>
                <a:gd name="T4" fmla="*/ 0 w 15"/>
                <a:gd name="T5" fmla="*/ 8 h 34"/>
                <a:gd name="T6" fmla="*/ 3 w 15"/>
                <a:gd name="T7" fmla="*/ 8 h 34"/>
                <a:gd name="T8" fmla="*/ 3 w 15"/>
                <a:gd name="T9" fmla="*/ 0 h 34"/>
                <a:gd name="T10" fmla="*/ 8 w 15"/>
                <a:gd name="T11" fmla="*/ 0 h 34"/>
                <a:gd name="T12" fmla="*/ 8 w 15"/>
                <a:gd name="T13" fmla="*/ 8 h 34"/>
                <a:gd name="T14" fmla="*/ 14 w 15"/>
                <a:gd name="T15" fmla="*/ 8 h 34"/>
                <a:gd name="T16" fmla="*/ 14 w 15"/>
                <a:gd name="T17" fmla="*/ 12 h 34"/>
                <a:gd name="T18" fmla="*/ 8 w 15"/>
                <a:gd name="T19" fmla="*/ 12 h 34"/>
                <a:gd name="T20" fmla="*/ 8 w 15"/>
                <a:gd name="T21" fmla="*/ 24 h 34"/>
                <a:gd name="T22" fmla="*/ 14 w 15"/>
                <a:gd name="T23" fmla="*/ 29 h 34"/>
                <a:gd name="T24" fmla="*/ 15 w 15"/>
                <a:gd name="T25" fmla="*/ 29 h 34"/>
                <a:gd name="T26" fmla="*/ 15 w 15"/>
                <a:gd name="T27" fmla="*/ 34 h 34"/>
                <a:gd name="T28" fmla="*/ 13 w 15"/>
                <a:gd name="T29" fmla="*/ 34 h 34"/>
                <a:gd name="T30" fmla="*/ 3 w 15"/>
                <a:gd name="T31" fmla="*/ 24 h 34"/>
                <a:gd name="T32" fmla="*/ 3 w 15"/>
                <a:gd name="T33"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34">
                  <a:moveTo>
                    <a:pt x="3" y="12"/>
                  </a:moveTo>
                  <a:cubicBezTo>
                    <a:pt x="0" y="12"/>
                    <a:pt x="0" y="12"/>
                    <a:pt x="0" y="12"/>
                  </a:cubicBezTo>
                  <a:cubicBezTo>
                    <a:pt x="0" y="8"/>
                    <a:pt x="0" y="8"/>
                    <a:pt x="0" y="8"/>
                  </a:cubicBezTo>
                  <a:cubicBezTo>
                    <a:pt x="3" y="8"/>
                    <a:pt x="3" y="8"/>
                    <a:pt x="3" y="8"/>
                  </a:cubicBezTo>
                  <a:cubicBezTo>
                    <a:pt x="3" y="0"/>
                    <a:pt x="3" y="0"/>
                    <a:pt x="3" y="0"/>
                  </a:cubicBezTo>
                  <a:cubicBezTo>
                    <a:pt x="8" y="0"/>
                    <a:pt x="8" y="0"/>
                    <a:pt x="8" y="0"/>
                  </a:cubicBezTo>
                  <a:cubicBezTo>
                    <a:pt x="8" y="8"/>
                    <a:pt x="8" y="8"/>
                    <a:pt x="8" y="8"/>
                  </a:cubicBezTo>
                  <a:cubicBezTo>
                    <a:pt x="14" y="8"/>
                    <a:pt x="14" y="8"/>
                    <a:pt x="14" y="8"/>
                  </a:cubicBezTo>
                  <a:cubicBezTo>
                    <a:pt x="14" y="12"/>
                    <a:pt x="14" y="12"/>
                    <a:pt x="14" y="12"/>
                  </a:cubicBezTo>
                  <a:cubicBezTo>
                    <a:pt x="8" y="12"/>
                    <a:pt x="8" y="12"/>
                    <a:pt x="8" y="12"/>
                  </a:cubicBezTo>
                  <a:cubicBezTo>
                    <a:pt x="8" y="24"/>
                    <a:pt x="8" y="24"/>
                    <a:pt x="8" y="24"/>
                  </a:cubicBezTo>
                  <a:cubicBezTo>
                    <a:pt x="8" y="29"/>
                    <a:pt x="12" y="29"/>
                    <a:pt x="14" y="29"/>
                  </a:cubicBezTo>
                  <a:cubicBezTo>
                    <a:pt x="14" y="29"/>
                    <a:pt x="15" y="29"/>
                    <a:pt x="15" y="29"/>
                  </a:cubicBezTo>
                  <a:cubicBezTo>
                    <a:pt x="15" y="34"/>
                    <a:pt x="15" y="34"/>
                    <a:pt x="15" y="34"/>
                  </a:cubicBezTo>
                  <a:cubicBezTo>
                    <a:pt x="15" y="34"/>
                    <a:pt x="14" y="34"/>
                    <a:pt x="13" y="34"/>
                  </a:cubicBezTo>
                  <a:cubicBezTo>
                    <a:pt x="10" y="34"/>
                    <a:pt x="3" y="33"/>
                    <a:pt x="3" y="24"/>
                  </a:cubicBezTo>
                  <a:lnTo>
                    <a:pt x="3"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1">
              <a:extLst>
                <a:ext uri="{FF2B5EF4-FFF2-40B4-BE49-F238E27FC236}">
                  <a16:creationId xmlns:a16="http://schemas.microsoft.com/office/drawing/2014/main" id="{030D1DDB-1439-4141-B721-1D4096A829B5}"/>
                </a:ext>
              </a:extLst>
            </p:cNvPr>
            <p:cNvSpPr>
              <a:spLocks/>
            </p:cNvSpPr>
            <p:nvPr/>
          </p:nvSpPr>
          <p:spPr bwMode="auto">
            <a:xfrm>
              <a:off x="5002" y="2062"/>
              <a:ext cx="42" cy="57"/>
            </a:xfrm>
            <a:custGeom>
              <a:avLst/>
              <a:gdLst>
                <a:gd name="T0" fmla="*/ 3 w 20"/>
                <a:gd name="T1" fmla="*/ 20 h 27"/>
                <a:gd name="T2" fmla="*/ 10 w 20"/>
                <a:gd name="T3" fmla="*/ 23 h 27"/>
                <a:gd name="T4" fmla="*/ 15 w 20"/>
                <a:gd name="T5" fmla="*/ 20 h 27"/>
                <a:gd name="T6" fmla="*/ 1 w 20"/>
                <a:gd name="T7" fmla="*/ 7 h 27"/>
                <a:gd name="T8" fmla="*/ 11 w 20"/>
                <a:gd name="T9" fmla="*/ 0 h 27"/>
                <a:gd name="T10" fmla="*/ 19 w 20"/>
                <a:gd name="T11" fmla="*/ 3 h 27"/>
                <a:gd name="T12" fmla="*/ 17 w 20"/>
                <a:gd name="T13" fmla="*/ 6 h 27"/>
                <a:gd name="T14" fmla="*/ 11 w 20"/>
                <a:gd name="T15" fmla="*/ 4 h 27"/>
                <a:gd name="T16" fmla="*/ 6 w 20"/>
                <a:gd name="T17" fmla="*/ 7 h 27"/>
                <a:gd name="T18" fmla="*/ 20 w 20"/>
                <a:gd name="T19" fmla="*/ 20 h 27"/>
                <a:gd name="T20" fmla="*/ 10 w 20"/>
                <a:gd name="T21" fmla="*/ 27 h 27"/>
                <a:gd name="T22" fmla="*/ 0 w 20"/>
                <a:gd name="T23" fmla="*/ 23 h 27"/>
                <a:gd name="T24" fmla="*/ 3 w 20"/>
                <a:gd name="T25"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7">
                  <a:moveTo>
                    <a:pt x="3" y="20"/>
                  </a:moveTo>
                  <a:cubicBezTo>
                    <a:pt x="3" y="20"/>
                    <a:pt x="6" y="23"/>
                    <a:pt x="10" y="23"/>
                  </a:cubicBezTo>
                  <a:cubicBezTo>
                    <a:pt x="13" y="23"/>
                    <a:pt x="15" y="22"/>
                    <a:pt x="15" y="20"/>
                  </a:cubicBezTo>
                  <a:cubicBezTo>
                    <a:pt x="15" y="15"/>
                    <a:pt x="1" y="16"/>
                    <a:pt x="1" y="7"/>
                  </a:cubicBezTo>
                  <a:cubicBezTo>
                    <a:pt x="1" y="2"/>
                    <a:pt x="6" y="0"/>
                    <a:pt x="11" y="0"/>
                  </a:cubicBezTo>
                  <a:cubicBezTo>
                    <a:pt x="17" y="0"/>
                    <a:pt x="19" y="3"/>
                    <a:pt x="19" y="3"/>
                  </a:cubicBezTo>
                  <a:cubicBezTo>
                    <a:pt x="17" y="6"/>
                    <a:pt x="17" y="6"/>
                    <a:pt x="17" y="6"/>
                  </a:cubicBezTo>
                  <a:cubicBezTo>
                    <a:pt x="17" y="6"/>
                    <a:pt x="15" y="4"/>
                    <a:pt x="11" y="4"/>
                  </a:cubicBezTo>
                  <a:cubicBezTo>
                    <a:pt x="9" y="4"/>
                    <a:pt x="6" y="5"/>
                    <a:pt x="6" y="7"/>
                  </a:cubicBezTo>
                  <a:cubicBezTo>
                    <a:pt x="6" y="12"/>
                    <a:pt x="20" y="11"/>
                    <a:pt x="20" y="20"/>
                  </a:cubicBezTo>
                  <a:cubicBezTo>
                    <a:pt x="20" y="24"/>
                    <a:pt x="16" y="27"/>
                    <a:pt x="10" y="27"/>
                  </a:cubicBezTo>
                  <a:cubicBezTo>
                    <a:pt x="4" y="27"/>
                    <a:pt x="0" y="23"/>
                    <a:pt x="0" y="23"/>
                  </a:cubicBezTo>
                  <a:lnTo>
                    <a:pt x="3"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2">
              <a:extLst>
                <a:ext uri="{FF2B5EF4-FFF2-40B4-BE49-F238E27FC236}">
                  <a16:creationId xmlns:a16="http://schemas.microsoft.com/office/drawing/2014/main" id="{62E29010-3337-4A01-AC81-7E4C8C080FEB}"/>
                </a:ext>
              </a:extLst>
            </p:cNvPr>
            <p:cNvSpPr>
              <a:spLocks noEditPoints="1"/>
            </p:cNvSpPr>
            <p:nvPr/>
          </p:nvSpPr>
          <p:spPr bwMode="auto">
            <a:xfrm>
              <a:off x="4403" y="2201"/>
              <a:ext cx="52" cy="57"/>
            </a:xfrm>
            <a:custGeom>
              <a:avLst/>
              <a:gdLst>
                <a:gd name="T0" fmla="*/ 13 w 25"/>
                <a:gd name="T1" fmla="*/ 0 h 27"/>
                <a:gd name="T2" fmla="*/ 25 w 25"/>
                <a:gd name="T3" fmla="*/ 12 h 27"/>
                <a:gd name="T4" fmla="*/ 25 w 25"/>
                <a:gd name="T5" fmla="*/ 14 h 27"/>
                <a:gd name="T6" fmla="*/ 5 w 25"/>
                <a:gd name="T7" fmla="*/ 14 h 27"/>
                <a:gd name="T8" fmla="*/ 14 w 25"/>
                <a:gd name="T9" fmla="*/ 23 h 27"/>
                <a:gd name="T10" fmla="*/ 22 w 25"/>
                <a:gd name="T11" fmla="*/ 20 h 27"/>
                <a:gd name="T12" fmla="*/ 24 w 25"/>
                <a:gd name="T13" fmla="*/ 23 h 27"/>
                <a:gd name="T14" fmla="*/ 14 w 25"/>
                <a:gd name="T15" fmla="*/ 27 h 27"/>
                <a:gd name="T16" fmla="*/ 0 w 25"/>
                <a:gd name="T17" fmla="*/ 13 h 27"/>
                <a:gd name="T18" fmla="*/ 13 w 25"/>
                <a:gd name="T19" fmla="*/ 0 h 27"/>
                <a:gd name="T20" fmla="*/ 20 w 25"/>
                <a:gd name="T21" fmla="*/ 10 h 27"/>
                <a:gd name="T22" fmla="*/ 13 w 25"/>
                <a:gd name="T23" fmla="*/ 4 h 27"/>
                <a:gd name="T24" fmla="*/ 6 w 25"/>
                <a:gd name="T25" fmla="*/ 10 h 27"/>
                <a:gd name="T26" fmla="*/ 20 w 25"/>
                <a:gd name="T27"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27">
                  <a:moveTo>
                    <a:pt x="13" y="0"/>
                  </a:moveTo>
                  <a:cubicBezTo>
                    <a:pt x="21" y="0"/>
                    <a:pt x="25" y="5"/>
                    <a:pt x="25" y="12"/>
                  </a:cubicBezTo>
                  <a:cubicBezTo>
                    <a:pt x="25" y="13"/>
                    <a:pt x="25" y="14"/>
                    <a:pt x="25" y="14"/>
                  </a:cubicBezTo>
                  <a:cubicBezTo>
                    <a:pt x="5" y="14"/>
                    <a:pt x="5" y="14"/>
                    <a:pt x="5" y="14"/>
                  </a:cubicBezTo>
                  <a:cubicBezTo>
                    <a:pt x="6" y="20"/>
                    <a:pt x="10" y="23"/>
                    <a:pt x="14" y="23"/>
                  </a:cubicBezTo>
                  <a:cubicBezTo>
                    <a:pt x="19" y="23"/>
                    <a:pt x="22" y="20"/>
                    <a:pt x="22" y="20"/>
                  </a:cubicBezTo>
                  <a:cubicBezTo>
                    <a:pt x="24" y="23"/>
                    <a:pt x="24" y="23"/>
                    <a:pt x="24" y="23"/>
                  </a:cubicBezTo>
                  <a:cubicBezTo>
                    <a:pt x="24" y="23"/>
                    <a:pt x="20" y="27"/>
                    <a:pt x="14" y="27"/>
                  </a:cubicBezTo>
                  <a:cubicBezTo>
                    <a:pt x="6" y="27"/>
                    <a:pt x="0" y="21"/>
                    <a:pt x="0" y="13"/>
                  </a:cubicBezTo>
                  <a:cubicBezTo>
                    <a:pt x="0" y="5"/>
                    <a:pt x="6" y="0"/>
                    <a:pt x="13" y="0"/>
                  </a:cubicBezTo>
                  <a:close/>
                  <a:moveTo>
                    <a:pt x="20" y="10"/>
                  </a:moveTo>
                  <a:cubicBezTo>
                    <a:pt x="19" y="6"/>
                    <a:pt x="17" y="4"/>
                    <a:pt x="13" y="4"/>
                  </a:cubicBezTo>
                  <a:cubicBezTo>
                    <a:pt x="9" y="4"/>
                    <a:pt x="6" y="6"/>
                    <a:pt x="6" y="10"/>
                  </a:cubicBezTo>
                  <a:lnTo>
                    <a:pt x="2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3">
              <a:extLst>
                <a:ext uri="{FF2B5EF4-FFF2-40B4-BE49-F238E27FC236}">
                  <a16:creationId xmlns:a16="http://schemas.microsoft.com/office/drawing/2014/main" id="{504B7B89-E1B1-4537-AAA5-3E07293C370B}"/>
                </a:ext>
              </a:extLst>
            </p:cNvPr>
            <p:cNvSpPr>
              <a:spLocks/>
            </p:cNvSpPr>
            <p:nvPr/>
          </p:nvSpPr>
          <p:spPr bwMode="auto">
            <a:xfrm>
              <a:off x="4470" y="2201"/>
              <a:ext cx="50" cy="57"/>
            </a:xfrm>
            <a:custGeom>
              <a:avLst/>
              <a:gdLst>
                <a:gd name="T0" fmla="*/ 0 w 24"/>
                <a:gd name="T1" fmla="*/ 0 h 27"/>
                <a:gd name="T2" fmla="*/ 5 w 24"/>
                <a:gd name="T3" fmla="*/ 0 h 27"/>
                <a:gd name="T4" fmla="*/ 5 w 24"/>
                <a:gd name="T5" fmla="*/ 4 h 27"/>
                <a:gd name="T6" fmla="*/ 5 w 24"/>
                <a:gd name="T7" fmla="*/ 6 h 27"/>
                <a:gd name="T8" fmla="*/ 5 w 24"/>
                <a:gd name="T9" fmla="*/ 6 h 27"/>
                <a:gd name="T10" fmla="*/ 15 w 24"/>
                <a:gd name="T11" fmla="*/ 0 h 27"/>
                <a:gd name="T12" fmla="*/ 24 w 24"/>
                <a:gd name="T13" fmla="*/ 10 h 27"/>
                <a:gd name="T14" fmla="*/ 24 w 24"/>
                <a:gd name="T15" fmla="*/ 27 h 27"/>
                <a:gd name="T16" fmla="*/ 19 w 24"/>
                <a:gd name="T17" fmla="*/ 27 h 27"/>
                <a:gd name="T18" fmla="*/ 19 w 24"/>
                <a:gd name="T19" fmla="*/ 11 h 27"/>
                <a:gd name="T20" fmla="*/ 14 w 24"/>
                <a:gd name="T21" fmla="*/ 4 h 27"/>
                <a:gd name="T22" fmla="*/ 5 w 24"/>
                <a:gd name="T23" fmla="*/ 11 h 27"/>
                <a:gd name="T24" fmla="*/ 5 w 24"/>
                <a:gd name="T25" fmla="*/ 14 h 27"/>
                <a:gd name="T26" fmla="*/ 5 w 24"/>
                <a:gd name="T27" fmla="*/ 27 h 27"/>
                <a:gd name="T28" fmla="*/ 0 w 24"/>
                <a:gd name="T29" fmla="*/ 27 h 27"/>
                <a:gd name="T30" fmla="*/ 0 w 24"/>
                <a:gd name="T3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27">
                  <a:moveTo>
                    <a:pt x="0" y="0"/>
                  </a:moveTo>
                  <a:cubicBezTo>
                    <a:pt x="5" y="0"/>
                    <a:pt x="5" y="0"/>
                    <a:pt x="5" y="0"/>
                  </a:cubicBezTo>
                  <a:cubicBezTo>
                    <a:pt x="5" y="4"/>
                    <a:pt x="5" y="4"/>
                    <a:pt x="5" y="4"/>
                  </a:cubicBezTo>
                  <a:cubicBezTo>
                    <a:pt x="5" y="5"/>
                    <a:pt x="5" y="6"/>
                    <a:pt x="5" y="6"/>
                  </a:cubicBezTo>
                  <a:cubicBezTo>
                    <a:pt x="5" y="6"/>
                    <a:pt x="5" y="6"/>
                    <a:pt x="5" y="6"/>
                  </a:cubicBezTo>
                  <a:cubicBezTo>
                    <a:pt x="6" y="3"/>
                    <a:pt x="9" y="0"/>
                    <a:pt x="15" y="0"/>
                  </a:cubicBezTo>
                  <a:cubicBezTo>
                    <a:pt x="21" y="0"/>
                    <a:pt x="24" y="3"/>
                    <a:pt x="24" y="10"/>
                  </a:cubicBezTo>
                  <a:cubicBezTo>
                    <a:pt x="24" y="27"/>
                    <a:pt x="24" y="27"/>
                    <a:pt x="24" y="27"/>
                  </a:cubicBezTo>
                  <a:cubicBezTo>
                    <a:pt x="19" y="27"/>
                    <a:pt x="19" y="27"/>
                    <a:pt x="19" y="27"/>
                  </a:cubicBezTo>
                  <a:cubicBezTo>
                    <a:pt x="19" y="11"/>
                    <a:pt x="19" y="11"/>
                    <a:pt x="19" y="11"/>
                  </a:cubicBezTo>
                  <a:cubicBezTo>
                    <a:pt x="19" y="7"/>
                    <a:pt x="18" y="4"/>
                    <a:pt x="14" y="4"/>
                  </a:cubicBezTo>
                  <a:cubicBezTo>
                    <a:pt x="10" y="4"/>
                    <a:pt x="7" y="7"/>
                    <a:pt x="5" y="11"/>
                  </a:cubicBezTo>
                  <a:cubicBezTo>
                    <a:pt x="5" y="12"/>
                    <a:pt x="5" y="13"/>
                    <a:pt x="5" y="14"/>
                  </a:cubicBezTo>
                  <a:cubicBezTo>
                    <a:pt x="5" y="27"/>
                    <a:pt x="5" y="27"/>
                    <a:pt x="5" y="27"/>
                  </a:cubicBezTo>
                  <a:cubicBezTo>
                    <a:pt x="0" y="27"/>
                    <a:pt x="0" y="27"/>
                    <a:pt x="0" y="27"/>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4">
              <a:extLst>
                <a:ext uri="{FF2B5EF4-FFF2-40B4-BE49-F238E27FC236}">
                  <a16:creationId xmlns:a16="http://schemas.microsoft.com/office/drawing/2014/main" id="{943236D1-A2D0-41C6-980F-038EAE1AC13B}"/>
                </a:ext>
              </a:extLst>
            </p:cNvPr>
            <p:cNvSpPr>
              <a:spLocks noEditPoints="1"/>
            </p:cNvSpPr>
            <p:nvPr/>
          </p:nvSpPr>
          <p:spPr bwMode="auto">
            <a:xfrm>
              <a:off x="4564" y="2201"/>
              <a:ext cx="46" cy="57"/>
            </a:xfrm>
            <a:custGeom>
              <a:avLst/>
              <a:gdLst>
                <a:gd name="T0" fmla="*/ 16 w 22"/>
                <a:gd name="T1" fmla="*/ 10 h 27"/>
                <a:gd name="T2" fmla="*/ 17 w 22"/>
                <a:gd name="T3" fmla="*/ 10 h 27"/>
                <a:gd name="T4" fmla="*/ 17 w 22"/>
                <a:gd name="T5" fmla="*/ 10 h 27"/>
                <a:gd name="T6" fmla="*/ 11 w 22"/>
                <a:gd name="T7" fmla="*/ 4 h 27"/>
                <a:gd name="T8" fmla="*/ 4 w 22"/>
                <a:gd name="T9" fmla="*/ 6 h 27"/>
                <a:gd name="T10" fmla="*/ 2 w 22"/>
                <a:gd name="T11" fmla="*/ 3 h 27"/>
                <a:gd name="T12" fmla="*/ 11 w 22"/>
                <a:gd name="T13" fmla="*/ 0 h 27"/>
                <a:gd name="T14" fmla="*/ 22 w 22"/>
                <a:gd name="T15" fmla="*/ 10 h 27"/>
                <a:gd name="T16" fmla="*/ 22 w 22"/>
                <a:gd name="T17" fmla="*/ 27 h 27"/>
                <a:gd name="T18" fmla="*/ 17 w 22"/>
                <a:gd name="T19" fmla="*/ 27 h 27"/>
                <a:gd name="T20" fmla="*/ 17 w 22"/>
                <a:gd name="T21" fmla="*/ 24 h 27"/>
                <a:gd name="T22" fmla="*/ 17 w 22"/>
                <a:gd name="T23" fmla="*/ 22 h 27"/>
                <a:gd name="T24" fmla="*/ 17 w 22"/>
                <a:gd name="T25" fmla="*/ 22 h 27"/>
                <a:gd name="T26" fmla="*/ 9 w 22"/>
                <a:gd name="T27" fmla="*/ 27 h 27"/>
                <a:gd name="T28" fmla="*/ 0 w 22"/>
                <a:gd name="T29" fmla="*/ 19 h 27"/>
                <a:gd name="T30" fmla="*/ 16 w 22"/>
                <a:gd name="T31" fmla="*/ 10 h 27"/>
                <a:gd name="T32" fmla="*/ 10 w 22"/>
                <a:gd name="T33" fmla="*/ 23 h 27"/>
                <a:gd name="T34" fmla="*/ 17 w 22"/>
                <a:gd name="T35" fmla="*/ 15 h 27"/>
                <a:gd name="T36" fmla="*/ 17 w 22"/>
                <a:gd name="T37" fmla="*/ 14 h 27"/>
                <a:gd name="T38" fmla="*/ 16 w 22"/>
                <a:gd name="T39" fmla="*/ 14 h 27"/>
                <a:gd name="T40" fmla="*/ 5 w 22"/>
                <a:gd name="T41" fmla="*/ 19 h 27"/>
                <a:gd name="T42" fmla="*/ 10 w 22"/>
                <a:gd name="T43"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7">
                  <a:moveTo>
                    <a:pt x="16" y="10"/>
                  </a:moveTo>
                  <a:cubicBezTo>
                    <a:pt x="17" y="10"/>
                    <a:pt x="17" y="10"/>
                    <a:pt x="17" y="10"/>
                  </a:cubicBezTo>
                  <a:cubicBezTo>
                    <a:pt x="17" y="10"/>
                    <a:pt x="17" y="10"/>
                    <a:pt x="17" y="10"/>
                  </a:cubicBezTo>
                  <a:cubicBezTo>
                    <a:pt x="17" y="5"/>
                    <a:pt x="14" y="4"/>
                    <a:pt x="11" y="4"/>
                  </a:cubicBezTo>
                  <a:cubicBezTo>
                    <a:pt x="7" y="4"/>
                    <a:pt x="4" y="6"/>
                    <a:pt x="4" y="6"/>
                  </a:cubicBezTo>
                  <a:cubicBezTo>
                    <a:pt x="2" y="3"/>
                    <a:pt x="2" y="3"/>
                    <a:pt x="2" y="3"/>
                  </a:cubicBezTo>
                  <a:cubicBezTo>
                    <a:pt x="2" y="3"/>
                    <a:pt x="5" y="0"/>
                    <a:pt x="11" y="0"/>
                  </a:cubicBezTo>
                  <a:cubicBezTo>
                    <a:pt x="18" y="0"/>
                    <a:pt x="22" y="3"/>
                    <a:pt x="22" y="10"/>
                  </a:cubicBezTo>
                  <a:cubicBezTo>
                    <a:pt x="22" y="27"/>
                    <a:pt x="22" y="27"/>
                    <a:pt x="22" y="27"/>
                  </a:cubicBezTo>
                  <a:cubicBezTo>
                    <a:pt x="17" y="27"/>
                    <a:pt x="17" y="27"/>
                    <a:pt x="17" y="27"/>
                  </a:cubicBezTo>
                  <a:cubicBezTo>
                    <a:pt x="17" y="24"/>
                    <a:pt x="17" y="24"/>
                    <a:pt x="17" y="24"/>
                  </a:cubicBezTo>
                  <a:cubicBezTo>
                    <a:pt x="17" y="23"/>
                    <a:pt x="17" y="22"/>
                    <a:pt x="17" y="22"/>
                  </a:cubicBezTo>
                  <a:cubicBezTo>
                    <a:pt x="17" y="22"/>
                    <a:pt x="17" y="22"/>
                    <a:pt x="17" y="22"/>
                  </a:cubicBezTo>
                  <a:cubicBezTo>
                    <a:pt x="17" y="22"/>
                    <a:pt x="15" y="27"/>
                    <a:pt x="9" y="27"/>
                  </a:cubicBezTo>
                  <a:cubicBezTo>
                    <a:pt x="4" y="27"/>
                    <a:pt x="0" y="24"/>
                    <a:pt x="0" y="19"/>
                  </a:cubicBezTo>
                  <a:cubicBezTo>
                    <a:pt x="0" y="11"/>
                    <a:pt x="11" y="10"/>
                    <a:pt x="16" y="10"/>
                  </a:cubicBezTo>
                  <a:close/>
                  <a:moveTo>
                    <a:pt x="10" y="23"/>
                  </a:moveTo>
                  <a:cubicBezTo>
                    <a:pt x="14" y="23"/>
                    <a:pt x="17" y="19"/>
                    <a:pt x="17" y="15"/>
                  </a:cubicBezTo>
                  <a:cubicBezTo>
                    <a:pt x="17" y="14"/>
                    <a:pt x="17" y="14"/>
                    <a:pt x="17" y="14"/>
                  </a:cubicBezTo>
                  <a:cubicBezTo>
                    <a:pt x="16" y="14"/>
                    <a:pt x="16" y="14"/>
                    <a:pt x="16" y="14"/>
                  </a:cubicBezTo>
                  <a:cubicBezTo>
                    <a:pt x="12" y="14"/>
                    <a:pt x="5" y="14"/>
                    <a:pt x="5" y="19"/>
                  </a:cubicBezTo>
                  <a:cubicBezTo>
                    <a:pt x="5" y="21"/>
                    <a:pt x="7" y="23"/>
                    <a:pt x="1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5">
              <a:extLst>
                <a:ext uri="{FF2B5EF4-FFF2-40B4-BE49-F238E27FC236}">
                  <a16:creationId xmlns:a16="http://schemas.microsoft.com/office/drawing/2014/main" id="{3759BE33-B85A-4FA1-8D3A-736FA47DC260}"/>
                </a:ext>
              </a:extLst>
            </p:cNvPr>
            <p:cNvSpPr>
              <a:spLocks noEditPoints="1"/>
            </p:cNvSpPr>
            <p:nvPr/>
          </p:nvSpPr>
          <p:spPr bwMode="auto">
            <a:xfrm>
              <a:off x="4625" y="2180"/>
              <a:ext cx="52" cy="78"/>
            </a:xfrm>
            <a:custGeom>
              <a:avLst/>
              <a:gdLst>
                <a:gd name="T0" fmla="*/ 12 w 25"/>
                <a:gd name="T1" fmla="*/ 10 h 37"/>
                <a:gd name="T2" fmla="*/ 20 w 25"/>
                <a:gd name="T3" fmla="*/ 14 h 37"/>
                <a:gd name="T4" fmla="*/ 20 w 25"/>
                <a:gd name="T5" fmla="*/ 14 h 37"/>
                <a:gd name="T6" fmla="*/ 20 w 25"/>
                <a:gd name="T7" fmla="*/ 12 h 37"/>
                <a:gd name="T8" fmla="*/ 20 w 25"/>
                <a:gd name="T9" fmla="*/ 0 h 37"/>
                <a:gd name="T10" fmla="*/ 25 w 25"/>
                <a:gd name="T11" fmla="*/ 0 h 37"/>
                <a:gd name="T12" fmla="*/ 25 w 25"/>
                <a:gd name="T13" fmla="*/ 37 h 37"/>
                <a:gd name="T14" fmla="*/ 20 w 25"/>
                <a:gd name="T15" fmla="*/ 37 h 37"/>
                <a:gd name="T16" fmla="*/ 20 w 25"/>
                <a:gd name="T17" fmla="*/ 34 h 37"/>
                <a:gd name="T18" fmla="*/ 20 w 25"/>
                <a:gd name="T19" fmla="*/ 32 h 37"/>
                <a:gd name="T20" fmla="*/ 20 w 25"/>
                <a:gd name="T21" fmla="*/ 32 h 37"/>
                <a:gd name="T22" fmla="*/ 11 w 25"/>
                <a:gd name="T23" fmla="*/ 37 h 37"/>
                <a:gd name="T24" fmla="*/ 0 w 25"/>
                <a:gd name="T25" fmla="*/ 23 h 37"/>
                <a:gd name="T26" fmla="*/ 12 w 25"/>
                <a:gd name="T27" fmla="*/ 10 h 37"/>
                <a:gd name="T28" fmla="*/ 12 w 25"/>
                <a:gd name="T29" fmla="*/ 33 h 37"/>
                <a:gd name="T30" fmla="*/ 20 w 25"/>
                <a:gd name="T31" fmla="*/ 23 h 37"/>
                <a:gd name="T32" fmla="*/ 13 w 25"/>
                <a:gd name="T33" fmla="*/ 14 h 37"/>
                <a:gd name="T34" fmla="*/ 5 w 25"/>
                <a:gd name="T35" fmla="*/ 23 h 37"/>
                <a:gd name="T36" fmla="*/ 12 w 25"/>
                <a:gd name="T37" fmla="*/ 3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37">
                  <a:moveTo>
                    <a:pt x="12" y="10"/>
                  </a:moveTo>
                  <a:cubicBezTo>
                    <a:pt x="18" y="10"/>
                    <a:pt x="20" y="14"/>
                    <a:pt x="20" y="14"/>
                  </a:cubicBezTo>
                  <a:cubicBezTo>
                    <a:pt x="20" y="14"/>
                    <a:pt x="20" y="14"/>
                    <a:pt x="20" y="14"/>
                  </a:cubicBezTo>
                  <a:cubicBezTo>
                    <a:pt x="20" y="14"/>
                    <a:pt x="20" y="13"/>
                    <a:pt x="20" y="12"/>
                  </a:cubicBezTo>
                  <a:cubicBezTo>
                    <a:pt x="20" y="0"/>
                    <a:pt x="20" y="0"/>
                    <a:pt x="20" y="0"/>
                  </a:cubicBezTo>
                  <a:cubicBezTo>
                    <a:pt x="25" y="0"/>
                    <a:pt x="25" y="0"/>
                    <a:pt x="25" y="0"/>
                  </a:cubicBezTo>
                  <a:cubicBezTo>
                    <a:pt x="25" y="37"/>
                    <a:pt x="25" y="37"/>
                    <a:pt x="25" y="37"/>
                  </a:cubicBezTo>
                  <a:cubicBezTo>
                    <a:pt x="20" y="37"/>
                    <a:pt x="20" y="37"/>
                    <a:pt x="20" y="37"/>
                  </a:cubicBezTo>
                  <a:cubicBezTo>
                    <a:pt x="20" y="34"/>
                    <a:pt x="20" y="34"/>
                    <a:pt x="20" y="34"/>
                  </a:cubicBezTo>
                  <a:cubicBezTo>
                    <a:pt x="20" y="33"/>
                    <a:pt x="20" y="32"/>
                    <a:pt x="20" y="32"/>
                  </a:cubicBezTo>
                  <a:cubicBezTo>
                    <a:pt x="20" y="32"/>
                    <a:pt x="20" y="32"/>
                    <a:pt x="20" y="32"/>
                  </a:cubicBezTo>
                  <a:cubicBezTo>
                    <a:pt x="20" y="32"/>
                    <a:pt x="18" y="37"/>
                    <a:pt x="11" y="37"/>
                  </a:cubicBezTo>
                  <a:cubicBezTo>
                    <a:pt x="4" y="37"/>
                    <a:pt x="0" y="32"/>
                    <a:pt x="0" y="23"/>
                  </a:cubicBezTo>
                  <a:cubicBezTo>
                    <a:pt x="0" y="15"/>
                    <a:pt x="5" y="10"/>
                    <a:pt x="12" y="10"/>
                  </a:cubicBezTo>
                  <a:close/>
                  <a:moveTo>
                    <a:pt x="12" y="33"/>
                  </a:moveTo>
                  <a:cubicBezTo>
                    <a:pt x="16" y="33"/>
                    <a:pt x="20" y="30"/>
                    <a:pt x="20" y="23"/>
                  </a:cubicBezTo>
                  <a:cubicBezTo>
                    <a:pt x="20" y="19"/>
                    <a:pt x="18" y="14"/>
                    <a:pt x="13" y="14"/>
                  </a:cubicBezTo>
                  <a:cubicBezTo>
                    <a:pt x="8" y="14"/>
                    <a:pt x="5" y="17"/>
                    <a:pt x="5" y="23"/>
                  </a:cubicBezTo>
                  <a:cubicBezTo>
                    <a:pt x="5" y="29"/>
                    <a:pt x="8" y="33"/>
                    <a:pt x="12"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26">
              <a:extLst>
                <a:ext uri="{FF2B5EF4-FFF2-40B4-BE49-F238E27FC236}">
                  <a16:creationId xmlns:a16="http://schemas.microsoft.com/office/drawing/2014/main" id="{5EF42141-6FC0-4E22-8C2F-A6486310F899}"/>
                </a:ext>
              </a:extLst>
            </p:cNvPr>
            <p:cNvSpPr>
              <a:spLocks/>
            </p:cNvSpPr>
            <p:nvPr/>
          </p:nvSpPr>
          <p:spPr bwMode="auto">
            <a:xfrm>
              <a:off x="4688" y="2201"/>
              <a:ext cx="54" cy="57"/>
            </a:xfrm>
            <a:custGeom>
              <a:avLst/>
              <a:gdLst>
                <a:gd name="T0" fmla="*/ 0 w 26"/>
                <a:gd name="T1" fmla="*/ 0 h 27"/>
                <a:gd name="T2" fmla="*/ 6 w 26"/>
                <a:gd name="T3" fmla="*/ 0 h 27"/>
                <a:gd name="T4" fmla="*/ 12 w 26"/>
                <a:gd name="T5" fmla="*/ 18 h 27"/>
                <a:gd name="T6" fmla="*/ 13 w 26"/>
                <a:gd name="T7" fmla="*/ 22 h 27"/>
                <a:gd name="T8" fmla="*/ 13 w 26"/>
                <a:gd name="T9" fmla="*/ 22 h 27"/>
                <a:gd name="T10" fmla="*/ 14 w 26"/>
                <a:gd name="T11" fmla="*/ 18 h 27"/>
                <a:gd name="T12" fmla="*/ 20 w 26"/>
                <a:gd name="T13" fmla="*/ 0 h 27"/>
                <a:gd name="T14" fmla="*/ 26 w 26"/>
                <a:gd name="T15" fmla="*/ 0 h 27"/>
                <a:gd name="T16" fmla="*/ 16 w 26"/>
                <a:gd name="T17" fmla="*/ 27 h 27"/>
                <a:gd name="T18" fmla="*/ 10 w 26"/>
                <a:gd name="T19" fmla="*/ 27 h 27"/>
                <a:gd name="T20" fmla="*/ 0 w 26"/>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7">
                  <a:moveTo>
                    <a:pt x="0" y="0"/>
                  </a:moveTo>
                  <a:cubicBezTo>
                    <a:pt x="6" y="0"/>
                    <a:pt x="6" y="0"/>
                    <a:pt x="6" y="0"/>
                  </a:cubicBezTo>
                  <a:cubicBezTo>
                    <a:pt x="12" y="18"/>
                    <a:pt x="12" y="18"/>
                    <a:pt x="12" y="18"/>
                  </a:cubicBezTo>
                  <a:cubicBezTo>
                    <a:pt x="13" y="20"/>
                    <a:pt x="13" y="22"/>
                    <a:pt x="13" y="22"/>
                  </a:cubicBezTo>
                  <a:cubicBezTo>
                    <a:pt x="13" y="22"/>
                    <a:pt x="13" y="22"/>
                    <a:pt x="13" y="22"/>
                  </a:cubicBezTo>
                  <a:cubicBezTo>
                    <a:pt x="13" y="22"/>
                    <a:pt x="14" y="20"/>
                    <a:pt x="14" y="18"/>
                  </a:cubicBezTo>
                  <a:cubicBezTo>
                    <a:pt x="20" y="0"/>
                    <a:pt x="20" y="0"/>
                    <a:pt x="20" y="0"/>
                  </a:cubicBezTo>
                  <a:cubicBezTo>
                    <a:pt x="26" y="0"/>
                    <a:pt x="26" y="0"/>
                    <a:pt x="26" y="0"/>
                  </a:cubicBezTo>
                  <a:cubicBezTo>
                    <a:pt x="16" y="27"/>
                    <a:pt x="16" y="27"/>
                    <a:pt x="16" y="27"/>
                  </a:cubicBezTo>
                  <a:cubicBezTo>
                    <a:pt x="10" y="27"/>
                    <a:pt x="10" y="27"/>
                    <a:pt x="10" y="27"/>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7">
              <a:extLst>
                <a:ext uri="{FF2B5EF4-FFF2-40B4-BE49-F238E27FC236}">
                  <a16:creationId xmlns:a16="http://schemas.microsoft.com/office/drawing/2014/main" id="{29054DD3-04BC-4BCF-A9A3-E5E2B1DF5678}"/>
                </a:ext>
              </a:extLst>
            </p:cNvPr>
            <p:cNvSpPr>
              <a:spLocks noEditPoints="1"/>
            </p:cNvSpPr>
            <p:nvPr/>
          </p:nvSpPr>
          <p:spPr bwMode="auto">
            <a:xfrm>
              <a:off x="4753" y="2180"/>
              <a:ext cx="10" cy="78"/>
            </a:xfrm>
            <a:custGeom>
              <a:avLst/>
              <a:gdLst>
                <a:gd name="T0" fmla="*/ 0 w 10"/>
                <a:gd name="T1" fmla="*/ 0 h 78"/>
                <a:gd name="T2" fmla="*/ 10 w 10"/>
                <a:gd name="T3" fmla="*/ 0 h 78"/>
                <a:gd name="T4" fmla="*/ 10 w 10"/>
                <a:gd name="T5" fmla="*/ 11 h 78"/>
                <a:gd name="T6" fmla="*/ 0 w 10"/>
                <a:gd name="T7" fmla="*/ 11 h 78"/>
                <a:gd name="T8" fmla="*/ 0 w 10"/>
                <a:gd name="T9" fmla="*/ 0 h 78"/>
                <a:gd name="T10" fmla="*/ 0 w 10"/>
                <a:gd name="T11" fmla="*/ 21 h 78"/>
                <a:gd name="T12" fmla="*/ 10 w 10"/>
                <a:gd name="T13" fmla="*/ 21 h 78"/>
                <a:gd name="T14" fmla="*/ 10 w 10"/>
                <a:gd name="T15" fmla="*/ 78 h 78"/>
                <a:gd name="T16" fmla="*/ 0 w 10"/>
                <a:gd name="T17" fmla="*/ 78 h 78"/>
                <a:gd name="T18" fmla="*/ 0 w 10"/>
                <a:gd name="T19" fmla="*/ 2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78">
                  <a:moveTo>
                    <a:pt x="0" y="0"/>
                  </a:moveTo>
                  <a:lnTo>
                    <a:pt x="10" y="0"/>
                  </a:lnTo>
                  <a:lnTo>
                    <a:pt x="10" y="11"/>
                  </a:lnTo>
                  <a:lnTo>
                    <a:pt x="0" y="11"/>
                  </a:lnTo>
                  <a:lnTo>
                    <a:pt x="0" y="0"/>
                  </a:lnTo>
                  <a:close/>
                  <a:moveTo>
                    <a:pt x="0" y="21"/>
                  </a:moveTo>
                  <a:lnTo>
                    <a:pt x="10" y="21"/>
                  </a:lnTo>
                  <a:lnTo>
                    <a:pt x="10" y="78"/>
                  </a:lnTo>
                  <a:lnTo>
                    <a:pt x="0" y="78"/>
                  </a:lnTo>
                  <a:lnTo>
                    <a:pt x="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8">
              <a:extLst>
                <a:ext uri="{FF2B5EF4-FFF2-40B4-BE49-F238E27FC236}">
                  <a16:creationId xmlns:a16="http://schemas.microsoft.com/office/drawing/2014/main" id="{870B9437-B51B-43DA-B2BB-B83A773E5793}"/>
                </a:ext>
              </a:extLst>
            </p:cNvPr>
            <p:cNvSpPr>
              <a:spLocks/>
            </p:cNvSpPr>
            <p:nvPr/>
          </p:nvSpPr>
          <p:spPr bwMode="auto">
            <a:xfrm>
              <a:off x="4778" y="2201"/>
              <a:ext cx="42" cy="57"/>
            </a:xfrm>
            <a:custGeom>
              <a:avLst/>
              <a:gdLst>
                <a:gd name="T0" fmla="*/ 3 w 20"/>
                <a:gd name="T1" fmla="*/ 20 h 27"/>
                <a:gd name="T2" fmla="*/ 10 w 20"/>
                <a:gd name="T3" fmla="*/ 23 h 27"/>
                <a:gd name="T4" fmla="*/ 14 w 20"/>
                <a:gd name="T5" fmla="*/ 20 h 27"/>
                <a:gd name="T6" fmla="*/ 1 w 20"/>
                <a:gd name="T7" fmla="*/ 7 h 27"/>
                <a:gd name="T8" fmla="*/ 10 w 20"/>
                <a:gd name="T9" fmla="*/ 0 h 27"/>
                <a:gd name="T10" fmla="*/ 19 w 20"/>
                <a:gd name="T11" fmla="*/ 3 h 27"/>
                <a:gd name="T12" fmla="*/ 17 w 20"/>
                <a:gd name="T13" fmla="*/ 6 h 27"/>
                <a:gd name="T14" fmla="*/ 10 w 20"/>
                <a:gd name="T15" fmla="*/ 4 h 27"/>
                <a:gd name="T16" fmla="*/ 6 w 20"/>
                <a:gd name="T17" fmla="*/ 7 h 27"/>
                <a:gd name="T18" fmla="*/ 20 w 20"/>
                <a:gd name="T19" fmla="*/ 20 h 27"/>
                <a:gd name="T20" fmla="*/ 10 w 20"/>
                <a:gd name="T21" fmla="*/ 27 h 27"/>
                <a:gd name="T22" fmla="*/ 0 w 20"/>
                <a:gd name="T23" fmla="*/ 23 h 27"/>
                <a:gd name="T24" fmla="*/ 3 w 20"/>
                <a:gd name="T25"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7">
                  <a:moveTo>
                    <a:pt x="3" y="20"/>
                  </a:moveTo>
                  <a:cubicBezTo>
                    <a:pt x="3" y="20"/>
                    <a:pt x="6" y="23"/>
                    <a:pt x="10" y="23"/>
                  </a:cubicBezTo>
                  <a:cubicBezTo>
                    <a:pt x="12" y="23"/>
                    <a:pt x="14" y="22"/>
                    <a:pt x="14" y="20"/>
                  </a:cubicBezTo>
                  <a:cubicBezTo>
                    <a:pt x="14" y="15"/>
                    <a:pt x="1" y="16"/>
                    <a:pt x="1" y="7"/>
                  </a:cubicBezTo>
                  <a:cubicBezTo>
                    <a:pt x="1" y="2"/>
                    <a:pt x="5" y="0"/>
                    <a:pt x="10" y="0"/>
                  </a:cubicBezTo>
                  <a:cubicBezTo>
                    <a:pt x="16" y="0"/>
                    <a:pt x="19" y="3"/>
                    <a:pt x="19" y="3"/>
                  </a:cubicBezTo>
                  <a:cubicBezTo>
                    <a:pt x="17" y="6"/>
                    <a:pt x="17" y="6"/>
                    <a:pt x="17" y="6"/>
                  </a:cubicBezTo>
                  <a:cubicBezTo>
                    <a:pt x="17" y="6"/>
                    <a:pt x="15" y="4"/>
                    <a:pt x="10" y="4"/>
                  </a:cubicBezTo>
                  <a:cubicBezTo>
                    <a:pt x="8" y="4"/>
                    <a:pt x="6" y="5"/>
                    <a:pt x="6" y="7"/>
                  </a:cubicBezTo>
                  <a:cubicBezTo>
                    <a:pt x="6" y="12"/>
                    <a:pt x="20" y="11"/>
                    <a:pt x="20" y="20"/>
                  </a:cubicBezTo>
                  <a:cubicBezTo>
                    <a:pt x="20" y="24"/>
                    <a:pt x="16" y="27"/>
                    <a:pt x="10" y="27"/>
                  </a:cubicBezTo>
                  <a:cubicBezTo>
                    <a:pt x="4" y="27"/>
                    <a:pt x="0" y="23"/>
                    <a:pt x="0" y="23"/>
                  </a:cubicBezTo>
                  <a:lnTo>
                    <a:pt x="3"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29">
              <a:extLst>
                <a:ext uri="{FF2B5EF4-FFF2-40B4-BE49-F238E27FC236}">
                  <a16:creationId xmlns:a16="http://schemas.microsoft.com/office/drawing/2014/main" id="{A426D26B-B268-4247-93D1-4E0BE7D75B35}"/>
                </a:ext>
              </a:extLst>
            </p:cNvPr>
            <p:cNvSpPr>
              <a:spLocks noEditPoints="1"/>
            </p:cNvSpPr>
            <p:nvPr/>
          </p:nvSpPr>
          <p:spPr bwMode="auto">
            <a:xfrm>
              <a:off x="4830" y="2201"/>
              <a:ext cx="51" cy="57"/>
            </a:xfrm>
            <a:custGeom>
              <a:avLst/>
              <a:gdLst>
                <a:gd name="T0" fmla="*/ 13 w 24"/>
                <a:gd name="T1" fmla="*/ 0 h 27"/>
                <a:gd name="T2" fmla="*/ 24 w 24"/>
                <a:gd name="T3" fmla="*/ 12 h 27"/>
                <a:gd name="T4" fmla="*/ 24 w 24"/>
                <a:gd name="T5" fmla="*/ 14 h 27"/>
                <a:gd name="T6" fmla="*/ 5 w 24"/>
                <a:gd name="T7" fmla="*/ 14 h 27"/>
                <a:gd name="T8" fmla="*/ 14 w 24"/>
                <a:gd name="T9" fmla="*/ 23 h 27"/>
                <a:gd name="T10" fmla="*/ 22 w 24"/>
                <a:gd name="T11" fmla="*/ 20 h 27"/>
                <a:gd name="T12" fmla="*/ 24 w 24"/>
                <a:gd name="T13" fmla="*/ 23 h 27"/>
                <a:gd name="T14" fmla="*/ 14 w 24"/>
                <a:gd name="T15" fmla="*/ 27 h 27"/>
                <a:gd name="T16" fmla="*/ 0 w 24"/>
                <a:gd name="T17" fmla="*/ 13 h 27"/>
                <a:gd name="T18" fmla="*/ 13 w 24"/>
                <a:gd name="T19" fmla="*/ 0 h 27"/>
                <a:gd name="T20" fmla="*/ 19 w 24"/>
                <a:gd name="T21" fmla="*/ 10 h 27"/>
                <a:gd name="T22" fmla="*/ 13 w 24"/>
                <a:gd name="T23" fmla="*/ 4 h 27"/>
                <a:gd name="T24" fmla="*/ 5 w 24"/>
                <a:gd name="T25" fmla="*/ 10 h 27"/>
                <a:gd name="T26" fmla="*/ 19 w 24"/>
                <a:gd name="T27"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7">
                  <a:moveTo>
                    <a:pt x="13" y="0"/>
                  </a:moveTo>
                  <a:cubicBezTo>
                    <a:pt x="20" y="0"/>
                    <a:pt x="24" y="5"/>
                    <a:pt x="24" y="12"/>
                  </a:cubicBezTo>
                  <a:cubicBezTo>
                    <a:pt x="24" y="13"/>
                    <a:pt x="24" y="14"/>
                    <a:pt x="24" y="14"/>
                  </a:cubicBezTo>
                  <a:cubicBezTo>
                    <a:pt x="5" y="14"/>
                    <a:pt x="5" y="14"/>
                    <a:pt x="5" y="14"/>
                  </a:cubicBezTo>
                  <a:cubicBezTo>
                    <a:pt x="5" y="20"/>
                    <a:pt x="9" y="23"/>
                    <a:pt x="14" y="23"/>
                  </a:cubicBezTo>
                  <a:cubicBezTo>
                    <a:pt x="19" y="23"/>
                    <a:pt x="22" y="20"/>
                    <a:pt x="22" y="20"/>
                  </a:cubicBezTo>
                  <a:cubicBezTo>
                    <a:pt x="24" y="23"/>
                    <a:pt x="24" y="23"/>
                    <a:pt x="24" y="23"/>
                  </a:cubicBezTo>
                  <a:cubicBezTo>
                    <a:pt x="24" y="23"/>
                    <a:pt x="20" y="27"/>
                    <a:pt x="14" y="27"/>
                  </a:cubicBezTo>
                  <a:cubicBezTo>
                    <a:pt x="6" y="27"/>
                    <a:pt x="0" y="21"/>
                    <a:pt x="0" y="13"/>
                  </a:cubicBezTo>
                  <a:cubicBezTo>
                    <a:pt x="0" y="5"/>
                    <a:pt x="6" y="0"/>
                    <a:pt x="13" y="0"/>
                  </a:cubicBezTo>
                  <a:close/>
                  <a:moveTo>
                    <a:pt x="19" y="10"/>
                  </a:moveTo>
                  <a:cubicBezTo>
                    <a:pt x="19" y="6"/>
                    <a:pt x="16" y="4"/>
                    <a:pt x="13" y="4"/>
                  </a:cubicBezTo>
                  <a:cubicBezTo>
                    <a:pt x="9" y="4"/>
                    <a:pt x="6" y="6"/>
                    <a:pt x="5" y="10"/>
                  </a:cubicBezTo>
                  <a:lnTo>
                    <a:pt x="19"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0">
              <a:extLst>
                <a:ext uri="{FF2B5EF4-FFF2-40B4-BE49-F238E27FC236}">
                  <a16:creationId xmlns:a16="http://schemas.microsoft.com/office/drawing/2014/main" id="{0D098DBF-7978-4314-8AF3-C5BFA9DA0142}"/>
                </a:ext>
              </a:extLst>
            </p:cNvPr>
            <p:cNvSpPr>
              <a:spLocks/>
            </p:cNvSpPr>
            <p:nvPr/>
          </p:nvSpPr>
          <p:spPr bwMode="auto">
            <a:xfrm>
              <a:off x="4895" y="2201"/>
              <a:ext cx="50" cy="57"/>
            </a:xfrm>
            <a:custGeom>
              <a:avLst/>
              <a:gdLst>
                <a:gd name="T0" fmla="*/ 0 w 24"/>
                <a:gd name="T1" fmla="*/ 0 h 27"/>
                <a:gd name="T2" fmla="*/ 5 w 24"/>
                <a:gd name="T3" fmla="*/ 0 h 27"/>
                <a:gd name="T4" fmla="*/ 5 w 24"/>
                <a:gd name="T5" fmla="*/ 16 h 27"/>
                <a:gd name="T6" fmla="*/ 10 w 24"/>
                <a:gd name="T7" fmla="*/ 23 h 27"/>
                <a:gd name="T8" fmla="*/ 19 w 24"/>
                <a:gd name="T9" fmla="*/ 13 h 27"/>
                <a:gd name="T10" fmla="*/ 19 w 24"/>
                <a:gd name="T11" fmla="*/ 0 h 27"/>
                <a:gd name="T12" fmla="*/ 24 w 24"/>
                <a:gd name="T13" fmla="*/ 0 h 27"/>
                <a:gd name="T14" fmla="*/ 24 w 24"/>
                <a:gd name="T15" fmla="*/ 27 h 27"/>
                <a:gd name="T16" fmla="*/ 19 w 24"/>
                <a:gd name="T17" fmla="*/ 27 h 27"/>
                <a:gd name="T18" fmla="*/ 19 w 24"/>
                <a:gd name="T19" fmla="*/ 23 h 27"/>
                <a:gd name="T20" fmla="*/ 19 w 24"/>
                <a:gd name="T21" fmla="*/ 21 h 27"/>
                <a:gd name="T22" fmla="*/ 19 w 24"/>
                <a:gd name="T23" fmla="*/ 21 h 27"/>
                <a:gd name="T24" fmla="*/ 9 w 24"/>
                <a:gd name="T25" fmla="*/ 27 h 27"/>
                <a:gd name="T26" fmla="*/ 0 w 24"/>
                <a:gd name="T27" fmla="*/ 17 h 27"/>
                <a:gd name="T28" fmla="*/ 0 w 24"/>
                <a:gd name="T2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27">
                  <a:moveTo>
                    <a:pt x="0" y="0"/>
                  </a:moveTo>
                  <a:cubicBezTo>
                    <a:pt x="5" y="0"/>
                    <a:pt x="5" y="0"/>
                    <a:pt x="5" y="0"/>
                  </a:cubicBezTo>
                  <a:cubicBezTo>
                    <a:pt x="5" y="16"/>
                    <a:pt x="5" y="16"/>
                    <a:pt x="5" y="16"/>
                  </a:cubicBezTo>
                  <a:cubicBezTo>
                    <a:pt x="5" y="20"/>
                    <a:pt x="6" y="23"/>
                    <a:pt x="10" y="23"/>
                  </a:cubicBezTo>
                  <a:cubicBezTo>
                    <a:pt x="16" y="23"/>
                    <a:pt x="19" y="18"/>
                    <a:pt x="19" y="13"/>
                  </a:cubicBezTo>
                  <a:cubicBezTo>
                    <a:pt x="19" y="0"/>
                    <a:pt x="19" y="0"/>
                    <a:pt x="19" y="0"/>
                  </a:cubicBezTo>
                  <a:cubicBezTo>
                    <a:pt x="24" y="0"/>
                    <a:pt x="24" y="0"/>
                    <a:pt x="24" y="0"/>
                  </a:cubicBezTo>
                  <a:cubicBezTo>
                    <a:pt x="24" y="27"/>
                    <a:pt x="24" y="27"/>
                    <a:pt x="24" y="27"/>
                  </a:cubicBezTo>
                  <a:cubicBezTo>
                    <a:pt x="19" y="27"/>
                    <a:pt x="19" y="27"/>
                    <a:pt x="19" y="27"/>
                  </a:cubicBezTo>
                  <a:cubicBezTo>
                    <a:pt x="19" y="23"/>
                    <a:pt x="19" y="23"/>
                    <a:pt x="19" y="23"/>
                  </a:cubicBezTo>
                  <a:cubicBezTo>
                    <a:pt x="19" y="22"/>
                    <a:pt x="19" y="21"/>
                    <a:pt x="19" y="21"/>
                  </a:cubicBezTo>
                  <a:cubicBezTo>
                    <a:pt x="19" y="21"/>
                    <a:pt x="19" y="21"/>
                    <a:pt x="19" y="21"/>
                  </a:cubicBezTo>
                  <a:cubicBezTo>
                    <a:pt x="18" y="24"/>
                    <a:pt x="14" y="27"/>
                    <a:pt x="9" y="27"/>
                  </a:cubicBezTo>
                  <a:cubicBezTo>
                    <a:pt x="3" y="27"/>
                    <a:pt x="0" y="24"/>
                    <a:pt x="0" y="17"/>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1">
              <a:extLst>
                <a:ext uri="{FF2B5EF4-FFF2-40B4-BE49-F238E27FC236}">
                  <a16:creationId xmlns:a16="http://schemas.microsoft.com/office/drawing/2014/main" id="{2FEA87CE-C2F9-4660-A02E-BAC8F343E407}"/>
                </a:ext>
              </a:extLst>
            </p:cNvPr>
            <p:cNvSpPr>
              <a:spLocks/>
            </p:cNvSpPr>
            <p:nvPr/>
          </p:nvSpPr>
          <p:spPr bwMode="auto">
            <a:xfrm>
              <a:off x="4964" y="2201"/>
              <a:ext cx="30" cy="57"/>
            </a:xfrm>
            <a:custGeom>
              <a:avLst/>
              <a:gdLst>
                <a:gd name="T0" fmla="*/ 0 w 14"/>
                <a:gd name="T1" fmla="*/ 0 h 27"/>
                <a:gd name="T2" fmla="*/ 5 w 14"/>
                <a:gd name="T3" fmla="*/ 0 h 27"/>
                <a:gd name="T4" fmla="*/ 5 w 14"/>
                <a:gd name="T5" fmla="*/ 5 h 27"/>
                <a:gd name="T6" fmla="*/ 5 w 14"/>
                <a:gd name="T7" fmla="*/ 7 h 27"/>
                <a:gd name="T8" fmla="*/ 5 w 14"/>
                <a:gd name="T9" fmla="*/ 7 h 27"/>
                <a:gd name="T10" fmla="*/ 13 w 14"/>
                <a:gd name="T11" fmla="*/ 0 h 27"/>
                <a:gd name="T12" fmla="*/ 14 w 14"/>
                <a:gd name="T13" fmla="*/ 0 h 27"/>
                <a:gd name="T14" fmla="*/ 14 w 14"/>
                <a:gd name="T15" fmla="*/ 5 h 27"/>
                <a:gd name="T16" fmla="*/ 13 w 14"/>
                <a:gd name="T17" fmla="*/ 5 h 27"/>
                <a:gd name="T18" fmla="*/ 6 w 14"/>
                <a:gd name="T19" fmla="*/ 11 h 27"/>
                <a:gd name="T20" fmla="*/ 5 w 14"/>
                <a:gd name="T21" fmla="*/ 16 h 27"/>
                <a:gd name="T22" fmla="*/ 5 w 14"/>
                <a:gd name="T23" fmla="*/ 27 h 27"/>
                <a:gd name="T24" fmla="*/ 0 w 14"/>
                <a:gd name="T25" fmla="*/ 27 h 27"/>
                <a:gd name="T26" fmla="*/ 0 w 14"/>
                <a:gd name="T2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27">
                  <a:moveTo>
                    <a:pt x="0" y="0"/>
                  </a:moveTo>
                  <a:cubicBezTo>
                    <a:pt x="5" y="0"/>
                    <a:pt x="5" y="0"/>
                    <a:pt x="5" y="0"/>
                  </a:cubicBezTo>
                  <a:cubicBezTo>
                    <a:pt x="5" y="5"/>
                    <a:pt x="5" y="5"/>
                    <a:pt x="5" y="5"/>
                  </a:cubicBezTo>
                  <a:cubicBezTo>
                    <a:pt x="5" y="6"/>
                    <a:pt x="5" y="7"/>
                    <a:pt x="5" y="7"/>
                  </a:cubicBezTo>
                  <a:cubicBezTo>
                    <a:pt x="5" y="7"/>
                    <a:pt x="5" y="7"/>
                    <a:pt x="5" y="7"/>
                  </a:cubicBezTo>
                  <a:cubicBezTo>
                    <a:pt x="6" y="3"/>
                    <a:pt x="9" y="0"/>
                    <a:pt x="13" y="0"/>
                  </a:cubicBezTo>
                  <a:cubicBezTo>
                    <a:pt x="14" y="0"/>
                    <a:pt x="14" y="0"/>
                    <a:pt x="14" y="0"/>
                  </a:cubicBezTo>
                  <a:cubicBezTo>
                    <a:pt x="14" y="5"/>
                    <a:pt x="14" y="5"/>
                    <a:pt x="14" y="5"/>
                  </a:cubicBezTo>
                  <a:cubicBezTo>
                    <a:pt x="14" y="5"/>
                    <a:pt x="14" y="5"/>
                    <a:pt x="13" y="5"/>
                  </a:cubicBezTo>
                  <a:cubicBezTo>
                    <a:pt x="10" y="5"/>
                    <a:pt x="7" y="7"/>
                    <a:pt x="6" y="11"/>
                  </a:cubicBezTo>
                  <a:cubicBezTo>
                    <a:pt x="5" y="13"/>
                    <a:pt x="5" y="14"/>
                    <a:pt x="5" y="16"/>
                  </a:cubicBezTo>
                  <a:cubicBezTo>
                    <a:pt x="5" y="27"/>
                    <a:pt x="5" y="27"/>
                    <a:pt x="5" y="27"/>
                  </a:cubicBezTo>
                  <a:cubicBezTo>
                    <a:pt x="0" y="27"/>
                    <a:pt x="0" y="27"/>
                    <a:pt x="0" y="27"/>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2">
              <a:extLst>
                <a:ext uri="{FF2B5EF4-FFF2-40B4-BE49-F238E27FC236}">
                  <a16:creationId xmlns:a16="http://schemas.microsoft.com/office/drawing/2014/main" id="{7D37C17E-1158-4F52-9A13-AB97B4BBF35A}"/>
                </a:ext>
              </a:extLst>
            </p:cNvPr>
            <p:cNvSpPr>
              <a:spLocks/>
            </p:cNvSpPr>
            <p:nvPr/>
          </p:nvSpPr>
          <p:spPr bwMode="auto">
            <a:xfrm>
              <a:off x="5002" y="2201"/>
              <a:ext cx="42" cy="57"/>
            </a:xfrm>
            <a:custGeom>
              <a:avLst/>
              <a:gdLst>
                <a:gd name="T0" fmla="*/ 3 w 20"/>
                <a:gd name="T1" fmla="*/ 20 h 27"/>
                <a:gd name="T2" fmla="*/ 10 w 20"/>
                <a:gd name="T3" fmla="*/ 23 h 27"/>
                <a:gd name="T4" fmla="*/ 15 w 20"/>
                <a:gd name="T5" fmla="*/ 20 h 27"/>
                <a:gd name="T6" fmla="*/ 1 w 20"/>
                <a:gd name="T7" fmla="*/ 7 h 27"/>
                <a:gd name="T8" fmla="*/ 11 w 20"/>
                <a:gd name="T9" fmla="*/ 0 h 27"/>
                <a:gd name="T10" fmla="*/ 19 w 20"/>
                <a:gd name="T11" fmla="*/ 3 h 27"/>
                <a:gd name="T12" fmla="*/ 17 w 20"/>
                <a:gd name="T13" fmla="*/ 6 h 27"/>
                <a:gd name="T14" fmla="*/ 11 w 20"/>
                <a:gd name="T15" fmla="*/ 4 h 27"/>
                <a:gd name="T16" fmla="*/ 6 w 20"/>
                <a:gd name="T17" fmla="*/ 7 h 27"/>
                <a:gd name="T18" fmla="*/ 20 w 20"/>
                <a:gd name="T19" fmla="*/ 20 h 27"/>
                <a:gd name="T20" fmla="*/ 10 w 20"/>
                <a:gd name="T21" fmla="*/ 27 h 27"/>
                <a:gd name="T22" fmla="*/ 0 w 20"/>
                <a:gd name="T23" fmla="*/ 23 h 27"/>
                <a:gd name="T24" fmla="*/ 3 w 20"/>
                <a:gd name="T25"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7">
                  <a:moveTo>
                    <a:pt x="3" y="20"/>
                  </a:moveTo>
                  <a:cubicBezTo>
                    <a:pt x="3" y="20"/>
                    <a:pt x="6" y="23"/>
                    <a:pt x="10" y="23"/>
                  </a:cubicBezTo>
                  <a:cubicBezTo>
                    <a:pt x="13" y="23"/>
                    <a:pt x="15" y="22"/>
                    <a:pt x="15" y="20"/>
                  </a:cubicBezTo>
                  <a:cubicBezTo>
                    <a:pt x="15" y="15"/>
                    <a:pt x="1" y="16"/>
                    <a:pt x="1" y="7"/>
                  </a:cubicBezTo>
                  <a:cubicBezTo>
                    <a:pt x="1" y="2"/>
                    <a:pt x="5" y="0"/>
                    <a:pt x="11" y="0"/>
                  </a:cubicBezTo>
                  <a:cubicBezTo>
                    <a:pt x="17" y="0"/>
                    <a:pt x="19" y="3"/>
                    <a:pt x="19" y="3"/>
                  </a:cubicBezTo>
                  <a:cubicBezTo>
                    <a:pt x="17" y="6"/>
                    <a:pt x="17" y="6"/>
                    <a:pt x="17" y="6"/>
                  </a:cubicBezTo>
                  <a:cubicBezTo>
                    <a:pt x="17" y="6"/>
                    <a:pt x="15" y="4"/>
                    <a:pt x="11" y="4"/>
                  </a:cubicBezTo>
                  <a:cubicBezTo>
                    <a:pt x="8" y="4"/>
                    <a:pt x="6" y="5"/>
                    <a:pt x="6" y="7"/>
                  </a:cubicBezTo>
                  <a:cubicBezTo>
                    <a:pt x="6" y="12"/>
                    <a:pt x="20" y="11"/>
                    <a:pt x="20" y="20"/>
                  </a:cubicBezTo>
                  <a:cubicBezTo>
                    <a:pt x="20" y="24"/>
                    <a:pt x="16" y="27"/>
                    <a:pt x="10" y="27"/>
                  </a:cubicBezTo>
                  <a:cubicBezTo>
                    <a:pt x="4" y="27"/>
                    <a:pt x="0" y="23"/>
                    <a:pt x="0" y="23"/>
                  </a:cubicBezTo>
                  <a:lnTo>
                    <a:pt x="3"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7" name="Tekstvak 66">
            <a:extLst>
              <a:ext uri="{FF2B5EF4-FFF2-40B4-BE49-F238E27FC236}">
                <a16:creationId xmlns:a16="http://schemas.microsoft.com/office/drawing/2014/main" id="{73924983-4009-4203-8E12-5DF2386B5EC6}"/>
              </a:ext>
            </a:extLst>
          </p:cNvPr>
          <p:cNvSpPr txBox="1"/>
          <p:nvPr userDrawn="1"/>
        </p:nvSpPr>
        <p:spPr>
          <a:xfrm>
            <a:off x="3468914" y="4528457"/>
            <a:ext cx="5254172" cy="338554"/>
          </a:xfrm>
          <a:prstGeom prst="rect">
            <a:avLst/>
          </a:prstGeom>
          <a:noFill/>
        </p:spPr>
        <p:txBody>
          <a:bodyPr wrap="square" rtlCol="0">
            <a:spAutoFit/>
          </a:bodyPr>
          <a:lstStyle/>
          <a:p>
            <a:pPr algn="ctr"/>
            <a:r>
              <a:rPr lang="en-US" sz="1600" dirty="0" err="1">
                <a:solidFill>
                  <a:schemeClr val="accent6"/>
                </a:solidFill>
                <a:latin typeface="+mj-lt"/>
              </a:rPr>
              <a:t>overal</a:t>
            </a:r>
            <a:r>
              <a:rPr lang="en-US" sz="1600" dirty="0">
                <a:solidFill>
                  <a:schemeClr val="accent6"/>
                </a:solidFill>
                <a:latin typeface="+mj-lt"/>
              </a:rPr>
              <a:t> </a:t>
            </a:r>
            <a:r>
              <a:rPr lang="en-US" sz="1600" dirty="0" err="1">
                <a:solidFill>
                  <a:schemeClr val="accent6"/>
                </a:solidFill>
                <a:latin typeface="+mj-lt"/>
              </a:rPr>
              <a:t>dichtbij</a:t>
            </a:r>
            <a:endParaRPr lang="nl-NL" sz="1600" dirty="0">
              <a:solidFill>
                <a:schemeClr val="accent6"/>
              </a:solidFill>
              <a:latin typeface="+mj-lt"/>
            </a:endParaRPr>
          </a:p>
        </p:txBody>
      </p:sp>
    </p:spTree>
    <p:extLst>
      <p:ext uri="{BB962C8B-B14F-4D97-AF65-F5344CB8AC3E}">
        <p14:creationId xmlns:p14="http://schemas.microsoft.com/office/powerpoint/2010/main" val="973687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0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par>
                                <p:cTn id="10" presetID="6" presetClass="emph" presetSubtype="0" accel="50000" decel="50000" autoRev="1" fill="hold" nodeType="withEffect">
                                  <p:stCondLst>
                                    <p:cond delay="100"/>
                                  </p:stCondLst>
                                  <p:childTnLst>
                                    <p:animScale>
                                      <p:cBhvr>
                                        <p:cTn id="11" dur="500" fill="hold"/>
                                        <p:tgtEl>
                                          <p:spTgt spid="36"/>
                                        </p:tgtEl>
                                      </p:cBhvr>
                                      <p:by x="102500" y="102500"/>
                                    </p:animScale>
                                  </p:childTnLst>
                                </p:cTn>
                              </p:par>
                              <p:par>
                                <p:cTn id="12" presetID="10" presetClass="entr" presetSubtype="0" fill="hold" grpId="0" nodeType="withEffect">
                                  <p:stCondLst>
                                    <p:cond delay="125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1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stum logo animatie">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D051F7D5-0B8C-4DFE-87B1-75D268905AB2}"/>
              </a:ext>
            </a:extLst>
          </p:cNvPr>
          <p:cNvSpPr/>
          <p:nvPr userDrawn="1"/>
        </p:nvSpPr>
        <p:spPr>
          <a:xfrm>
            <a:off x="-1075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Tijdelijke aanduiding voor afbeelding 8">
            <a:extLst>
              <a:ext uri="{FF2B5EF4-FFF2-40B4-BE49-F238E27FC236}">
                <a16:creationId xmlns:a16="http://schemas.microsoft.com/office/drawing/2014/main" id="{4C2CE24D-1A65-4EE5-AAF2-57B436377DCC}"/>
              </a:ext>
            </a:extLst>
          </p:cNvPr>
          <p:cNvSpPr>
            <a:spLocks noGrp="1"/>
          </p:cNvSpPr>
          <p:nvPr>
            <p:ph type="pic" sz="quarter" idx="14" hasCustomPrompt="1"/>
          </p:nvPr>
        </p:nvSpPr>
        <p:spPr>
          <a:xfrm>
            <a:off x="-10750" y="1434"/>
            <a:ext cx="12192000" cy="6856566"/>
          </a:xfrm>
          <a:prstGeom prst="rect">
            <a:avLst/>
          </a:prstGeom>
          <a:solidFill>
            <a:schemeClr val="bg1">
              <a:lumMod val="95000"/>
            </a:schemeClr>
          </a:solidFill>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dirty="0"/>
              <a:t>Klik op het icoon om een foto in te voegen.</a:t>
            </a:r>
            <a:br>
              <a:rPr lang="nl-NL" dirty="0"/>
            </a:br>
            <a:r>
              <a:rPr lang="nl-NL" dirty="0"/>
              <a:t>Voor meer informatie kijkt u aan de zijkant van de slide.</a:t>
            </a:r>
          </a:p>
        </p:txBody>
      </p:sp>
      <p:sp>
        <p:nvSpPr>
          <p:cNvPr id="87" name="Tijdelijke aanduiding voor tekst 40">
            <a:extLst>
              <a:ext uri="{FF2B5EF4-FFF2-40B4-BE49-F238E27FC236}">
                <a16:creationId xmlns:a16="http://schemas.microsoft.com/office/drawing/2014/main" id="{03B8B86F-1FD3-4D23-9996-543A0201401B}"/>
              </a:ext>
            </a:extLst>
          </p:cNvPr>
          <p:cNvSpPr>
            <a:spLocks noGrp="1"/>
          </p:cNvSpPr>
          <p:nvPr>
            <p:ph type="body" sz="quarter" idx="13" hasCustomPrompt="1"/>
          </p:nvPr>
        </p:nvSpPr>
        <p:spPr>
          <a:xfrm>
            <a:off x="3555859" y="2594746"/>
            <a:ext cx="4978542" cy="1659512"/>
          </a:xfrm>
          <a:blipFill dpi="0" rotWithShape="1">
            <a:blip r:embed="rId2" cstate="screen">
              <a:extLst>
                <a:ext uri="{28A0092B-C50C-407E-A947-70E740481C1C}">
                  <a14:useLocalDpi xmlns:a14="http://schemas.microsoft.com/office/drawing/2010/main"/>
                </a:ext>
              </a:extLst>
            </a:blip>
            <a:srcRect/>
            <a:stretch>
              <a:fillRect/>
            </a:stretch>
          </a:blipFill>
          <a:effectLst>
            <a:outerShdw blurRad="254000" dist="63500" dir="5400000" algn="t" rotWithShape="0">
              <a:prstClr val="black">
                <a:alpha val="20000"/>
              </a:prstClr>
            </a:outerShdw>
          </a:effectLst>
        </p:spPr>
        <p:txBody>
          <a:bodyPr anchor="ctr"/>
          <a:lstStyle>
            <a:lvl1pPr marL="0" indent="0" algn="ctr">
              <a:buNone/>
              <a:defRPr sz="1200" i="1"/>
            </a:lvl1pPr>
            <a:lvl2pPr>
              <a:defRPr/>
            </a:lvl2pPr>
          </a:lstStyle>
          <a:p>
            <a:pPr lvl="0"/>
            <a:r>
              <a:rPr lang="nl-NL" dirty="0"/>
              <a:t>(</a:t>
            </a:r>
            <a:r>
              <a:rPr lang="en-US" dirty="0" err="1"/>
              <a:t>Niet</a:t>
            </a:r>
            <a:r>
              <a:rPr lang="en-US" dirty="0"/>
              <a:t> </a:t>
            </a:r>
            <a:r>
              <a:rPr lang="en-US" dirty="0" err="1"/>
              <a:t>verwijderen</a:t>
            </a:r>
            <a:r>
              <a:rPr lang="en-US" dirty="0"/>
              <a:t> </a:t>
            </a:r>
            <a:r>
              <a:rPr lang="en-US" dirty="0" err="1"/>
              <a:t>s.v.p</a:t>
            </a:r>
            <a:r>
              <a:rPr lang="en-US" dirty="0"/>
              <a:t>.</a:t>
            </a:r>
          </a:p>
        </p:txBody>
      </p:sp>
      <p:sp>
        <p:nvSpPr>
          <p:cNvPr id="2" name="Tijdelijke aanduiding voor datum 1"/>
          <p:cNvSpPr>
            <a:spLocks noGrp="1"/>
          </p:cNvSpPr>
          <p:nvPr>
            <p:ph type="dt" sz="half" idx="10"/>
          </p:nvPr>
        </p:nvSpPr>
        <p:spPr/>
        <p:txBody>
          <a:bodyPr/>
          <a:lstStyle/>
          <a:p>
            <a:fld id="{DBC9A0D5-BA7A-4A8F-AC4E-D8498B5FCE42}" type="datetimeFigureOut">
              <a:rPr lang="nl-NL" smtClean="0"/>
              <a:t>12-2-2024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B502C9A5-716F-45E6-800B-D4D02CE26F90}" type="slidenum">
              <a:rPr lang="nl-NL" smtClean="0"/>
              <a:t>‹nr.›</a:t>
            </a:fld>
            <a:endParaRPr lang="nl-NL"/>
          </a:p>
        </p:txBody>
      </p:sp>
      <p:sp>
        <p:nvSpPr>
          <p:cNvPr id="5" name="Tekstvak 4"/>
          <p:cNvSpPr txBox="1"/>
          <p:nvPr userDrawn="1"/>
        </p:nvSpPr>
        <p:spPr>
          <a:xfrm>
            <a:off x="-10750" y="-662296"/>
            <a:ext cx="12192000" cy="461665"/>
          </a:xfrm>
          <a:prstGeom prst="rect">
            <a:avLst/>
          </a:prstGeom>
          <a:noFill/>
        </p:spPr>
        <p:txBody>
          <a:bodyPr wrap="square" rtlCol="0">
            <a:spAutoFit/>
          </a:bodyPr>
          <a:lstStyle/>
          <a:p>
            <a:pPr algn="ctr"/>
            <a:r>
              <a:rPr lang="nl-NL" sz="2400" b="0" i="0" spc="50" baseline="0" dirty="0">
                <a:solidFill>
                  <a:schemeClr val="tx1">
                    <a:lumMod val="50000"/>
                    <a:lumOff val="50000"/>
                  </a:schemeClr>
                </a:solidFill>
                <a:latin typeface="+mn-lt"/>
                <a:cs typeface="Calibri" panose="020F0502020204030204" pitchFamily="34" charset="0"/>
              </a:rPr>
              <a:t>LOGO-ANIMATIE</a:t>
            </a:r>
          </a:p>
        </p:txBody>
      </p:sp>
      <p:sp>
        <p:nvSpPr>
          <p:cNvPr id="39" name="Tekstvak 38"/>
          <p:cNvSpPr txBox="1"/>
          <p:nvPr userDrawn="1"/>
        </p:nvSpPr>
        <p:spPr>
          <a:xfrm>
            <a:off x="0" y="-912789"/>
            <a:ext cx="12192000" cy="338554"/>
          </a:xfrm>
          <a:prstGeom prst="rect">
            <a:avLst/>
          </a:prstGeom>
          <a:noFill/>
        </p:spPr>
        <p:txBody>
          <a:bodyPr wrap="square" rtlCol="0">
            <a:spAutoFit/>
          </a:bodyPr>
          <a:lstStyle/>
          <a:p>
            <a:pPr algn="ctr"/>
            <a:r>
              <a:rPr lang="nl-NL" sz="1600" b="0" dirty="0">
                <a:solidFill>
                  <a:schemeClr val="bg2"/>
                </a:solidFill>
                <a:latin typeface="+mj-lt"/>
                <a:cs typeface="Calibri" panose="020F0502020204030204" pitchFamily="34" charset="0"/>
              </a:rPr>
              <a:t>ALFA ACCOUNTANTS</a:t>
            </a:r>
          </a:p>
        </p:txBody>
      </p:sp>
      <p:grpSp>
        <p:nvGrpSpPr>
          <p:cNvPr id="42" name="Instructie">
            <a:extLst>
              <a:ext uri="{FF2B5EF4-FFF2-40B4-BE49-F238E27FC236}">
                <a16:creationId xmlns:a16="http://schemas.microsoft.com/office/drawing/2014/main" id="{17427136-AF9C-45D9-8B27-26B35B9E6D46}"/>
              </a:ext>
            </a:extLst>
          </p:cNvPr>
          <p:cNvGrpSpPr/>
          <p:nvPr userDrawn="1"/>
        </p:nvGrpSpPr>
        <p:grpSpPr>
          <a:xfrm>
            <a:off x="12391601" y="0"/>
            <a:ext cx="3183678" cy="5340257"/>
            <a:chOff x="12391601" y="0"/>
            <a:chExt cx="3183678" cy="5340257"/>
          </a:xfrm>
        </p:grpSpPr>
        <p:grpSp>
          <p:nvGrpSpPr>
            <p:cNvPr id="43" name="Meer informatie">
              <a:extLst>
                <a:ext uri="{FF2B5EF4-FFF2-40B4-BE49-F238E27FC236}">
                  <a16:creationId xmlns:a16="http://schemas.microsoft.com/office/drawing/2014/main" id="{95601DBB-BD54-4910-A874-A71B8EBBF26D}"/>
                </a:ext>
              </a:extLst>
            </p:cNvPr>
            <p:cNvGrpSpPr/>
            <p:nvPr userDrawn="1"/>
          </p:nvGrpSpPr>
          <p:grpSpPr>
            <a:xfrm>
              <a:off x="12396764" y="4556984"/>
              <a:ext cx="3178515" cy="783273"/>
              <a:chOff x="-3741486" y="3386444"/>
              <a:chExt cx="3178515" cy="783273"/>
            </a:xfrm>
          </p:grpSpPr>
          <p:sp>
            <p:nvSpPr>
              <p:cNvPr id="83" name="Freeform 101">
                <a:extLst>
                  <a:ext uri="{FF2B5EF4-FFF2-40B4-BE49-F238E27FC236}">
                    <a16:creationId xmlns:a16="http://schemas.microsoft.com/office/drawing/2014/main" id="{6CC35B4C-9901-4298-9FD7-BD7F3426DC14}"/>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84" name="Rechthoek 83">
                <a:extLst>
                  <a:ext uri="{FF2B5EF4-FFF2-40B4-BE49-F238E27FC236}">
                    <a16:creationId xmlns:a16="http://schemas.microsoft.com/office/drawing/2014/main" id="{70D442C2-38DA-4606-9AAA-DFF539949A60}"/>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85" name="Rechte verbindingslijn 84">
                <a:extLst>
                  <a:ext uri="{FF2B5EF4-FFF2-40B4-BE49-F238E27FC236}">
                    <a16:creationId xmlns:a16="http://schemas.microsoft.com/office/drawing/2014/main" id="{EAF5623F-5414-4B95-B07C-C074224D498E}"/>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44" name="Rechthoek 43">
              <a:extLst>
                <a:ext uri="{FF2B5EF4-FFF2-40B4-BE49-F238E27FC236}">
                  <a16:creationId xmlns:a16="http://schemas.microsoft.com/office/drawing/2014/main" id="{36DA9B2D-1150-4470-946C-CC7CDB5B7EF0}"/>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45" name="Ovaal 44">
              <a:extLst>
                <a:ext uri="{FF2B5EF4-FFF2-40B4-BE49-F238E27FC236}">
                  <a16:creationId xmlns:a16="http://schemas.microsoft.com/office/drawing/2014/main" id="{0E50F692-C6C3-4F12-B929-416770DCEDE0}"/>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46" name="Rechte verbindingslijn 45">
              <a:extLst>
                <a:ext uri="{FF2B5EF4-FFF2-40B4-BE49-F238E27FC236}">
                  <a16:creationId xmlns:a16="http://schemas.microsoft.com/office/drawing/2014/main" id="{AD5850A7-879D-4765-8B2A-78A5531FC6D2}"/>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47" name="Rechte verbindingslijn 46">
              <a:extLst>
                <a:ext uri="{FF2B5EF4-FFF2-40B4-BE49-F238E27FC236}">
                  <a16:creationId xmlns:a16="http://schemas.microsoft.com/office/drawing/2014/main" id="{24700A9B-E577-4178-B61C-4AB3422C749D}"/>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48" name="Rechthoek 47">
              <a:extLst>
                <a:ext uri="{FF2B5EF4-FFF2-40B4-BE49-F238E27FC236}">
                  <a16:creationId xmlns:a16="http://schemas.microsoft.com/office/drawing/2014/main" id="{2947DFB6-A254-4DE2-9D64-DF207CE7556F}"/>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49" name="Rechte verbindingslijn 48">
              <a:extLst>
                <a:ext uri="{FF2B5EF4-FFF2-40B4-BE49-F238E27FC236}">
                  <a16:creationId xmlns:a16="http://schemas.microsoft.com/office/drawing/2014/main" id="{13EA7FB8-6AB2-40E7-BF9F-1E71E4CD9C35}"/>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50" name="Ovaal 49">
              <a:extLst>
                <a:ext uri="{FF2B5EF4-FFF2-40B4-BE49-F238E27FC236}">
                  <a16:creationId xmlns:a16="http://schemas.microsoft.com/office/drawing/2014/main" id="{C5D50711-3F96-498B-82B9-94849EB8CC05}"/>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51" name="Rechthoek 50">
              <a:extLst>
                <a:ext uri="{FF2B5EF4-FFF2-40B4-BE49-F238E27FC236}">
                  <a16:creationId xmlns:a16="http://schemas.microsoft.com/office/drawing/2014/main" id="{E5A745D9-F404-426C-85F7-6CF9F2383943}"/>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52" name="Groep 51">
              <a:extLst>
                <a:ext uri="{FF2B5EF4-FFF2-40B4-BE49-F238E27FC236}">
                  <a16:creationId xmlns:a16="http://schemas.microsoft.com/office/drawing/2014/main" id="{77DC73E4-E5A9-4DE0-AA73-9298E3A81C70}"/>
                </a:ext>
              </a:extLst>
            </p:cNvPr>
            <p:cNvGrpSpPr/>
            <p:nvPr userDrawn="1"/>
          </p:nvGrpSpPr>
          <p:grpSpPr>
            <a:xfrm>
              <a:off x="12757282" y="2184550"/>
              <a:ext cx="825500" cy="209550"/>
              <a:chOff x="13504624" y="2482850"/>
              <a:chExt cx="825500" cy="209550"/>
            </a:xfrm>
          </p:grpSpPr>
          <p:sp>
            <p:nvSpPr>
              <p:cNvPr id="80" name="Rechthoek 79">
                <a:extLst>
                  <a:ext uri="{FF2B5EF4-FFF2-40B4-BE49-F238E27FC236}">
                    <a16:creationId xmlns:a16="http://schemas.microsoft.com/office/drawing/2014/main" id="{876FCAB2-243C-48F0-BD09-07573FE1C2CA}"/>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81" name="Rechte verbindingslijn 80">
                <a:extLst>
                  <a:ext uri="{FF2B5EF4-FFF2-40B4-BE49-F238E27FC236}">
                    <a16:creationId xmlns:a16="http://schemas.microsoft.com/office/drawing/2014/main" id="{8AE00ADC-1E88-45DB-BA4D-B07AAA9536B1}"/>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82" name="Gelijkbenige driehoek 81">
                <a:extLst>
                  <a:ext uri="{FF2B5EF4-FFF2-40B4-BE49-F238E27FC236}">
                    <a16:creationId xmlns:a16="http://schemas.microsoft.com/office/drawing/2014/main" id="{4FD88DF2-011C-4504-ABE6-9CEBC79AE33C}"/>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53" name="Groep 52">
              <a:extLst>
                <a:ext uri="{FF2B5EF4-FFF2-40B4-BE49-F238E27FC236}">
                  <a16:creationId xmlns:a16="http://schemas.microsoft.com/office/drawing/2014/main" id="{8C3C105F-D5E9-4FF6-AFE6-B9C07131C543}"/>
                </a:ext>
              </a:extLst>
            </p:cNvPr>
            <p:cNvGrpSpPr/>
            <p:nvPr userDrawn="1"/>
          </p:nvGrpSpPr>
          <p:grpSpPr>
            <a:xfrm>
              <a:off x="12757282" y="1141626"/>
              <a:ext cx="294789" cy="318834"/>
              <a:chOff x="14466489" y="1001522"/>
              <a:chExt cx="290627" cy="314333"/>
            </a:xfrm>
          </p:grpSpPr>
          <p:sp>
            <p:nvSpPr>
              <p:cNvPr id="74" name="Rechthoek 73">
                <a:extLst>
                  <a:ext uri="{FF2B5EF4-FFF2-40B4-BE49-F238E27FC236}">
                    <a16:creationId xmlns:a16="http://schemas.microsoft.com/office/drawing/2014/main" id="{48736B37-FCC5-4DE7-87F6-F1D0ECF53B33}"/>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75" name="Ovaal 74">
                <a:extLst>
                  <a:ext uri="{FF2B5EF4-FFF2-40B4-BE49-F238E27FC236}">
                    <a16:creationId xmlns:a16="http://schemas.microsoft.com/office/drawing/2014/main" id="{AF19CA7E-3813-4D45-B51A-A997514C09DE}"/>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76" name="Vrije vorm: vorm 75">
                <a:extLst>
                  <a:ext uri="{FF2B5EF4-FFF2-40B4-BE49-F238E27FC236}">
                    <a16:creationId xmlns:a16="http://schemas.microsoft.com/office/drawing/2014/main" id="{96A96B08-FFB8-46C5-9268-44E0FC5ED79C}"/>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77" name="Rechthoek: afgeronde hoeken 76">
                <a:extLst>
                  <a:ext uri="{FF2B5EF4-FFF2-40B4-BE49-F238E27FC236}">
                    <a16:creationId xmlns:a16="http://schemas.microsoft.com/office/drawing/2014/main" id="{B0C88A7C-355F-4C73-8091-9A9C419CDCAB}"/>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78" name="Rechte verbindingslijn 77">
                <a:extLst>
                  <a:ext uri="{FF2B5EF4-FFF2-40B4-BE49-F238E27FC236}">
                    <a16:creationId xmlns:a16="http://schemas.microsoft.com/office/drawing/2014/main" id="{8301C409-D1D4-495A-AAB3-706AF8A1B6AA}"/>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79" name="Rechte verbindingslijn 78">
                <a:extLst>
                  <a:ext uri="{FF2B5EF4-FFF2-40B4-BE49-F238E27FC236}">
                    <a16:creationId xmlns:a16="http://schemas.microsoft.com/office/drawing/2014/main" id="{0FBFD5C3-C746-494A-B0BD-1B3E13894717}"/>
                  </a:ext>
                </a:extLst>
              </p:cNvPr>
              <p:cNvCxnSpPr>
                <a:cxnSpLocks/>
                <a:stCxn id="77"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54" name="Ovaal 53">
              <a:extLst>
                <a:ext uri="{FF2B5EF4-FFF2-40B4-BE49-F238E27FC236}">
                  <a16:creationId xmlns:a16="http://schemas.microsoft.com/office/drawing/2014/main" id="{73F9C53F-A3C3-44BB-95C2-76A22A0A50F7}"/>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55" name="Rechthoek 54">
              <a:extLst>
                <a:ext uri="{FF2B5EF4-FFF2-40B4-BE49-F238E27FC236}">
                  <a16:creationId xmlns:a16="http://schemas.microsoft.com/office/drawing/2014/main" id="{330E2F13-632F-43AF-93FD-DFFAC3395A1B}"/>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56" name="Rechte verbindingslijn 55">
              <a:extLst>
                <a:ext uri="{FF2B5EF4-FFF2-40B4-BE49-F238E27FC236}">
                  <a16:creationId xmlns:a16="http://schemas.microsoft.com/office/drawing/2014/main" id="{884FC6E2-327C-4A8A-B757-03B3138FFF53}"/>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57" name="Groep 56">
              <a:extLst>
                <a:ext uri="{FF2B5EF4-FFF2-40B4-BE49-F238E27FC236}">
                  <a16:creationId xmlns:a16="http://schemas.microsoft.com/office/drawing/2014/main" id="{00EEFD5A-938B-4DC4-8ED4-D1C2D2C007EE}"/>
                </a:ext>
              </a:extLst>
            </p:cNvPr>
            <p:cNvGrpSpPr/>
            <p:nvPr userDrawn="1"/>
          </p:nvGrpSpPr>
          <p:grpSpPr>
            <a:xfrm>
              <a:off x="12696514" y="3701158"/>
              <a:ext cx="514284" cy="612918"/>
              <a:chOff x="12682980" y="3403241"/>
              <a:chExt cx="622284" cy="741632"/>
            </a:xfrm>
          </p:grpSpPr>
          <p:grpSp>
            <p:nvGrpSpPr>
              <p:cNvPr id="58" name="Groep 57">
                <a:extLst>
                  <a:ext uri="{FF2B5EF4-FFF2-40B4-BE49-F238E27FC236}">
                    <a16:creationId xmlns:a16="http://schemas.microsoft.com/office/drawing/2014/main" id="{9ECF5F93-CF71-4C17-85B9-1E4A9A1732AF}"/>
                  </a:ext>
                </a:extLst>
              </p:cNvPr>
              <p:cNvGrpSpPr/>
              <p:nvPr userDrawn="1"/>
            </p:nvGrpSpPr>
            <p:grpSpPr>
              <a:xfrm>
                <a:off x="12771568" y="3403241"/>
                <a:ext cx="467138" cy="448489"/>
                <a:chOff x="12782195" y="3403241"/>
                <a:chExt cx="467138" cy="448489"/>
              </a:xfrm>
            </p:grpSpPr>
            <p:grpSp>
              <p:nvGrpSpPr>
                <p:cNvPr id="61" name="Groep 60">
                  <a:extLst>
                    <a:ext uri="{FF2B5EF4-FFF2-40B4-BE49-F238E27FC236}">
                      <a16:creationId xmlns:a16="http://schemas.microsoft.com/office/drawing/2014/main" id="{6D5DB720-4360-452D-8D46-3CE3B918A184}"/>
                    </a:ext>
                  </a:extLst>
                </p:cNvPr>
                <p:cNvGrpSpPr/>
                <p:nvPr userDrawn="1"/>
              </p:nvGrpSpPr>
              <p:grpSpPr>
                <a:xfrm>
                  <a:off x="12782195" y="3403241"/>
                  <a:ext cx="412967" cy="393907"/>
                  <a:chOff x="13554906" y="3320109"/>
                  <a:chExt cx="443906" cy="423419"/>
                </a:xfrm>
              </p:grpSpPr>
              <p:grpSp>
                <p:nvGrpSpPr>
                  <p:cNvPr id="68" name="Groep 67">
                    <a:extLst>
                      <a:ext uri="{FF2B5EF4-FFF2-40B4-BE49-F238E27FC236}">
                        <a16:creationId xmlns:a16="http://schemas.microsoft.com/office/drawing/2014/main" id="{5F6C260A-1992-4F86-8A9D-A95229EB054B}"/>
                      </a:ext>
                    </a:extLst>
                  </p:cNvPr>
                  <p:cNvGrpSpPr/>
                  <p:nvPr userDrawn="1"/>
                </p:nvGrpSpPr>
                <p:grpSpPr>
                  <a:xfrm>
                    <a:off x="13554906" y="3320109"/>
                    <a:ext cx="443906" cy="423419"/>
                    <a:chOff x="12909684" y="1276143"/>
                    <a:chExt cx="443906" cy="423419"/>
                  </a:xfrm>
                </p:grpSpPr>
                <p:sp>
                  <p:nvSpPr>
                    <p:cNvPr id="71" name="Rechthoek 70">
                      <a:extLst>
                        <a:ext uri="{FF2B5EF4-FFF2-40B4-BE49-F238E27FC236}">
                          <a16:creationId xmlns:a16="http://schemas.microsoft.com/office/drawing/2014/main" id="{59DD359C-A4A2-4D58-B6C4-80FC648FC7B1}"/>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72" name="Rechthoek 71">
                      <a:extLst>
                        <a:ext uri="{FF2B5EF4-FFF2-40B4-BE49-F238E27FC236}">
                          <a16:creationId xmlns:a16="http://schemas.microsoft.com/office/drawing/2014/main" id="{5BE9F4BB-F567-428E-B83B-E6453D0058D0}"/>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73" name="Ovaal 72">
                      <a:extLst>
                        <a:ext uri="{FF2B5EF4-FFF2-40B4-BE49-F238E27FC236}">
                          <a16:creationId xmlns:a16="http://schemas.microsoft.com/office/drawing/2014/main" id="{D078BA7A-78CA-4C7F-A79F-0658FF93B9FC}"/>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pic>
                <p:nvPicPr>
                  <p:cNvPr id="69" name="Afbeelding 68">
                    <a:extLst>
                      <a:ext uri="{FF2B5EF4-FFF2-40B4-BE49-F238E27FC236}">
                        <a16:creationId xmlns:a16="http://schemas.microsoft.com/office/drawing/2014/main" id="{9021E84B-2843-43E7-9468-37EDA0EE3DF1}"/>
                      </a:ext>
                    </a:extLst>
                  </p:cNvPr>
                  <p:cNvPicPr>
                    <a:picLocks noChangeAspect="1"/>
                  </p:cNvPicPr>
                  <p:nvPr userDrawn="1"/>
                </p:nvPicPr>
                <p:blipFill>
                  <a:blip r:embed="rId3" cstate="email">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70" name="Afbeelding 69">
                    <a:extLst>
                      <a:ext uri="{FF2B5EF4-FFF2-40B4-BE49-F238E27FC236}">
                        <a16:creationId xmlns:a16="http://schemas.microsoft.com/office/drawing/2014/main" id="{C42D6287-A681-4542-A768-EA8C46CFEE30}"/>
                      </a:ext>
                    </a:extLst>
                  </p:cNvPr>
                  <p:cNvPicPr>
                    <a:picLocks noChangeAspect="1"/>
                  </p:cNvPicPr>
                  <p:nvPr userDrawn="1"/>
                </p:nvPicPr>
                <p:blipFill>
                  <a:blip r:embed="rId5" cstate="email">
                    <a:duotone>
                      <a:prstClr val="black"/>
                      <a:srgbClr val="4D82B8">
                        <a:tint val="45000"/>
                        <a:satMod val="400000"/>
                      </a:srgbClr>
                    </a:duotone>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8" y="3454369"/>
                    <a:ext cx="173367" cy="111423"/>
                  </a:xfrm>
                  <a:prstGeom prst="rect">
                    <a:avLst/>
                  </a:prstGeom>
                </p:spPr>
              </p:pic>
            </p:grpSp>
            <p:grpSp>
              <p:nvGrpSpPr>
                <p:cNvPr id="62" name="Groep 61">
                  <a:extLst>
                    <a:ext uri="{FF2B5EF4-FFF2-40B4-BE49-F238E27FC236}">
                      <a16:creationId xmlns:a16="http://schemas.microsoft.com/office/drawing/2014/main" id="{9F491E77-A2EB-412C-931E-C42C50C409F8}"/>
                    </a:ext>
                  </a:extLst>
                </p:cNvPr>
                <p:cNvGrpSpPr/>
                <p:nvPr userDrawn="1"/>
              </p:nvGrpSpPr>
              <p:grpSpPr>
                <a:xfrm>
                  <a:off x="13103513" y="3705268"/>
                  <a:ext cx="145820" cy="146462"/>
                  <a:chOff x="13096169" y="3602278"/>
                  <a:chExt cx="145820" cy="146462"/>
                </a:xfrm>
              </p:grpSpPr>
              <p:sp>
                <p:nvSpPr>
                  <p:cNvPr id="66" name="Rechthoek 65">
                    <a:extLst>
                      <a:ext uri="{FF2B5EF4-FFF2-40B4-BE49-F238E27FC236}">
                        <a16:creationId xmlns:a16="http://schemas.microsoft.com/office/drawing/2014/main" id="{729CEDBA-DEDF-4867-BB00-AEE112BFA2E6}"/>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67" name="Rechthoek 66">
                    <a:extLst>
                      <a:ext uri="{FF2B5EF4-FFF2-40B4-BE49-F238E27FC236}">
                        <a16:creationId xmlns:a16="http://schemas.microsoft.com/office/drawing/2014/main" id="{A3FD55B0-CABA-4E2C-B638-DD40663B9204}"/>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63" name="Groep 62">
                  <a:extLst>
                    <a:ext uri="{FF2B5EF4-FFF2-40B4-BE49-F238E27FC236}">
                      <a16:creationId xmlns:a16="http://schemas.microsoft.com/office/drawing/2014/main" id="{3BA1B9B6-FA1B-4E70-BDF9-158592788A7F}"/>
                    </a:ext>
                  </a:extLst>
                </p:cNvPr>
                <p:cNvGrpSpPr/>
                <p:nvPr userDrawn="1"/>
              </p:nvGrpSpPr>
              <p:grpSpPr>
                <a:xfrm rot="10800000">
                  <a:off x="13061402" y="3665637"/>
                  <a:ext cx="145820" cy="146462"/>
                  <a:chOff x="13096169" y="3602278"/>
                  <a:chExt cx="145820" cy="146462"/>
                </a:xfrm>
              </p:grpSpPr>
              <p:sp>
                <p:nvSpPr>
                  <p:cNvPr id="64" name="Rechthoek 63">
                    <a:extLst>
                      <a:ext uri="{FF2B5EF4-FFF2-40B4-BE49-F238E27FC236}">
                        <a16:creationId xmlns:a16="http://schemas.microsoft.com/office/drawing/2014/main" id="{EF08F09A-2BA7-4799-BCFA-D3F56272944D}"/>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65" name="Rechthoek 64">
                    <a:extLst>
                      <a:ext uri="{FF2B5EF4-FFF2-40B4-BE49-F238E27FC236}">
                        <a16:creationId xmlns:a16="http://schemas.microsoft.com/office/drawing/2014/main" id="{4789A1CB-98E7-4928-AFCC-896C1EC0BFDC}"/>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59" name="Rechthoek 58">
                <a:extLst>
                  <a:ext uri="{FF2B5EF4-FFF2-40B4-BE49-F238E27FC236}">
                    <a16:creationId xmlns:a16="http://schemas.microsoft.com/office/drawing/2014/main" id="{39ECD2A2-ACAD-493E-B3C4-32ECCB50BB31}"/>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chemeClr val="tx1"/>
                    </a:solidFill>
                    <a:latin typeface="Arial" panose="020B0604020202020204" pitchFamily="34" charset="0"/>
                    <a:cs typeface="Arial" panose="020B0604020202020204" pitchFamily="34" charset="0"/>
                  </a:rPr>
                  <a:t>Bijsnijden</a:t>
                </a:r>
              </a:p>
            </p:txBody>
          </p:sp>
          <p:sp>
            <p:nvSpPr>
              <p:cNvPr id="60" name="Gelijkbenige driehoek 59">
                <a:extLst>
                  <a:ext uri="{FF2B5EF4-FFF2-40B4-BE49-F238E27FC236}">
                    <a16:creationId xmlns:a16="http://schemas.microsoft.com/office/drawing/2014/main" id="{644F1531-BFF5-4DDA-90EF-C6B8AB56D2E6}"/>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7" name="Tijdelijke aanduiding voor tekst 6">
            <a:extLst>
              <a:ext uri="{FF2B5EF4-FFF2-40B4-BE49-F238E27FC236}">
                <a16:creationId xmlns:a16="http://schemas.microsoft.com/office/drawing/2014/main" id="{07284DA4-B041-4048-9E57-6E3B07095D77}"/>
              </a:ext>
            </a:extLst>
          </p:cNvPr>
          <p:cNvSpPr>
            <a:spLocks noGrp="1"/>
          </p:cNvSpPr>
          <p:nvPr>
            <p:ph type="body" sz="quarter" idx="15" hasCustomPrompt="1"/>
          </p:nvPr>
        </p:nvSpPr>
        <p:spPr>
          <a:xfrm>
            <a:off x="4035425" y="4576908"/>
            <a:ext cx="4092575" cy="214313"/>
          </a:xfrm>
        </p:spPr>
        <p:txBody>
          <a:bodyPr/>
          <a:lstStyle>
            <a:lvl1pPr marL="0" indent="0" algn="ctr">
              <a:buNone/>
              <a:defRPr lang="nl-NL" sz="1600" dirty="0">
                <a:solidFill>
                  <a:schemeClr val="bg1"/>
                </a:solidFill>
              </a:defRPr>
            </a:lvl1pPr>
          </a:lstStyle>
          <a:p>
            <a:pPr algn="ctr"/>
            <a:r>
              <a:rPr lang="en-US" sz="1600" dirty="0" err="1">
                <a:solidFill>
                  <a:schemeClr val="bg1"/>
                </a:solidFill>
                <a:latin typeface="+mj-lt"/>
              </a:rPr>
              <a:t>overal</a:t>
            </a:r>
            <a:r>
              <a:rPr lang="en-US" sz="1600" dirty="0">
                <a:solidFill>
                  <a:schemeClr val="bg1"/>
                </a:solidFill>
                <a:latin typeface="+mj-lt"/>
              </a:rPr>
              <a:t> </a:t>
            </a:r>
            <a:r>
              <a:rPr lang="en-US" sz="1600" dirty="0" err="1">
                <a:solidFill>
                  <a:schemeClr val="bg1"/>
                </a:solidFill>
                <a:latin typeface="+mj-lt"/>
              </a:rPr>
              <a:t>dichtbij</a:t>
            </a:r>
            <a:endParaRPr lang="nl-NL" sz="1600" dirty="0">
              <a:solidFill>
                <a:schemeClr val="bg1"/>
              </a:solidFill>
              <a:latin typeface="+mj-lt"/>
            </a:endParaRPr>
          </a:p>
        </p:txBody>
      </p:sp>
    </p:spTree>
    <p:extLst>
      <p:ext uri="{BB962C8B-B14F-4D97-AF65-F5344CB8AC3E}">
        <p14:creationId xmlns:p14="http://schemas.microsoft.com/office/powerpoint/2010/main" val="2636948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750"/>
                                        <p:tgtEl>
                                          <p:spTgt spid="40"/>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87">
                                            <p:bg/>
                                          </p:spTgt>
                                        </p:tgtEl>
                                        <p:attrNameLst>
                                          <p:attrName>style.visibility</p:attrName>
                                        </p:attrNameLst>
                                      </p:cBhvr>
                                      <p:to>
                                        <p:strVal val="visible"/>
                                      </p:to>
                                    </p:set>
                                    <p:animEffect transition="in" filter="fade">
                                      <p:cBhvr>
                                        <p:cTn id="10" dur="750"/>
                                        <p:tgtEl>
                                          <p:spTgt spid="87">
                                            <p:bg/>
                                          </p:spTgt>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87">
                                            <p:txEl>
                                              <p:pRg st="0" end="0"/>
                                            </p:txEl>
                                          </p:spTgt>
                                        </p:tgtEl>
                                        <p:attrNameLst>
                                          <p:attrName>style.visibility</p:attrName>
                                        </p:attrNameLst>
                                      </p:cBhvr>
                                      <p:to>
                                        <p:strVal val="visible"/>
                                      </p:to>
                                    </p:set>
                                    <p:animEffect transition="in" filter="fade">
                                      <p:cBhvr>
                                        <p:cTn id="13" dur="750"/>
                                        <p:tgtEl>
                                          <p:spTgt spid="87">
                                            <p:txEl>
                                              <p:pRg st="0" end="0"/>
                                            </p:txEl>
                                          </p:spTgt>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75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87" grpId="0" build="p" animBg="1">
        <p:tmplLst>
          <p:tmpl>
            <p:tnLst>
              <p:par>
                <p:cTn presetID="10" presetClass="entr" presetSubtype="0" fill="hold" nodeType="withEffect">
                  <p:stCondLst>
                    <p:cond delay="250"/>
                  </p:stCondLst>
                  <p:childTnLst>
                    <p:set>
                      <p:cBhvr>
                        <p:cTn dur="1" fill="hold">
                          <p:stCondLst>
                            <p:cond delay="0"/>
                          </p:stCondLst>
                        </p:cTn>
                        <p:tgtEl>
                          <p:spTgt spid="87"/>
                        </p:tgtEl>
                        <p:attrNameLst>
                          <p:attrName>style.visibility</p:attrName>
                        </p:attrNameLst>
                      </p:cBhvr>
                      <p:to>
                        <p:strVal val="visible"/>
                      </p:to>
                    </p:set>
                    <p:animEffect transition="in" filter="fade">
                      <p:cBhvr>
                        <p:cTn dur="750"/>
                        <p:tgtEl>
                          <p:spTgt spid="87"/>
                        </p:tgtEl>
                      </p:cBhvr>
                    </p:animEffect>
                  </p:childTnLst>
                </p:cTn>
              </p:par>
            </p:tnLst>
          </p:tmpl>
          <p:tmpl lvl="1">
            <p:tnLst>
              <p:par>
                <p:cTn presetID="10" presetClass="entr" presetSubtype="0" fill="hold" nodeType="withEffect">
                  <p:stCondLst>
                    <p:cond delay="250"/>
                  </p:stCondLst>
                  <p:childTnLst>
                    <p:set>
                      <p:cBhvr>
                        <p:cTn dur="1" fill="hold">
                          <p:stCondLst>
                            <p:cond delay="0"/>
                          </p:stCondLst>
                        </p:cTn>
                        <p:tgtEl>
                          <p:spTgt spid="87"/>
                        </p:tgtEl>
                        <p:attrNameLst>
                          <p:attrName>style.visibility</p:attrName>
                        </p:attrNameLst>
                      </p:cBhvr>
                      <p:to>
                        <p:strVal val="visible"/>
                      </p:to>
                    </p:set>
                    <p:animEffect transition="in" filter="fade">
                      <p:cBhvr>
                        <p:cTn dur="750"/>
                        <p:tgtEl>
                          <p:spTgt spid="87"/>
                        </p:tgtEl>
                      </p:cBhvr>
                    </p:animEffect>
                  </p:childTnLst>
                </p:cTn>
              </p:par>
            </p:tnLst>
          </p:tmpl>
        </p:tmplLst>
      </p:bldP>
      <p:bldP spid="7" grpId="0" build="p">
        <p:tmplLst>
          <p:tmpl lvl="1">
            <p:tnLst>
              <p:par>
                <p:cTn presetID="10" presetClass="entr" presetSubtype="0" fill="hold" nodeType="withEffect">
                  <p:stCondLst>
                    <p:cond delay="500"/>
                  </p:stCondLst>
                  <p:childTnLst>
                    <p:set>
                      <p:cBhvr>
                        <p:cTn dur="1" fill="hold">
                          <p:stCondLst>
                            <p:cond delay="0"/>
                          </p:stCondLst>
                        </p:cTn>
                        <p:tgtEl>
                          <p:spTgt spid="7"/>
                        </p:tgtEl>
                        <p:attrNameLst>
                          <p:attrName>style.visibility</p:attrName>
                        </p:attrNameLst>
                      </p:cBhvr>
                      <p:to>
                        <p:strVal val="visible"/>
                      </p:to>
                    </p:set>
                    <p:animEffect transition="in" filter="fade">
                      <p:cBhvr>
                        <p:cTn dur="750"/>
                        <p:tgtEl>
                          <p:spTgt spid="7"/>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gang titelpagina">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BC9A0D5-BA7A-4A8F-AC4E-D8498B5FCE42}" type="datetimeFigureOut">
              <a:rPr lang="nl-NL" smtClean="0"/>
              <a:t>12-2-2024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B502C9A5-716F-45E6-800B-D4D02CE26F90}" type="slidenum">
              <a:rPr lang="nl-NL" smtClean="0"/>
              <a:t>‹nr.›</a:t>
            </a:fld>
            <a:endParaRPr lang="nl-NL"/>
          </a:p>
        </p:txBody>
      </p:sp>
      <p:sp>
        <p:nvSpPr>
          <p:cNvPr id="5" name="Tekstvak 4"/>
          <p:cNvSpPr txBox="1"/>
          <p:nvPr userDrawn="1"/>
        </p:nvSpPr>
        <p:spPr>
          <a:xfrm>
            <a:off x="-10750" y="-662296"/>
            <a:ext cx="12192000" cy="461665"/>
          </a:xfrm>
          <a:prstGeom prst="rect">
            <a:avLst/>
          </a:prstGeom>
          <a:noFill/>
        </p:spPr>
        <p:txBody>
          <a:bodyPr wrap="square" rtlCol="0">
            <a:spAutoFit/>
          </a:bodyPr>
          <a:lstStyle/>
          <a:p>
            <a:pPr algn="ctr"/>
            <a:r>
              <a:rPr lang="en-US" sz="2400" b="0" i="0" spc="50" baseline="0" dirty="0">
                <a:solidFill>
                  <a:schemeClr val="tx1">
                    <a:lumMod val="50000"/>
                    <a:lumOff val="50000"/>
                  </a:schemeClr>
                </a:solidFill>
                <a:latin typeface="+mn-lt"/>
                <a:cs typeface="Calibri" panose="020F0502020204030204" pitchFamily="34" charset="0"/>
              </a:rPr>
              <a:t>OVERGANG – </a:t>
            </a:r>
            <a:r>
              <a:rPr lang="en-US" sz="2400" b="0" i="0" spc="50" baseline="0" dirty="0" err="1">
                <a:solidFill>
                  <a:schemeClr val="tx1">
                    <a:lumMod val="50000"/>
                    <a:lumOff val="50000"/>
                  </a:schemeClr>
                </a:solidFill>
                <a:latin typeface="+mn-lt"/>
                <a:cs typeface="Calibri" panose="020F0502020204030204" pitchFamily="34" charset="0"/>
              </a:rPr>
              <a:t>beginslide</a:t>
            </a:r>
            <a:r>
              <a:rPr lang="en-US" sz="2400" b="0" i="0" spc="50" baseline="0" dirty="0">
                <a:solidFill>
                  <a:schemeClr val="tx1">
                    <a:lumMod val="50000"/>
                    <a:lumOff val="50000"/>
                  </a:schemeClr>
                </a:solidFill>
                <a:latin typeface="+mn-lt"/>
                <a:cs typeface="Calibri" panose="020F0502020204030204" pitchFamily="34" charset="0"/>
              </a:rPr>
              <a:t> </a:t>
            </a:r>
            <a:r>
              <a:rPr lang="en-US" sz="2400" b="0" i="0" spc="50" baseline="0" dirty="0" err="1">
                <a:solidFill>
                  <a:schemeClr val="tx1">
                    <a:lumMod val="50000"/>
                    <a:lumOff val="50000"/>
                  </a:schemeClr>
                </a:solidFill>
                <a:latin typeface="+mn-lt"/>
                <a:cs typeface="Calibri" panose="020F0502020204030204" pitchFamily="34" charset="0"/>
              </a:rPr>
              <a:t>naar</a:t>
            </a:r>
            <a:r>
              <a:rPr lang="en-US" sz="2400" b="0" i="0" spc="50" baseline="0" dirty="0">
                <a:solidFill>
                  <a:schemeClr val="tx1">
                    <a:lumMod val="50000"/>
                    <a:lumOff val="50000"/>
                  </a:schemeClr>
                </a:solidFill>
                <a:latin typeface="+mn-lt"/>
                <a:cs typeface="Calibri" panose="020F0502020204030204" pitchFamily="34" charset="0"/>
              </a:rPr>
              <a:t> de rest van de </a:t>
            </a:r>
            <a:r>
              <a:rPr lang="en-US" sz="2400" b="0" i="0" spc="50" baseline="0" dirty="0" err="1">
                <a:solidFill>
                  <a:schemeClr val="tx1">
                    <a:lumMod val="50000"/>
                    <a:lumOff val="50000"/>
                  </a:schemeClr>
                </a:solidFill>
                <a:latin typeface="+mn-lt"/>
                <a:cs typeface="Calibri" panose="020F0502020204030204" pitchFamily="34" charset="0"/>
              </a:rPr>
              <a:t>presentatie</a:t>
            </a:r>
            <a:endParaRPr lang="nl-NL" sz="2400" b="0" i="0" spc="50" baseline="0" dirty="0">
              <a:solidFill>
                <a:schemeClr val="tx1">
                  <a:lumMod val="50000"/>
                  <a:lumOff val="50000"/>
                </a:schemeClr>
              </a:solidFill>
              <a:latin typeface="+mn-lt"/>
              <a:cs typeface="Calibri" panose="020F0502020204030204" pitchFamily="34" charset="0"/>
            </a:endParaRPr>
          </a:p>
        </p:txBody>
      </p:sp>
      <p:sp>
        <p:nvSpPr>
          <p:cNvPr id="7" name="Rechthoek 6">
            <a:extLst>
              <a:ext uri="{FF2B5EF4-FFF2-40B4-BE49-F238E27FC236}">
                <a16:creationId xmlns:a16="http://schemas.microsoft.com/office/drawing/2014/main" id="{7AEAFC0E-5516-4A95-90E6-B240C544E9E6}"/>
              </a:ext>
            </a:extLst>
          </p:cNvPr>
          <p:cNvSpPr/>
          <p:nvPr userDrawn="1"/>
        </p:nvSpPr>
        <p:spPr>
          <a:xfrm>
            <a:off x="9797143" y="0"/>
            <a:ext cx="2394857" cy="132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41CD06C2-A789-475D-87E3-5EB86728F130}"/>
              </a:ext>
            </a:extLst>
          </p:cNvPr>
          <p:cNvSpPr/>
          <p:nvPr userDrawn="1"/>
        </p:nvSpPr>
        <p:spPr>
          <a:xfrm>
            <a:off x="8128000" y="0"/>
            <a:ext cx="203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4">
            <a:extLst>
              <a:ext uri="{FF2B5EF4-FFF2-40B4-BE49-F238E27FC236}">
                <a16:creationId xmlns:a16="http://schemas.microsoft.com/office/drawing/2014/main" id="{190EAD12-00DA-4C82-9304-87E05CE63C48}"/>
              </a:ext>
            </a:extLst>
          </p:cNvPr>
          <p:cNvGrpSpPr>
            <a:grpSpLocks noChangeAspect="1"/>
          </p:cNvGrpSpPr>
          <p:nvPr userDrawn="1"/>
        </p:nvGrpSpPr>
        <p:grpSpPr bwMode="auto">
          <a:xfrm>
            <a:off x="3556000" y="2580927"/>
            <a:ext cx="5080000" cy="1696146"/>
            <a:chOff x="2636" y="1758"/>
            <a:chExt cx="2408" cy="804"/>
          </a:xfrm>
          <a:solidFill>
            <a:schemeClr val="bg1"/>
          </a:solidFill>
          <a:effectLst>
            <a:outerShdw blurRad="254000" dist="12700" dir="2700000" algn="tl" rotWithShape="0">
              <a:prstClr val="black">
                <a:alpha val="35000"/>
              </a:prstClr>
            </a:outerShdw>
          </a:effectLst>
        </p:grpSpPr>
        <p:sp>
          <p:nvSpPr>
            <p:cNvPr id="10" name="Freeform 5">
              <a:extLst>
                <a:ext uri="{FF2B5EF4-FFF2-40B4-BE49-F238E27FC236}">
                  <a16:creationId xmlns:a16="http://schemas.microsoft.com/office/drawing/2014/main" id="{5FEECF5E-930E-42AC-B5D4-3AE02B2B2BD9}"/>
                </a:ext>
              </a:extLst>
            </p:cNvPr>
            <p:cNvSpPr>
              <a:spLocks noEditPoints="1"/>
            </p:cNvSpPr>
            <p:nvPr/>
          </p:nvSpPr>
          <p:spPr bwMode="auto">
            <a:xfrm>
              <a:off x="2636" y="2045"/>
              <a:ext cx="195" cy="232"/>
            </a:xfrm>
            <a:custGeom>
              <a:avLst/>
              <a:gdLst>
                <a:gd name="T0" fmla="*/ 37 w 93"/>
                <a:gd name="T1" fmla="*/ 97 h 110"/>
                <a:gd name="T2" fmla="*/ 17 w 93"/>
                <a:gd name="T3" fmla="*/ 90 h 110"/>
                <a:gd name="T4" fmla="*/ 13 w 93"/>
                <a:gd name="T5" fmla="*/ 75 h 110"/>
                <a:gd name="T6" fmla="*/ 60 w 93"/>
                <a:gd name="T7" fmla="*/ 55 h 110"/>
                <a:gd name="T8" fmla="*/ 70 w 93"/>
                <a:gd name="T9" fmla="*/ 55 h 110"/>
                <a:gd name="T10" fmla="*/ 37 w 93"/>
                <a:gd name="T11" fmla="*/ 97 h 110"/>
                <a:gd name="T12" fmla="*/ 82 w 93"/>
                <a:gd name="T13" fmla="*/ 39 h 110"/>
                <a:gd name="T14" fmla="*/ 73 w 93"/>
                <a:gd name="T15" fmla="*/ 9 h 110"/>
                <a:gd name="T16" fmla="*/ 47 w 93"/>
                <a:gd name="T17" fmla="*/ 0 h 110"/>
                <a:gd name="T18" fmla="*/ 8 w 93"/>
                <a:gd name="T19" fmla="*/ 14 h 110"/>
                <a:gd name="T20" fmla="*/ 15 w 93"/>
                <a:gd name="T21" fmla="*/ 24 h 110"/>
                <a:gd name="T22" fmla="*/ 46 w 93"/>
                <a:gd name="T23" fmla="*/ 12 h 110"/>
                <a:gd name="T24" fmla="*/ 64 w 93"/>
                <a:gd name="T25" fmla="*/ 18 h 110"/>
                <a:gd name="T26" fmla="*/ 70 w 93"/>
                <a:gd name="T27" fmla="*/ 39 h 110"/>
                <a:gd name="T28" fmla="*/ 70 w 93"/>
                <a:gd name="T29" fmla="*/ 42 h 110"/>
                <a:gd name="T30" fmla="*/ 60 w 93"/>
                <a:gd name="T31" fmla="*/ 42 h 110"/>
                <a:gd name="T32" fmla="*/ 1 w 93"/>
                <a:gd name="T33" fmla="*/ 73 h 110"/>
                <a:gd name="T34" fmla="*/ 8 w 93"/>
                <a:gd name="T35" fmla="*/ 99 h 110"/>
                <a:gd name="T36" fmla="*/ 36 w 93"/>
                <a:gd name="T37" fmla="*/ 110 h 110"/>
                <a:gd name="T38" fmla="*/ 69 w 93"/>
                <a:gd name="T39" fmla="*/ 89 h 110"/>
                <a:gd name="T40" fmla="*/ 69 w 93"/>
                <a:gd name="T41" fmla="*/ 108 h 110"/>
                <a:gd name="T42" fmla="*/ 93 w 93"/>
                <a:gd name="T43" fmla="*/ 108 h 110"/>
                <a:gd name="T44" fmla="*/ 93 w 93"/>
                <a:gd name="T45" fmla="*/ 96 h 110"/>
                <a:gd name="T46" fmla="*/ 81 w 93"/>
                <a:gd name="T47" fmla="*/ 96 h 110"/>
                <a:gd name="T48" fmla="*/ 82 w 93"/>
                <a:gd name="T49" fmla="*/ 3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3" h="110">
                  <a:moveTo>
                    <a:pt x="37" y="97"/>
                  </a:moveTo>
                  <a:cubicBezTo>
                    <a:pt x="28" y="97"/>
                    <a:pt x="21" y="95"/>
                    <a:pt x="17" y="90"/>
                  </a:cubicBezTo>
                  <a:cubicBezTo>
                    <a:pt x="14" y="87"/>
                    <a:pt x="12" y="81"/>
                    <a:pt x="13" y="75"/>
                  </a:cubicBezTo>
                  <a:cubicBezTo>
                    <a:pt x="15" y="61"/>
                    <a:pt x="30" y="55"/>
                    <a:pt x="60" y="55"/>
                  </a:cubicBezTo>
                  <a:cubicBezTo>
                    <a:pt x="70" y="55"/>
                    <a:pt x="70" y="55"/>
                    <a:pt x="70" y="55"/>
                  </a:cubicBezTo>
                  <a:cubicBezTo>
                    <a:pt x="69" y="83"/>
                    <a:pt x="50" y="97"/>
                    <a:pt x="37" y="97"/>
                  </a:cubicBezTo>
                  <a:moveTo>
                    <a:pt x="82" y="39"/>
                  </a:moveTo>
                  <a:cubicBezTo>
                    <a:pt x="82" y="26"/>
                    <a:pt x="79" y="16"/>
                    <a:pt x="73" y="9"/>
                  </a:cubicBezTo>
                  <a:cubicBezTo>
                    <a:pt x="65" y="1"/>
                    <a:pt x="54" y="0"/>
                    <a:pt x="47" y="0"/>
                  </a:cubicBezTo>
                  <a:cubicBezTo>
                    <a:pt x="31" y="0"/>
                    <a:pt x="16" y="8"/>
                    <a:pt x="8" y="14"/>
                  </a:cubicBezTo>
                  <a:cubicBezTo>
                    <a:pt x="15" y="24"/>
                    <a:pt x="15" y="24"/>
                    <a:pt x="15" y="24"/>
                  </a:cubicBezTo>
                  <a:cubicBezTo>
                    <a:pt x="22" y="19"/>
                    <a:pt x="33" y="12"/>
                    <a:pt x="46" y="12"/>
                  </a:cubicBezTo>
                  <a:cubicBezTo>
                    <a:pt x="54" y="12"/>
                    <a:pt x="60" y="14"/>
                    <a:pt x="64" y="18"/>
                  </a:cubicBezTo>
                  <a:cubicBezTo>
                    <a:pt x="68" y="22"/>
                    <a:pt x="70" y="29"/>
                    <a:pt x="70" y="39"/>
                  </a:cubicBezTo>
                  <a:cubicBezTo>
                    <a:pt x="70" y="42"/>
                    <a:pt x="70" y="42"/>
                    <a:pt x="70" y="42"/>
                  </a:cubicBezTo>
                  <a:cubicBezTo>
                    <a:pt x="60" y="42"/>
                    <a:pt x="60" y="42"/>
                    <a:pt x="60" y="42"/>
                  </a:cubicBezTo>
                  <a:cubicBezTo>
                    <a:pt x="37" y="42"/>
                    <a:pt x="5" y="46"/>
                    <a:pt x="1" y="73"/>
                  </a:cubicBezTo>
                  <a:cubicBezTo>
                    <a:pt x="0" y="83"/>
                    <a:pt x="2" y="92"/>
                    <a:pt x="8" y="99"/>
                  </a:cubicBezTo>
                  <a:cubicBezTo>
                    <a:pt x="14" y="106"/>
                    <a:pt x="24" y="110"/>
                    <a:pt x="36" y="110"/>
                  </a:cubicBezTo>
                  <a:cubicBezTo>
                    <a:pt x="50" y="110"/>
                    <a:pt x="63" y="101"/>
                    <a:pt x="69" y="89"/>
                  </a:cubicBezTo>
                  <a:cubicBezTo>
                    <a:pt x="69" y="108"/>
                    <a:pt x="69" y="108"/>
                    <a:pt x="69" y="108"/>
                  </a:cubicBezTo>
                  <a:cubicBezTo>
                    <a:pt x="93" y="108"/>
                    <a:pt x="93" y="108"/>
                    <a:pt x="93" y="108"/>
                  </a:cubicBezTo>
                  <a:cubicBezTo>
                    <a:pt x="93" y="96"/>
                    <a:pt x="93" y="96"/>
                    <a:pt x="93" y="96"/>
                  </a:cubicBezTo>
                  <a:cubicBezTo>
                    <a:pt x="81" y="96"/>
                    <a:pt x="81" y="96"/>
                    <a:pt x="81" y="96"/>
                  </a:cubicBezTo>
                  <a:lnTo>
                    <a:pt x="82"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4A5F1605-D65B-4EC1-ADC0-B36DE896D76A}"/>
                </a:ext>
              </a:extLst>
            </p:cNvPr>
            <p:cNvSpPr>
              <a:spLocks noEditPoints="1"/>
            </p:cNvSpPr>
            <p:nvPr/>
          </p:nvSpPr>
          <p:spPr bwMode="auto">
            <a:xfrm>
              <a:off x="3082" y="2045"/>
              <a:ext cx="197" cy="232"/>
            </a:xfrm>
            <a:custGeom>
              <a:avLst/>
              <a:gdLst>
                <a:gd name="T0" fmla="*/ 37 w 94"/>
                <a:gd name="T1" fmla="*/ 97 h 110"/>
                <a:gd name="T2" fmla="*/ 18 w 94"/>
                <a:gd name="T3" fmla="*/ 90 h 110"/>
                <a:gd name="T4" fmla="*/ 14 w 94"/>
                <a:gd name="T5" fmla="*/ 75 h 110"/>
                <a:gd name="T6" fmla="*/ 61 w 94"/>
                <a:gd name="T7" fmla="*/ 55 h 110"/>
                <a:gd name="T8" fmla="*/ 70 w 94"/>
                <a:gd name="T9" fmla="*/ 55 h 110"/>
                <a:gd name="T10" fmla="*/ 37 w 94"/>
                <a:gd name="T11" fmla="*/ 97 h 110"/>
                <a:gd name="T12" fmla="*/ 83 w 94"/>
                <a:gd name="T13" fmla="*/ 39 h 110"/>
                <a:gd name="T14" fmla="*/ 73 w 94"/>
                <a:gd name="T15" fmla="*/ 9 h 110"/>
                <a:gd name="T16" fmla="*/ 47 w 94"/>
                <a:gd name="T17" fmla="*/ 0 h 110"/>
                <a:gd name="T18" fmla="*/ 9 w 94"/>
                <a:gd name="T19" fmla="*/ 14 h 110"/>
                <a:gd name="T20" fmla="*/ 15 w 94"/>
                <a:gd name="T21" fmla="*/ 24 h 110"/>
                <a:gd name="T22" fmla="*/ 47 w 94"/>
                <a:gd name="T23" fmla="*/ 12 h 110"/>
                <a:gd name="T24" fmla="*/ 64 w 94"/>
                <a:gd name="T25" fmla="*/ 18 h 110"/>
                <a:gd name="T26" fmla="*/ 70 w 94"/>
                <a:gd name="T27" fmla="*/ 39 h 110"/>
                <a:gd name="T28" fmla="*/ 70 w 94"/>
                <a:gd name="T29" fmla="*/ 42 h 110"/>
                <a:gd name="T30" fmla="*/ 61 w 94"/>
                <a:gd name="T31" fmla="*/ 42 h 110"/>
                <a:gd name="T32" fmla="*/ 2 w 94"/>
                <a:gd name="T33" fmla="*/ 73 h 110"/>
                <a:gd name="T34" fmla="*/ 8 w 94"/>
                <a:gd name="T35" fmla="*/ 99 h 110"/>
                <a:gd name="T36" fmla="*/ 37 w 94"/>
                <a:gd name="T37" fmla="*/ 110 h 110"/>
                <a:gd name="T38" fmla="*/ 69 w 94"/>
                <a:gd name="T39" fmla="*/ 89 h 110"/>
                <a:gd name="T40" fmla="*/ 69 w 94"/>
                <a:gd name="T41" fmla="*/ 108 h 110"/>
                <a:gd name="T42" fmla="*/ 94 w 94"/>
                <a:gd name="T43" fmla="*/ 108 h 110"/>
                <a:gd name="T44" fmla="*/ 94 w 94"/>
                <a:gd name="T45" fmla="*/ 96 h 110"/>
                <a:gd name="T46" fmla="*/ 82 w 94"/>
                <a:gd name="T47" fmla="*/ 96 h 110"/>
                <a:gd name="T48" fmla="*/ 83 w 94"/>
                <a:gd name="T49" fmla="*/ 3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 h="110">
                  <a:moveTo>
                    <a:pt x="37" y="97"/>
                  </a:moveTo>
                  <a:cubicBezTo>
                    <a:pt x="28" y="97"/>
                    <a:pt x="21" y="95"/>
                    <a:pt x="18" y="90"/>
                  </a:cubicBezTo>
                  <a:cubicBezTo>
                    <a:pt x="14" y="87"/>
                    <a:pt x="13" y="81"/>
                    <a:pt x="14" y="75"/>
                  </a:cubicBezTo>
                  <a:cubicBezTo>
                    <a:pt x="16" y="61"/>
                    <a:pt x="30" y="55"/>
                    <a:pt x="61" y="55"/>
                  </a:cubicBezTo>
                  <a:cubicBezTo>
                    <a:pt x="70" y="55"/>
                    <a:pt x="70" y="55"/>
                    <a:pt x="70" y="55"/>
                  </a:cubicBezTo>
                  <a:cubicBezTo>
                    <a:pt x="69" y="83"/>
                    <a:pt x="51" y="97"/>
                    <a:pt x="37" y="97"/>
                  </a:cubicBezTo>
                  <a:moveTo>
                    <a:pt x="83" y="39"/>
                  </a:moveTo>
                  <a:cubicBezTo>
                    <a:pt x="83" y="26"/>
                    <a:pt x="80" y="16"/>
                    <a:pt x="73" y="9"/>
                  </a:cubicBezTo>
                  <a:cubicBezTo>
                    <a:pt x="65" y="1"/>
                    <a:pt x="55" y="0"/>
                    <a:pt x="47" y="0"/>
                  </a:cubicBezTo>
                  <a:cubicBezTo>
                    <a:pt x="31" y="0"/>
                    <a:pt x="16" y="8"/>
                    <a:pt x="9" y="14"/>
                  </a:cubicBezTo>
                  <a:cubicBezTo>
                    <a:pt x="15" y="24"/>
                    <a:pt x="15" y="24"/>
                    <a:pt x="15" y="24"/>
                  </a:cubicBezTo>
                  <a:cubicBezTo>
                    <a:pt x="22" y="19"/>
                    <a:pt x="34" y="12"/>
                    <a:pt x="47" y="12"/>
                  </a:cubicBezTo>
                  <a:cubicBezTo>
                    <a:pt x="55" y="12"/>
                    <a:pt x="60" y="14"/>
                    <a:pt x="64" y="18"/>
                  </a:cubicBezTo>
                  <a:cubicBezTo>
                    <a:pt x="69" y="22"/>
                    <a:pt x="71" y="29"/>
                    <a:pt x="70" y="39"/>
                  </a:cubicBezTo>
                  <a:cubicBezTo>
                    <a:pt x="70" y="42"/>
                    <a:pt x="70" y="42"/>
                    <a:pt x="70" y="42"/>
                  </a:cubicBezTo>
                  <a:cubicBezTo>
                    <a:pt x="61" y="42"/>
                    <a:pt x="61" y="42"/>
                    <a:pt x="61" y="42"/>
                  </a:cubicBezTo>
                  <a:cubicBezTo>
                    <a:pt x="37" y="42"/>
                    <a:pt x="6" y="46"/>
                    <a:pt x="2" y="73"/>
                  </a:cubicBezTo>
                  <a:cubicBezTo>
                    <a:pt x="0" y="83"/>
                    <a:pt x="3" y="92"/>
                    <a:pt x="8" y="99"/>
                  </a:cubicBezTo>
                  <a:cubicBezTo>
                    <a:pt x="14" y="106"/>
                    <a:pt x="25" y="110"/>
                    <a:pt x="37" y="110"/>
                  </a:cubicBezTo>
                  <a:cubicBezTo>
                    <a:pt x="50" y="110"/>
                    <a:pt x="64" y="101"/>
                    <a:pt x="69" y="89"/>
                  </a:cubicBezTo>
                  <a:cubicBezTo>
                    <a:pt x="69" y="108"/>
                    <a:pt x="69" y="108"/>
                    <a:pt x="69" y="108"/>
                  </a:cubicBezTo>
                  <a:cubicBezTo>
                    <a:pt x="94" y="108"/>
                    <a:pt x="94" y="108"/>
                    <a:pt x="94" y="108"/>
                  </a:cubicBezTo>
                  <a:cubicBezTo>
                    <a:pt x="94" y="96"/>
                    <a:pt x="94" y="96"/>
                    <a:pt x="94" y="96"/>
                  </a:cubicBezTo>
                  <a:cubicBezTo>
                    <a:pt x="82" y="96"/>
                    <a:pt x="82" y="96"/>
                    <a:pt x="82" y="96"/>
                  </a:cubicBezTo>
                  <a:lnTo>
                    <a:pt x="83"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19C0725-F60F-4CF2-A0B7-414F8BBDD253}"/>
                </a:ext>
              </a:extLst>
            </p:cNvPr>
            <p:cNvSpPr>
              <a:spLocks/>
            </p:cNvSpPr>
            <p:nvPr/>
          </p:nvSpPr>
          <p:spPr bwMode="auto">
            <a:xfrm>
              <a:off x="2913" y="1961"/>
              <a:ext cx="186" cy="400"/>
            </a:xfrm>
            <a:custGeom>
              <a:avLst/>
              <a:gdLst>
                <a:gd name="T0" fmla="*/ 58 w 89"/>
                <a:gd name="T1" fmla="*/ 27 h 190"/>
                <a:gd name="T2" fmla="*/ 73 w 89"/>
                <a:gd name="T3" fmla="*/ 12 h 190"/>
                <a:gd name="T4" fmla="*/ 85 w 89"/>
                <a:gd name="T5" fmla="*/ 15 h 190"/>
                <a:gd name="T6" fmla="*/ 89 w 89"/>
                <a:gd name="T7" fmla="*/ 4 h 190"/>
                <a:gd name="T8" fmla="*/ 74 w 89"/>
                <a:gd name="T9" fmla="*/ 0 h 190"/>
                <a:gd name="T10" fmla="*/ 46 w 89"/>
                <a:gd name="T11" fmla="*/ 27 h 190"/>
                <a:gd name="T12" fmla="*/ 44 w 89"/>
                <a:gd name="T13" fmla="*/ 41 h 190"/>
                <a:gd name="T14" fmla="*/ 30 w 89"/>
                <a:gd name="T15" fmla="*/ 41 h 190"/>
                <a:gd name="T16" fmla="*/ 28 w 89"/>
                <a:gd name="T17" fmla="*/ 53 h 190"/>
                <a:gd name="T18" fmla="*/ 43 w 89"/>
                <a:gd name="T19" fmla="*/ 53 h 190"/>
                <a:gd name="T20" fmla="*/ 32 w 89"/>
                <a:gd name="T21" fmla="*/ 163 h 190"/>
                <a:gd name="T22" fmla="*/ 17 w 89"/>
                <a:gd name="T23" fmla="*/ 177 h 190"/>
                <a:gd name="T24" fmla="*/ 5 w 89"/>
                <a:gd name="T25" fmla="*/ 174 h 190"/>
                <a:gd name="T26" fmla="*/ 0 w 89"/>
                <a:gd name="T27" fmla="*/ 185 h 190"/>
                <a:gd name="T28" fmla="*/ 16 w 89"/>
                <a:gd name="T29" fmla="*/ 190 h 190"/>
                <a:gd name="T30" fmla="*/ 44 w 89"/>
                <a:gd name="T31" fmla="*/ 163 h 190"/>
                <a:gd name="T32" fmla="*/ 55 w 89"/>
                <a:gd name="T33" fmla="*/ 53 h 190"/>
                <a:gd name="T34" fmla="*/ 77 w 89"/>
                <a:gd name="T35" fmla="*/ 53 h 190"/>
                <a:gd name="T36" fmla="*/ 79 w 89"/>
                <a:gd name="T37" fmla="*/ 41 h 190"/>
                <a:gd name="T38" fmla="*/ 57 w 89"/>
                <a:gd name="T39" fmla="*/ 41 h 190"/>
                <a:gd name="T40" fmla="*/ 58 w 89"/>
                <a:gd name="T41" fmla="*/ 2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9" h="190">
                  <a:moveTo>
                    <a:pt x="58" y="27"/>
                  </a:moveTo>
                  <a:cubicBezTo>
                    <a:pt x="59" y="17"/>
                    <a:pt x="64" y="12"/>
                    <a:pt x="73" y="12"/>
                  </a:cubicBezTo>
                  <a:cubicBezTo>
                    <a:pt x="78" y="12"/>
                    <a:pt x="85" y="15"/>
                    <a:pt x="85" y="15"/>
                  </a:cubicBezTo>
                  <a:cubicBezTo>
                    <a:pt x="89" y="4"/>
                    <a:pt x="89" y="4"/>
                    <a:pt x="89" y="4"/>
                  </a:cubicBezTo>
                  <a:cubicBezTo>
                    <a:pt x="89" y="4"/>
                    <a:pt x="82" y="0"/>
                    <a:pt x="74" y="0"/>
                  </a:cubicBezTo>
                  <a:cubicBezTo>
                    <a:pt x="59" y="0"/>
                    <a:pt x="48" y="10"/>
                    <a:pt x="46" y="27"/>
                  </a:cubicBezTo>
                  <a:cubicBezTo>
                    <a:pt x="44" y="41"/>
                    <a:pt x="44" y="41"/>
                    <a:pt x="44" y="41"/>
                  </a:cubicBezTo>
                  <a:cubicBezTo>
                    <a:pt x="30" y="41"/>
                    <a:pt x="30" y="41"/>
                    <a:pt x="30" y="41"/>
                  </a:cubicBezTo>
                  <a:cubicBezTo>
                    <a:pt x="28" y="53"/>
                    <a:pt x="28" y="53"/>
                    <a:pt x="28" y="53"/>
                  </a:cubicBezTo>
                  <a:cubicBezTo>
                    <a:pt x="43" y="53"/>
                    <a:pt x="43" y="53"/>
                    <a:pt x="43" y="53"/>
                  </a:cubicBezTo>
                  <a:cubicBezTo>
                    <a:pt x="32" y="163"/>
                    <a:pt x="32" y="163"/>
                    <a:pt x="32" y="163"/>
                  </a:cubicBezTo>
                  <a:cubicBezTo>
                    <a:pt x="31" y="172"/>
                    <a:pt x="25" y="177"/>
                    <a:pt x="17" y="177"/>
                  </a:cubicBezTo>
                  <a:cubicBezTo>
                    <a:pt x="12" y="177"/>
                    <a:pt x="5" y="174"/>
                    <a:pt x="5" y="174"/>
                  </a:cubicBezTo>
                  <a:cubicBezTo>
                    <a:pt x="0" y="185"/>
                    <a:pt x="0" y="185"/>
                    <a:pt x="0" y="185"/>
                  </a:cubicBezTo>
                  <a:cubicBezTo>
                    <a:pt x="0" y="185"/>
                    <a:pt x="9" y="190"/>
                    <a:pt x="16" y="190"/>
                  </a:cubicBezTo>
                  <a:cubicBezTo>
                    <a:pt x="31" y="190"/>
                    <a:pt x="42" y="179"/>
                    <a:pt x="44" y="163"/>
                  </a:cubicBezTo>
                  <a:cubicBezTo>
                    <a:pt x="55" y="53"/>
                    <a:pt x="55" y="53"/>
                    <a:pt x="55" y="53"/>
                  </a:cubicBezTo>
                  <a:cubicBezTo>
                    <a:pt x="77" y="53"/>
                    <a:pt x="77" y="53"/>
                    <a:pt x="77" y="53"/>
                  </a:cubicBezTo>
                  <a:cubicBezTo>
                    <a:pt x="79" y="41"/>
                    <a:pt x="79" y="41"/>
                    <a:pt x="79" y="41"/>
                  </a:cubicBezTo>
                  <a:cubicBezTo>
                    <a:pt x="57" y="41"/>
                    <a:pt x="57" y="41"/>
                    <a:pt x="57" y="41"/>
                  </a:cubicBezTo>
                  <a:lnTo>
                    <a:pt x="58"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a:extLst>
                <a:ext uri="{FF2B5EF4-FFF2-40B4-BE49-F238E27FC236}">
                  <a16:creationId xmlns:a16="http://schemas.microsoft.com/office/drawing/2014/main" id="{90942029-2713-44A1-AD1E-CFC9905F06C7}"/>
                </a:ext>
              </a:extLst>
            </p:cNvPr>
            <p:cNvSpPr>
              <a:spLocks/>
            </p:cNvSpPr>
            <p:nvPr/>
          </p:nvSpPr>
          <p:spPr bwMode="auto">
            <a:xfrm>
              <a:off x="2848" y="1963"/>
              <a:ext cx="100" cy="314"/>
            </a:xfrm>
            <a:custGeom>
              <a:avLst/>
              <a:gdLst>
                <a:gd name="T0" fmla="*/ 48 w 48"/>
                <a:gd name="T1" fmla="*/ 145 h 149"/>
                <a:gd name="T2" fmla="*/ 45 w 48"/>
                <a:gd name="T3" fmla="*/ 133 h 149"/>
                <a:gd name="T4" fmla="*/ 33 w 48"/>
                <a:gd name="T5" fmla="*/ 136 h 149"/>
                <a:gd name="T6" fmla="*/ 28 w 48"/>
                <a:gd name="T7" fmla="*/ 135 h 149"/>
                <a:gd name="T8" fmla="*/ 25 w 48"/>
                <a:gd name="T9" fmla="*/ 127 h 149"/>
                <a:gd name="T10" fmla="*/ 28 w 48"/>
                <a:gd name="T11" fmla="*/ 0 h 149"/>
                <a:gd name="T12" fmla="*/ 0 w 48"/>
                <a:gd name="T13" fmla="*/ 0 h 149"/>
                <a:gd name="T14" fmla="*/ 0 w 48"/>
                <a:gd name="T15" fmla="*/ 12 h 149"/>
                <a:gd name="T16" fmla="*/ 15 w 48"/>
                <a:gd name="T17" fmla="*/ 12 h 149"/>
                <a:gd name="T18" fmla="*/ 13 w 48"/>
                <a:gd name="T19" fmla="*/ 127 h 149"/>
                <a:gd name="T20" fmla="*/ 19 w 48"/>
                <a:gd name="T21" fmla="*/ 143 h 149"/>
                <a:gd name="T22" fmla="*/ 33 w 48"/>
                <a:gd name="T23" fmla="*/ 149 h 149"/>
                <a:gd name="T24" fmla="*/ 48 w 48"/>
                <a:gd name="T25" fmla="*/ 14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149">
                  <a:moveTo>
                    <a:pt x="48" y="145"/>
                  </a:moveTo>
                  <a:cubicBezTo>
                    <a:pt x="45" y="133"/>
                    <a:pt x="45" y="133"/>
                    <a:pt x="45" y="133"/>
                  </a:cubicBezTo>
                  <a:cubicBezTo>
                    <a:pt x="45" y="133"/>
                    <a:pt x="37" y="136"/>
                    <a:pt x="33" y="136"/>
                  </a:cubicBezTo>
                  <a:cubicBezTo>
                    <a:pt x="32" y="136"/>
                    <a:pt x="29" y="136"/>
                    <a:pt x="28" y="135"/>
                  </a:cubicBezTo>
                  <a:cubicBezTo>
                    <a:pt x="26" y="133"/>
                    <a:pt x="25" y="130"/>
                    <a:pt x="25" y="127"/>
                  </a:cubicBezTo>
                  <a:cubicBezTo>
                    <a:pt x="28" y="0"/>
                    <a:pt x="28" y="0"/>
                    <a:pt x="28" y="0"/>
                  </a:cubicBezTo>
                  <a:cubicBezTo>
                    <a:pt x="0" y="0"/>
                    <a:pt x="0" y="0"/>
                    <a:pt x="0" y="0"/>
                  </a:cubicBezTo>
                  <a:cubicBezTo>
                    <a:pt x="0" y="12"/>
                    <a:pt x="0" y="12"/>
                    <a:pt x="0" y="12"/>
                  </a:cubicBezTo>
                  <a:cubicBezTo>
                    <a:pt x="15" y="12"/>
                    <a:pt x="15" y="12"/>
                    <a:pt x="15" y="12"/>
                  </a:cubicBezTo>
                  <a:cubicBezTo>
                    <a:pt x="13" y="127"/>
                    <a:pt x="13" y="127"/>
                    <a:pt x="13" y="127"/>
                  </a:cubicBezTo>
                  <a:cubicBezTo>
                    <a:pt x="13" y="134"/>
                    <a:pt x="15" y="139"/>
                    <a:pt x="19" y="143"/>
                  </a:cubicBezTo>
                  <a:cubicBezTo>
                    <a:pt x="22" y="147"/>
                    <a:pt x="27" y="149"/>
                    <a:pt x="33" y="149"/>
                  </a:cubicBezTo>
                  <a:cubicBezTo>
                    <a:pt x="41" y="149"/>
                    <a:pt x="48" y="145"/>
                    <a:pt x="48" y="1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
              <a:extLst>
                <a:ext uri="{FF2B5EF4-FFF2-40B4-BE49-F238E27FC236}">
                  <a16:creationId xmlns:a16="http://schemas.microsoft.com/office/drawing/2014/main" id="{3BD5D68E-8DF0-4C00-BF17-45716EDCD276}"/>
                </a:ext>
              </a:extLst>
            </p:cNvPr>
            <p:cNvSpPr>
              <a:spLocks/>
            </p:cNvSpPr>
            <p:nvPr/>
          </p:nvSpPr>
          <p:spPr bwMode="auto">
            <a:xfrm>
              <a:off x="3858" y="1758"/>
              <a:ext cx="383" cy="804"/>
            </a:xfrm>
            <a:custGeom>
              <a:avLst/>
              <a:gdLst>
                <a:gd name="T0" fmla="*/ 183 w 183"/>
                <a:gd name="T1" fmla="*/ 191 h 381"/>
                <a:gd name="T2" fmla="*/ 0 w 183"/>
                <a:gd name="T3" fmla="*/ 0 h 381"/>
                <a:gd name="T4" fmla="*/ 6 w 183"/>
                <a:gd name="T5" fmla="*/ 3 h 381"/>
                <a:gd name="T6" fmla="*/ 11 w 183"/>
                <a:gd name="T7" fmla="*/ 6 h 381"/>
                <a:gd name="T8" fmla="*/ 16 w 183"/>
                <a:gd name="T9" fmla="*/ 11 h 381"/>
                <a:gd name="T10" fmla="*/ 15 w 183"/>
                <a:gd name="T11" fmla="*/ 21 h 381"/>
                <a:gd name="T12" fmla="*/ 19 w 183"/>
                <a:gd name="T13" fmla="*/ 31 h 381"/>
                <a:gd name="T14" fmla="*/ 12 w 183"/>
                <a:gd name="T15" fmla="*/ 54 h 381"/>
                <a:gd name="T16" fmla="*/ 3 w 183"/>
                <a:gd name="T17" fmla="*/ 58 h 381"/>
                <a:gd name="T18" fmla="*/ 3 w 183"/>
                <a:gd name="T19" fmla="*/ 67 h 381"/>
                <a:gd name="T20" fmla="*/ 35 w 183"/>
                <a:gd name="T21" fmla="*/ 78 h 381"/>
                <a:gd name="T22" fmla="*/ 49 w 183"/>
                <a:gd name="T23" fmla="*/ 149 h 381"/>
                <a:gd name="T24" fmla="*/ 39 w 183"/>
                <a:gd name="T25" fmla="*/ 205 h 381"/>
                <a:gd name="T26" fmla="*/ 28 w 183"/>
                <a:gd name="T27" fmla="*/ 211 h 381"/>
                <a:gd name="T28" fmla="*/ 27 w 183"/>
                <a:gd name="T29" fmla="*/ 218 h 381"/>
                <a:gd name="T30" fmla="*/ 14 w 183"/>
                <a:gd name="T31" fmla="*/ 286 h 381"/>
                <a:gd name="T32" fmla="*/ 10 w 183"/>
                <a:gd name="T33" fmla="*/ 374 h 381"/>
                <a:gd name="T34" fmla="*/ 10 w 183"/>
                <a:gd name="T35" fmla="*/ 381 h 381"/>
                <a:gd name="T36" fmla="*/ 183 w 183"/>
                <a:gd name="T37" fmla="*/ 19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3" h="381">
                  <a:moveTo>
                    <a:pt x="183" y="191"/>
                  </a:moveTo>
                  <a:cubicBezTo>
                    <a:pt x="183" y="88"/>
                    <a:pt x="102" y="4"/>
                    <a:pt x="0" y="0"/>
                  </a:cubicBezTo>
                  <a:cubicBezTo>
                    <a:pt x="6" y="3"/>
                    <a:pt x="6" y="3"/>
                    <a:pt x="6" y="3"/>
                  </a:cubicBezTo>
                  <a:cubicBezTo>
                    <a:pt x="11" y="6"/>
                    <a:pt x="11" y="6"/>
                    <a:pt x="11" y="6"/>
                  </a:cubicBezTo>
                  <a:cubicBezTo>
                    <a:pt x="16" y="11"/>
                    <a:pt x="16" y="11"/>
                    <a:pt x="16" y="11"/>
                  </a:cubicBezTo>
                  <a:cubicBezTo>
                    <a:pt x="15" y="21"/>
                    <a:pt x="15" y="21"/>
                    <a:pt x="15" y="21"/>
                  </a:cubicBezTo>
                  <a:cubicBezTo>
                    <a:pt x="19" y="31"/>
                    <a:pt x="19" y="31"/>
                    <a:pt x="19" y="31"/>
                  </a:cubicBezTo>
                  <a:cubicBezTo>
                    <a:pt x="12" y="54"/>
                    <a:pt x="12" y="54"/>
                    <a:pt x="12" y="54"/>
                  </a:cubicBezTo>
                  <a:cubicBezTo>
                    <a:pt x="3" y="58"/>
                    <a:pt x="3" y="58"/>
                    <a:pt x="3" y="58"/>
                  </a:cubicBezTo>
                  <a:cubicBezTo>
                    <a:pt x="3" y="67"/>
                    <a:pt x="3" y="67"/>
                    <a:pt x="3" y="67"/>
                  </a:cubicBezTo>
                  <a:cubicBezTo>
                    <a:pt x="35" y="78"/>
                    <a:pt x="35" y="78"/>
                    <a:pt x="35" y="78"/>
                  </a:cubicBezTo>
                  <a:cubicBezTo>
                    <a:pt x="49" y="149"/>
                    <a:pt x="49" y="149"/>
                    <a:pt x="49" y="149"/>
                  </a:cubicBezTo>
                  <a:cubicBezTo>
                    <a:pt x="39" y="205"/>
                    <a:pt x="39" y="205"/>
                    <a:pt x="39" y="205"/>
                  </a:cubicBezTo>
                  <a:cubicBezTo>
                    <a:pt x="28" y="211"/>
                    <a:pt x="28" y="211"/>
                    <a:pt x="28" y="211"/>
                  </a:cubicBezTo>
                  <a:cubicBezTo>
                    <a:pt x="27" y="218"/>
                    <a:pt x="27" y="218"/>
                    <a:pt x="27" y="218"/>
                  </a:cubicBezTo>
                  <a:cubicBezTo>
                    <a:pt x="14" y="286"/>
                    <a:pt x="14" y="286"/>
                    <a:pt x="14" y="286"/>
                  </a:cubicBezTo>
                  <a:cubicBezTo>
                    <a:pt x="10" y="374"/>
                    <a:pt x="10" y="374"/>
                    <a:pt x="10" y="374"/>
                  </a:cubicBezTo>
                  <a:cubicBezTo>
                    <a:pt x="10" y="381"/>
                    <a:pt x="10" y="381"/>
                    <a:pt x="10" y="381"/>
                  </a:cubicBezTo>
                  <a:cubicBezTo>
                    <a:pt x="107" y="372"/>
                    <a:pt x="183" y="291"/>
                    <a:pt x="183" y="19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0">
              <a:extLst>
                <a:ext uri="{FF2B5EF4-FFF2-40B4-BE49-F238E27FC236}">
                  <a16:creationId xmlns:a16="http://schemas.microsoft.com/office/drawing/2014/main" id="{6B36163A-3F79-46A1-982C-090EF89EAD99}"/>
                </a:ext>
              </a:extLst>
            </p:cNvPr>
            <p:cNvSpPr>
              <a:spLocks/>
            </p:cNvSpPr>
            <p:nvPr/>
          </p:nvSpPr>
          <p:spPr bwMode="auto">
            <a:xfrm>
              <a:off x="3441" y="1758"/>
              <a:ext cx="383" cy="804"/>
            </a:xfrm>
            <a:custGeom>
              <a:avLst/>
              <a:gdLst>
                <a:gd name="T0" fmla="*/ 183 w 183"/>
                <a:gd name="T1" fmla="*/ 0 h 381"/>
                <a:gd name="T2" fmla="*/ 0 w 183"/>
                <a:gd name="T3" fmla="*/ 191 h 381"/>
                <a:gd name="T4" fmla="*/ 173 w 183"/>
                <a:gd name="T5" fmla="*/ 381 h 381"/>
                <a:gd name="T6" fmla="*/ 173 w 183"/>
                <a:gd name="T7" fmla="*/ 374 h 381"/>
                <a:gd name="T8" fmla="*/ 169 w 183"/>
                <a:gd name="T9" fmla="*/ 286 h 381"/>
                <a:gd name="T10" fmla="*/ 155 w 183"/>
                <a:gd name="T11" fmla="*/ 211 h 381"/>
                <a:gd name="T12" fmla="*/ 144 w 183"/>
                <a:gd name="T13" fmla="*/ 205 h 381"/>
                <a:gd name="T14" fmla="*/ 134 w 183"/>
                <a:gd name="T15" fmla="*/ 149 h 381"/>
                <a:gd name="T16" fmla="*/ 134 w 183"/>
                <a:gd name="T17" fmla="*/ 148 h 381"/>
                <a:gd name="T18" fmla="*/ 148 w 183"/>
                <a:gd name="T19" fmla="*/ 78 h 381"/>
                <a:gd name="T20" fmla="*/ 180 w 183"/>
                <a:gd name="T21" fmla="*/ 67 h 381"/>
                <a:gd name="T22" fmla="*/ 180 w 183"/>
                <a:gd name="T23" fmla="*/ 58 h 381"/>
                <a:gd name="T24" fmla="*/ 171 w 183"/>
                <a:gd name="T25" fmla="*/ 54 h 381"/>
                <a:gd name="T26" fmla="*/ 164 w 183"/>
                <a:gd name="T27" fmla="*/ 31 h 381"/>
                <a:gd name="T28" fmla="*/ 167 w 183"/>
                <a:gd name="T29" fmla="*/ 21 h 381"/>
                <a:gd name="T30" fmla="*/ 167 w 183"/>
                <a:gd name="T31" fmla="*/ 11 h 381"/>
                <a:gd name="T32" fmla="*/ 172 w 183"/>
                <a:gd name="T33" fmla="*/ 6 h 381"/>
                <a:gd name="T34" fmla="*/ 177 w 183"/>
                <a:gd name="T35" fmla="*/ 3 h 381"/>
                <a:gd name="T36" fmla="*/ 183 w 183"/>
                <a:gd name="T37" fmla="*/ 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3" h="381">
                  <a:moveTo>
                    <a:pt x="183" y="0"/>
                  </a:moveTo>
                  <a:cubicBezTo>
                    <a:pt x="81" y="4"/>
                    <a:pt x="0" y="88"/>
                    <a:pt x="0" y="191"/>
                  </a:cubicBezTo>
                  <a:cubicBezTo>
                    <a:pt x="0" y="291"/>
                    <a:pt x="76" y="372"/>
                    <a:pt x="173" y="381"/>
                  </a:cubicBezTo>
                  <a:cubicBezTo>
                    <a:pt x="173" y="374"/>
                    <a:pt x="173" y="374"/>
                    <a:pt x="173" y="374"/>
                  </a:cubicBezTo>
                  <a:cubicBezTo>
                    <a:pt x="169" y="286"/>
                    <a:pt x="169" y="286"/>
                    <a:pt x="169" y="286"/>
                  </a:cubicBezTo>
                  <a:cubicBezTo>
                    <a:pt x="155" y="211"/>
                    <a:pt x="155" y="211"/>
                    <a:pt x="155" y="211"/>
                  </a:cubicBezTo>
                  <a:cubicBezTo>
                    <a:pt x="144" y="205"/>
                    <a:pt x="144" y="205"/>
                    <a:pt x="144" y="205"/>
                  </a:cubicBezTo>
                  <a:cubicBezTo>
                    <a:pt x="134" y="149"/>
                    <a:pt x="134" y="149"/>
                    <a:pt x="134" y="149"/>
                  </a:cubicBezTo>
                  <a:cubicBezTo>
                    <a:pt x="134" y="148"/>
                    <a:pt x="134" y="148"/>
                    <a:pt x="134" y="148"/>
                  </a:cubicBezTo>
                  <a:cubicBezTo>
                    <a:pt x="148" y="78"/>
                    <a:pt x="148" y="78"/>
                    <a:pt x="148" y="78"/>
                  </a:cubicBezTo>
                  <a:cubicBezTo>
                    <a:pt x="180" y="67"/>
                    <a:pt x="180" y="67"/>
                    <a:pt x="180" y="67"/>
                  </a:cubicBezTo>
                  <a:cubicBezTo>
                    <a:pt x="180" y="58"/>
                    <a:pt x="180" y="58"/>
                    <a:pt x="180" y="58"/>
                  </a:cubicBezTo>
                  <a:cubicBezTo>
                    <a:pt x="171" y="54"/>
                    <a:pt x="171" y="54"/>
                    <a:pt x="171" y="54"/>
                  </a:cubicBezTo>
                  <a:cubicBezTo>
                    <a:pt x="164" y="31"/>
                    <a:pt x="164" y="31"/>
                    <a:pt x="164" y="31"/>
                  </a:cubicBezTo>
                  <a:cubicBezTo>
                    <a:pt x="167" y="21"/>
                    <a:pt x="167" y="21"/>
                    <a:pt x="167" y="21"/>
                  </a:cubicBezTo>
                  <a:cubicBezTo>
                    <a:pt x="167" y="11"/>
                    <a:pt x="167" y="11"/>
                    <a:pt x="167" y="11"/>
                  </a:cubicBezTo>
                  <a:cubicBezTo>
                    <a:pt x="172" y="6"/>
                    <a:pt x="172" y="6"/>
                    <a:pt x="172" y="6"/>
                  </a:cubicBezTo>
                  <a:cubicBezTo>
                    <a:pt x="177" y="3"/>
                    <a:pt x="177" y="3"/>
                    <a:pt x="177" y="3"/>
                  </a:cubicBezTo>
                  <a:lnTo>
                    <a:pt x="18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1">
              <a:extLst>
                <a:ext uri="{FF2B5EF4-FFF2-40B4-BE49-F238E27FC236}">
                  <a16:creationId xmlns:a16="http://schemas.microsoft.com/office/drawing/2014/main" id="{8F84FEF9-1E7C-4289-9A58-CD94BCD69881}"/>
                </a:ext>
              </a:extLst>
            </p:cNvPr>
            <p:cNvSpPr>
              <a:spLocks noEditPoints="1"/>
            </p:cNvSpPr>
            <p:nvPr/>
          </p:nvSpPr>
          <p:spPr bwMode="auto">
            <a:xfrm>
              <a:off x="4403" y="2062"/>
              <a:ext cx="46" cy="57"/>
            </a:xfrm>
            <a:custGeom>
              <a:avLst/>
              <a:gdLst>
                <a:gd name="T0" fmla="*/ 16 w 22"/>
                <a:gd name="T1" fmla="*/ 10 h 27"/>
                <a:gd name="T2" fmla="*/ 17 w 22"/>
                <a:gd name="T3" fmla="*/ 10 h 27"/>
                <a:gd name="T4" fmla="*/ 17 w 22"/>
                <a:gd name="T5" fmla="*/ 10 h 27"/>
                <a:gd name="T6" fmla="*/ 11 w 22"/>
                <a:gd name="T7" fmla="*/ 4 h 27"/>
                <a:gd name="T8" fmla="*/ 4 w 22"/>
                <a:gd name="T9" fmla="*/ 7 h 27"/>
                <a:gd name="T10" fmla="*/ 2 w 22"/>
                <a:gd name="T11" fmla="*/ 3 h 27"/>
                <a:gd name="T12" fmla="*/ 12 w 22"/>
                <a:gd name="T13" fmla="*/ 0 h 27"/>
                <a:gd name="T14" fmla="*/ 22 w 22"/>
                <a:gd name="T15" fmla="*/ 10 h 27"/>
                <a:gd name="T16" fmla="*/ 22 w 22"/>
                <a:gd name="T17" fmla="*/ 27 h 27"/>
                <a:gd name="T18" fmla="*/ 17 w 22"/>
                <a:gd name="T19" fmla="*/ 27 h 27"/>
                <a:gd name="T20" fmla="*/ 17 w 22"/>
                <a:gd name="T21" fmla="*/ 24 h 27"/>
                <a:gd name="T22" fmla="*/ 17 w 22"/>
                <a:gd name="T23" fmla="*/ 22 h 27"/>
                <a:gd name="T24" fmla="*/ 17 w 22"/>
                <a:gd name="T25" fmla="*/ 22 h 27"/>
                <a:gd name="T26" fmla="*/ 9 w 22"/>
                <a:gd name="T27" fmla="*/ 27 h 27"/>
                <a:gd name="T28" fmla="*/ 0 w 22"/>
                <a:gd name="T29" fmla="*/ 19 h 27"/>
                <a:gd name="T30" fmla="*/ 16 w 22"/>
                <a:gd name="T31" fmla="*/ 10 h 27"/>
                <a:gd name="T32" fmla="*/ 10 w 22"/>
                <a:gd name="T33" fmla="*/ 23 h 27"/>
                <a:gd name="T34" fmla="*/ 17 w 22"/>
                <a:gd name="T35" fmla="*/ 15 h 27"/>
                <a:gd name="T36" fmla="*/ 17 w 22"/>
                <a:gd name="T37" fmla="*/ 14 h 27"/>
                <a:gd name="T38" fmla="*/ 16 w 22"/>
                <a:gd name="T39" fmla="*/ 14 h 27"/>
                <a:gd name="T40" fmla="*/ 5 w 22"/>
                <a:gd name="T41" fmla="*/ 19 h 27"/>
                <a:gd name="T42" fmla="*/ 10 w 22"/>
                <a:gd name="T43"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7">
                  <a:moveTo>
                    <a:pt x="16" y="10"/>
                  </a:moveTo>
                  <a:cubicBezTo>
                    <a:pt x="17" y="10"/>
                    <a:pt x="17" y="10"/>
                    <a:pt x="17" y="10"/>
                  </a:cubicBezTo>
                  <a:cubicBezTo>
                    <a:pt x="17" y="10"/>
                    <a:pt x="17" y="10"/>
                    <a:pt x="17" y="10"/>
                  </a:cubicBezTo>
                  <a:cubicBezTo>
                    <a:pt x="17" y="5"/>
                    <a:pt x="14" y="4"/>
                    <a:pt x="11" y="4"/>
                  </a:cubicBezTo>
                  <a:cubicBezTo>
                    <a:pt x="7" y="4"/>
                    <a:pt x="4" y="7"/>
                    <a:pt x="4" y="7"/>
                  </a:cubicBezTo>
                  <a:cubicBezTo>
                    <a:pt x="2" y="3"/>
                    <a:pt x="2" y="3"/>
                    <a:pt x="2" y="3"/>
                  </a:cubicBezTo>
                  <a:cubicBezTo>
                    <a:pt x="2" y="3"/>
                    <a:pt x="5" y="0"/>
                    <a:pt x="12" y="0"/>
                  </a:cubicBezTo>
                  <a:cubicBezTo>
                    <a:pt x="18" y="0"/>
                    <a:pt x="22" y="3"/>
                    <a:pt x="22" y="10"/>
                  </a:cubicBezTo>
                  <a:cubicBezTo>
                    <a:pt x="22" y="27"/>
                    <a:pt x="22" y="27"/>
                    <a:pt x="22" y="27"/>
                  </a:cubicBezTo>
                  <a:cubicBezTo>
                    <a:pt x="17" y="27"/>
                    <a:pt x="17" y="27"/>
                    <a:pt x="17" y="27"/>
                  </a:cubicBezTo>
                  <a:cubicBezTo>
                    <a:pt x="17" y="24"/>
                    <a:pt x="17" y="24"/>
                    <a:pt x="17" y="24"/>
                  </a:cubicBezTo>
                  <a:cubicBezTo>
                    <a:pt x="17" y="23"/>
                    <a:pt x="17" y="22"/>
                    <a:pt x="17" y="22"/>
                  </a:cubicBezTo>
                  <a:cubicBezTo>
                    <a:pt x="17" y="22"/>
                    <a:pt x="17" y="22"/>
                    <a:pt x="17" y="22"/>
                  </a:cubicBezTo>
                  <a:cubicBezTo>
                    <a:pt x="17" y="22"/>
                    <a:pt x="15" y="27"/>
                    <a:pt x="9" y="27"/>
                  </a:cubicBezTo>
                  <a:cubicBezTo>
                    <a:pt x="4" y="27"/>
                    <a:pt x="0" y="25"/>
                    <a:pt x="0" y="19"/>
                  </a:cubicBezTo>
                  <a:cubicBezTo>
                    <a:pt x="0" y="11"/>
                    <a:pt x="11" y="10"/>
                    <a:pt x="16" y="10"/>
                  </a:cubicBezTo>
                  <a:close/>
                  <a:moveTo>
                    <a:pt x="10" y="23"/>
                  </a:moveTo>
                  <a:cubicBezTo>
                    <a:pt x="14" y="23"/>
                    <a:pt x="17" y="19"/>
                    <a:pt x="17" y="15"/>
                  </a:cubicBezTo>
                  <a:cubicBezTo>
                    <a:pt x="17" y="14"/>
                    <a:pt x="17" y="14"/>
                    <a:pt x="17" y="14"/>
                  </a:cubicBezTo>
                  <a:cubicBezTo>
                    <a:pt x="16" y="14"/>
                    <a:pt x="16" y="14"/>
                    <a:pt x="16" y="14"/>
                  </a:cubicBezTo>
                  <a:cubicBezTo>
                    <a:pt x="12" y="14"/>
                    <a:pt x="5" y="14"/>
                    <a:pt x="5" y="19"/>
                  </a:cubicBezTo>
                  <a:cubicBezTo>
                    <a:pt x="5" y="21"/>
                    <a:pt x="7" y="23"/>
                    <a:pt x="1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2">
              <a:extLst>
                <a:ext uri="{FF2B5EF4-FFF2-40B4-BE49-F238E27FC236}">
                  <a16:creationId xmlns:a16="http://schemas.microsoft.com/office/drawing/2014/main" id="{F302D35B-642F-41F7-B683-4A3C3EA06ECA}"/>
                </a:ext>
              </a:extLst>
            </p:cNvPr>
            <p:cNvSpPr>
              <a:spLocks/>
            </p:cNvSpPr>
            <p:nvPr/>
          </p:nvSpPr>
          <p:spPr bwMode="auto">
            <a:xfrm>
              <a:off x="4463" y="2062"/>
              <a:ext cx="51" cy="57"/>
            </a:xfrm>
            <a:custGeom>
              <a:avLst/>
              <a:gdLst>
                <a:gd name="T0" fmla="*/ 14 w 24"/>
                <a:gd name="T1" fmla="*/ 0 h 27"/>
                <a:gd name="T2" fmla="*/ 24 w 24"/>
                <a:gd name="T3" fmla="*/ 4 h 27"/>
                <a:gd name="T4" fmla="*/ 21 w 24"/>
                <a:gd name="T5" fmla="*/ 7 h 27"/>
                <a:gd name="T6" fmla="*/ 14 w 24"/>
                <a:gd name="T7" fmla="*/ 4 h 27"/>
                <a:gd name="T8" fmla="*/ 5 w 24"/>
                <a:gd name="T9" fmla="*/ 13 h 27"/>
                <a:gd name="T10" fmla="*/ 14 w 24"/>
                <a:gd name="T11" fmla="*/ 23 h 27"/>
                <a:gd name="T12" fmla="*/ 22 w 24"/>
                <a:gd name="T13" fmla="*/ 19 h 27"/>
                <a:gd name="T14" fmla="*/ 24 w 24"/>
                <a:gd name="T15" fmla="*/ 23 h 27"/>
                <a:gd name="T16" fmla="*/ 14 w 24"/>
                <a:gd name="T17" fmla="*/ 27 h 27"/>
                <a:gd name="T18" fmla="*/ 0 w 24"/>
                <a:gd name="T19" fmla="*/ 14 h 27"/>
                <a:gd name="T20" fmla="*/ 14 w 24"/>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7">
                  <a:moveTo>
                    <a:pt x="14" y="0"/>
                  </a:moveTo>
                  <a:cubicBezTo>
                    <a:pt x="20" y="0"/>
                    <a:pt x="24" y="4"/>
                    <a:pt x="24" y="4"/>
                  </a:cubicBezTo>
                  <a:cubicBezTo>
                    <a:pt x="21" y="7"/>
                    <a:pt x="21" y="7"/>
                    <a:pt x="21" y="7"/>
                  </a:cubicBezTo>
                  <a:cubicBezTo>
                    <a:pt x="21" y="7"/>
                    <a:pt x="19" y="4"/>
                    <a:pt x="14" y="4"/>
                  </a:cubicBezTo>
                  <a:cubicBezTo>
                    <a:pt x="9" y="4"/>
                    <a:pt x="5" y="8"/>
                    <a:pt x="5" y="13"/>
                  </a:cubicBezTo>
                  <a:cubicBezTo>
                    <a:pt x="5" y="19"/>
                    <a:pt x="9" y="23"/>
                    <a:pt x="14" y="23"/>
                  </a:cubicBezTo>
                  <a:cubicBezTo>
                    <a:pt x="19" y="23"/>
                    <a:pt x="22" y="19"/>
                    <a:pt x="22" y="19"/>
                  </a:cubicBezTo>
                  <a:cubicBezTo>
                    <a:pt x="24" y="23"/>
                    <a:pt x="24" y="23"/>
                    <a:pt x="24" y="23"/>
                  </a:cubicBezTo>
                  <a:cubicBezTo>
                    <a:pt x="24" y="23"/>
                    <a:pt x="21" y="27"/>
                    <a:pt x="14" y="27"/>
                  </a:cubicBezTo>
                  <a:cubicBezTo>
                    <a:pt x="6" y="27"/>
                    <a:pt x="0" y="21"/>
                    <a:pt x="0" y="14"/>
                  </a:cubicBezTo>
                  <a:cubicBezTo>
                    <a:pt x="0" y="6"/>
                    <a:pt x="6" y="0"/>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3">
              <a:extLst>
                <a:ext uri="{FF2B5EF4-FFF2-40B4-BE49-F238E27FC236}">
                  <a16:creationId xmlns:a16="http://schemas.microsoft.com/office/drawing/2014/main" id="{E9A45AD9-32CC-43CB-B89C-0F71DDC22B65}"/>
                </a:ext>
              </a:extLst>
            </p:cNvPr>
            <p:cNvSpPr>
              <a:spLocks/>
            </p:cNvSpPr>
            <p:nvPr/>
          </p:nvSpPr>
          <p:spPr bwMode="auto">
            <a:xfrm>
              <a:off x="4524" y="2062"/>
              <a:ext cx="53" cy="57"/>
            </a:xfrm>
            <a:custGeom>
              <a:avLst/>
              <a:gdLst>
                <a:gd name="T0" fmla="*/ 14 w 25"/>
                <a:gd name="T1" fmla="*/ 0 h 27"/>
                <a:gd name="T2" fmla="*/ 24 w 25"/>
                <a:gd name="T3" fmla="*/ 4 h 27"/>
                <a:gd name="T4" fmla="*/ 22 w 25"/>
                <a:gd name="T5" fmla="*/ 7 h 27"/>
                <a:gd name="T6" fmla="*/ 15 w 25"/>
                <a:gd name="T7" fmla="*/ 4 h 27"/>
                <a:gd name="T8" fmla="*/ 5 w 25"/>
                <a:gd name="T9" fmla="*/ 13 h 27"/>
                <a:gd name="T10" fmla="*/ 15 w 25"/>
                <a:gd name="T11" fmla="*/ 23 h 27"/>
                <a:gd name="T12" fmla="*/ 23 w 25"/>
                <a:gd name="T13" fmla="*/ 19 h 27"/>
                <a:gd name="T14" fmla="*/ 25 w 25"/>
                <a:gd name="T15" fmla="*/ 23 h 27"/>
                <a:gd name="T16" fmla="*/ 14 w 25"/>
                <a:gd name="T17" fmla="*/ 27 h 27"/>
                <a:gd name="T18" fmla="*/ 0 w 25"/>
                <a:gd name="T19" fmla="*/ 14 h 27"/>
                <a:gd name="T20" fmla="*/ 14 w 25"/>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7">
                  <a:moveTo>
                    <a:pt x="14" y="0"/>
                  </a:moveTo>
                  <a:cubicBezTo>
                    <a:pt x="21" y="0"/>
                    <a:pt x="24" y="4"/>
                    <a:pt x="24" y="4"/>
                  </a:cubicBezTo>
                  <a:cubicBezTo>
                    <a:pt x="22" y="7"/>
                    <a:pt x="22" y="7"/>
                    <a:pt x="22" y="7"/>
                  </a:cubicBezTo>
                  <a:cubicBezTo>
                    <a:pt x="22" y="7"/>
                    <a:pt x="19" y="4"/>
                    <a:pt x="15" y="4"/>
                  </a:cubicBezTo>
                  <a:cubicBezTo>
                    <a:pt x="9" y="4"/>
                    <a:pt x="5" y="8"/>
                    <a:pt x="5" y="13"/>
                  </a:cubicBezTo>
                  <a:cubicBezTo>
                    <a:pt x="5" y="19"/>
                    <a:pt x="9" y="23"/>
                    <a:pt x="15" y="23"/>
                  </a:cubicBezTo>
                  <a:cubicBezTo>
                    <a:pt x="20" y="23"/>
                    <a:pt x="23" y="19"/>
                    <a:pt x="23" y="19"/>
                  </a:cubicBezTo>
                  <a:cubicBezTo>
                    <a:pt x="25" y="23"/>
                    <a:pt x="25" y="23"/>
                    <a:pt x="25" y="23"/>
                  </a:cubicBezTo>
                  <a:cubicBezTo>
                    <a:pt x="25" y="23"/>
                    <a:pt x="21" y="27"/>
                    <a:pt x="14" y="27"/>
                  </a:cubicBezTo>
                  <a:cubicBezTo>
                    <a:pt x="6" y="27"/>
                    <a:pt x="0" y="21"/>
                    <a:pt x="0" y="14"/>
                  </a:cubicBezTo>
                  <a:cubicBezTo>
                    <a:pt x="0" y="6"/>
                    <a:pt x="6" y="0"/>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4">
              <a:extLst>
                <a:ext uri="{FF2B5EF4-FFF2-40B4-BE49-F238E27FC236}">
                  <a16:creationId xmlns:a16="http://schemas.microsoft.com/office/drawing/2014/main" id="{9A7BC3EB-8265-4A30-AD4F-2273355BFA49}"/>
                </a:ext>
              </a:extLst>
            </p:cNvPr>
            <p:cNvSpPr>
              <a:spLocks noEditPoints="1"/>
            </p:cNvSpPr>
            <p:nvPr/>
          </p:nvSpPr>
          <p:spPr bwMode="auto">
            <a:xfrm>
              <a:off x="4587" y="2062"/>
              <a:ext cx="59" cy="57"/>
            </a:xfrm>
            <a:custGeom>
              <a:avLst/>
              <a:gdLst>
                <a:gd name="T0" fmla="*/ 14 w 28"/>
                <a:gd name="T1" fmla="*/ 0 h 27"/>
                <a:gd name="T2" fmla="*/ 28 w 28"/>
                <a:gd name="T3" fmla="*/ 13 h 27"/>
                <a:gd name="T4" fmla="*/ 14 w 28"/>
                <a:gd name="T5" fmla="*/ 27 h 27"/>
                <a:gd name="T6" fmla="*/ 0 w 28"/>
                <a:gd name="T7" fmla="*/ 13 h 27"/>
                <a:gd name="T8" fmla="*/ 14 w 28"/>
                <a:gd name="T9" fmla="*/ 0 h 27"/>
                <a:gd name="T10" fmla="*/ 14 w 28"/>
                <a:gd name="T11" fmla="*/ 23 h 27"/>
                <a:gd name="T12" fmla="*/ 23 w 28"/>
                <a:gd name="T13" fmla="*/ 13 h 27"/>
                <a:gd name="T14" fmla="*/ 14 w 28"/>
                <a:gd name="T15" fmla="*/ 4 h 27"/>
                <a:gd name="T16" fmla="*/ 5 w 28"/>
                <a:gd name="T17" fmla="*/ 13 h 27"/>
                <a:gd name="T18" fmla="*/ 14 w 28"/>
                <a:gd name="T19"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7">
                  <a:moveTo>
                    <a:pt x="14" y="0"/>
                  </a:moveTo>
                  <a:cubicBezTo>
                    <a:pt x="22" y="0"/>
                    <a:pt x="28" y="6"/>
                    <a:pt x="28" y="13"/>
                  </a:cubicBezTo>
                  <a:cubicBezTo>
                    <a:pt x="28" y="22"/>
                    <a:pt x="22" y="27"/>
                    <a:pt x="14" y="27"/>
                  </a:cubicBezTo>
                  <a:cubicBezTo>
                    <a:pt x="6" y="27"/>
                    <a:pt x="0" y="22"/>
                    <a:pt x="0" y="13"/>
                  </a:cubicBezTo>
                  <a:cubicBezTo>
                    <a:pt x="0" y="6"/>
                    <a:pt x="6" y="0"/>
                    <a:pt x="14" y="0"/>
                  </a:cubicBezTo>
                  <a:close/>
                  <a:moveTo>
                    <a:pt x="14" y="23"/>
                  </a:moveTo>
                  <a:cubicBezTo>
                    <a:pt x="19" y="23"/>
                    <a:pt x="23" y="19"/>
                    <a:pt x="23" y="13"/>
                  </a:cubicBezTo>
                  <a:cubicBezTo>
                    <a:pt x="23" y="8"/>
                    <a:pt x="19" y="4"/>
                    <a:pt x="14" y="4"/>
                  </a:cubicBezTo>
                  <a:cubicBezTo>
                    <a:pt x="9" y="4"/>
                    <a:pt x="5" y="8"/>
                    <a:pt x="5" y="13"/>
                  </a:cubicBezTo>
                  <a:cubicBezTo>
                    <a:pt x="5" y="19"/>
                    <a:pt x="9" y="23"/>
                    <a:pt x="14"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5">
              <a:extLst>
                <a:ext uri="{FF2B5EF4-FFF2-40B4-BE49-F238E27FC236}">
                  <a16:creationId xmlns:a16="http://schemas.microsoft.com/office/drawing/2014/main" id="{97F931D2-225C-4E54-9483-E683726E5F46}"/>
                </a:ext>
              </a:extLst>
            </p:cNvPr>
            <p:cNvSpPr>
              <a:spLocks/>
            </p:cNvSpPr>
            <p:nvPr/>
          </p:nvSpPr>
          <p:spPr bwMode="auto">
            <a:xfrm>
              <a:off x="4660" y="2062"/>
              <a:ext cx="51" cy="57"/>
            </a:xfrm>
            <a:custGeom>
              <a:avLst/>
              <a:gdLst>
                <a:gd name="T0" fmla="*/ 0 w 24"/>
                <a:gd name="T1" fmla="*/ 0 h 27"/>
                <a:gd name="T2" fmla="*/ 5 w 24"/>
                <a:gd name="T3" fmla="*/ 0 h 27"/>
                <a:gd name="T4" fmla="*/ 5 w 24"/>
                <a:gd name="T5" fmla="*/ 16 h 27"/>
                <a:gd name="T6" fmla="*/ 10 w 24"/>
                <a:gd name="T7" fmla="*/ 23 h 27"/>
                <a:gd name="T8" fmla="*/ 18 w 24"/>
                <a:gd name="T9" fmla="*/ 13 h 27"/>
                <a:gd name="T10" fmla="*/ 18 w 24"/>
                <a:gd name="T11" fmla="*/ 0 h 27"/>
                <a:gd name="T12" fmla="*/ 24 w 24"/>
                <a:gd name="T13" fmla="*/ 0 h 27"/>
                <a:gd name="T14" fmla="*/ 24 w 24"/>
                <a:gd name="T15" fmla="*/ 27 h 27"/>
                <a:gd name="T16" fmla="*/ 19 w 24"/>
                <a:gd name="T17" fmla="*/ 27 h 27"/>
                <a:gd name="T18" fmla="*/ 19 w 24"/>
                <a:gd name="T19" fmla="*/ 23 h 27"/>
                <a:gd name="T20" fmla="*/ 19 w 24"/>
                <a:gd name="T21" fmla="*/ 21 h 27"/>
                <a:gd name="T22" fmla="*/ 19 w 24"/>
                <a:gd name="T23" fmla="*/ 21 h 27"/>
                <a:gd name="T24" fmla="*/ 9 w 24"/>
                <a:gd name="T25" fmla="*/ 27 h 27"/>
                <a:gd name="T26" fmla="*/ 0 w 24"/>
                <a:gd name="T27" fmla="*/ 17 h 27"/>
                <a:gd name="T28" fmla="*/ 0 w 24"/>
                <a:gd name="T2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27">
                  <a:moveTo>
                    <a:pt x="0" y="0"/>
                  </a:moveTo>
                  <a:cubicBezTo>
                    <a:pt x="5" y="0"/>
                    <a:pt x="5" y="0"/>
                    <a:pt x="5" y="0"/>
                  </a:cubicBezTo>
                  <a:cubicBezTo>
                    <a:pt x="5" y="16"/>
                    <a:pt x="5" y="16"/>
                    <a:pt x="5" y="16"/>
                  </a:cubicBezTo>
                  <a:cubicBezTo>
                    <a:pt x="5" y="20"/>
                    <a:pt x="6" y="23"/>
                    <a:pt x="10" y="23"/>
                  </a:cubicBezTo>
                  <a:cubicBezTo>
                    <a:pt x="15" y="23"/>
                    <a:pt x="18" y="18"/>
                    <a:pt x="18" y="13"/>
                  </a:cubicBezTo>
                  <a:cubicBezTo>
                    <a:pt x="18" y="0"/>
                    <a:pt x="18" y="0"/>
                    <a:pt x="18" y="0"/>
                  </a:cubicBezTo>
                  <a:cubicBezTo>
                    <a:pt x="24" y="0"/>
                    <a:pt x="24" y="0"/>
                    <a:pt x="24" y="0"/>
                  </a:cubicBezTo>
                  <a:cubicBezTo>
                    <a:pt x="24" y="27"/>
                    <a:pt x="24" y="27"/>
                    <a:pt x="24" y="27"/>
                  </a:cubicBezTo>
                  <a:cubicBezTo>
                    <a:pt x="19" y="27"/>
                    <a:pt x="19" y="27"/>
                    <a:pt x="19" y="27"/>
                  </a:cubicBezTo>
                  <a:cubicBezTo>
                    <a:pt x="19" y="23"/>
                    <a:pt x="19" y="23"/>
                    <a:pt x="19" y="23"/>
                  </a:cubicBezTo>
                  <a:cubicBezTo>
                    <a:pt x="19" y="22"/>
                    <a:pt x="19" y="21"/>
                    <a:pt x="19" y="21"/>
                  </a:cubicBezTo>
                  <a:cubicBezTo>
                    <a:pt x="19" y="21"/>
                    <a:pt x="19" y="21"/>
                    <a:pt x="19" y="21"/>
                  </a:cubicBezTo>
                  <a:cubicBezTo>
                    <a:pt x="18" y="24"/>
                    <a:pt x="14" y="27"/>
                    <a:pt x="9" y="27"/>
                  </a:cubicBezTo>
                  <a:cubicBezTo>
                    <a:pt x="3" y="27"/>
                    <a:pt x="0" y="24"/>
                    <a:pt x="0" y="1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6">
              <a:extLst>
                <a:ext uri="{FF2B5EF4-FFF2-40B4-BE49-F238E27FC236}">
                  <a16:creationId xmlns:a16="http://schemas.microsoft.com/office/drawing/2014/main" id="{D8BF9688-87A1-4F3E-9F8F-E1DADCAC8412}"/>
                </a:ext>
              </a:extLst>
            </p:cNvPr>
            <p:cNvSpPr>
              <a:spLocks/>
            </p:cNvSpPr>
            <p:nvPr/>
          </p:nvSpPr>
          <p:spPr bwMode="auto">
            <a:xfrm>
              <a:off x="4730" y="2062"/>
              <a:ext cx="48" cy="57"/>
            </a:xfrm>
            <a:custGeom>
              <a:avLst/>
              <a:gdLst>
                <a:gd name="T0" fmla="*/ 0 w 23"/>
                <a:gd name="T1" fmla="*/ 0 h 27"/>
                <a:gd name="T2" fmla="*/ 4 w 23"/>
                <a:gd name="T3" fmla="*/ 0 h 27"/>
                <a:gd name="T4" fmla="*/ 4 w 23"/>
                <a:gd name="T5" fmla="*/ 4 h 27"/>
                <a:gd name="T6" fmla="*/ 4 w 23"/>
                <a:gd name="T7" fmla="*/ 6 h 27"/>
                <a:gd name="T8" fmla="*/ 4 w 23"/>
                <a:gd name="T9" fmla="*/ 6 h 27"/>
                <a:gd name="T10" fmla="*/ 14 w 23"/>
                <a:gd name="T11" fmla="*/ 0 h 27"/>
                <a:gd name="T12" fmla="*/ 23 w 23"/>
                <a:gd name="T13" fmla="*/ 10 h 27"/>
                <a:gd name="T14" fmla="*/ 23 w 23"/>
                <a:gd name="T15" fmla="*/ 27 h 27"/>
                <a:gd name="T16" fmla="*/ 18 w 23"/>
                <a:gd name="T17" fmla="*/ 27 h 27"/>
                <a:gd name="T18" fmla="*/ 18 w 23"/>
                <a:gd name="T19" fmla="*/ 11 h 27"/>
                <a:gd name="T20" fmla="*/ 13 w 23"/>
                <a:gd name="T21" fmla="*/ 4 h 27"/>
                <a:gd name="T22" fmla="*/ 5 w 23"/>
                <a:gd name="T23" fmla="*/ 11 h 27"/>
                <a:gd name="T24" fmla="*/ 5 w 23"/>
                <a:gd name="T25" fmla="*/ 14 h 27"/>
                <a:gd name="T26" fmla="*/ 5 w 23"/>
                <a:gd name="T27" fmla="*/ 27 h 27"/>
                <a:gd name="T28" fmla="*/ 0 w 23"/>
                <a:gd name="T29" fmla="*/ 27 h 27"/>
                <a:gd name="T30" fmla="*/ 0 w 23"/>
                <a:gd name="T3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27">
                  <a:moveTo>
                    <a:pt x="0" y="0"/>
                  </a:moveTo>
                  <a:cubicBezTo>
                    <a:pt x="4" y="0"/>
                    <a:pt x="4" y="0"/>
                    <a:pt x="4" y="0"/>
                  </a:cubicBezTo>
                  <a:cubicBezTo>
                    <a:pt x="4" y="4"/>
                    <a:pt x="4" y="4"/>
                    <a:pt x="4" y="4"/>
                  </a:cubicBezTo>
                  <a:cubicBezTo>
                    <a:pt x="4" y="5"/>
                    <a:pt x="4" y="6"/>
                    <a:pt x="4" y="6"/>
                  </a:cubicBezTo>
                  <a:cubicBezTo>
                    <a:pt x="4" y="6"/>
                    <a:pt x="4" y="6"/>
                    <a:pt x="4" y="6"/>
                  </a:cubicBezTo>
                  <a:cubicBezTo>
                    <a:pt x="5" y="3"/>
                    <a:pt x="9" y="0"/>
                    <a:pt x="14" y="0"/>
                  </a:cubicBezTo>
                  <a:cubicBezTo>
                    <a:pt x="21" y="0"/>
                    <a:pt x="23" y="3"/>
                    <a:pt x="23" y="10"/>
                  </a:cubicBezTo>
                  <a:cubicBezTo>
                    <a:pt x="23" y="27"/>
                    <a:pt x="23" y="27"/>
                    <a:pt x="23" y="27"/>
                  </a:cubicBezTo>
                  <a:cubicBezTo>
                    <a:pt x="18" y="27"/>
                    <a:pt x="18" y="27"/>
                    <a:pt x="18" y="27"/>
                  </a:cubicBezTo>
                  <a:cubicBezTo>
                    <a:pt x="18" y="11"/>
                    <a:pt x="18" y="11"/>
                    <a:pt x="18" y="11"/>
                  </a:cubicBezTo>
                  <a:cubicBezTo>
                    <a:pt x="18" y="7"/>
                    <a:pt x="18" y="4"/>
                    <a:pt x="13" y="4"/>
                  </a:cubicBezTo>
                  <a:cubicBezTo>
                    <a:pt x="9" y="4"/>
                    <a:pt x="6" y="7"/>
                    <a:pt x="5" y="11"/>
                  </a:cubicBezTo>
                  <a:cubicBezTo>
                    <a:pt x="5" y="12"/>
                    <a:pt x="5" y="13"/>
                    <a:pt x="5" y="14"/>
                  </a:cubicBezTo>
                  <a:cubicBezTo>
                    <a:pt x="5" y="27"/>
                    <a:pt x="5" y="27"/>
                    <a:pt x="5" y="27"/>
                  </a:cubicBezTo>
                  <a:cubicBezTo>
                    <a:pt x="0" y="27"/>
                    <a:pt x="0" y="27"/>
                    <a:pt x="0" y="2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7">
              <a:extLst>
                <a:ext uri="{FF2B5EF4-FFF2-40B4-BE49-F238E27FC236}">
                  <a16:creationId xmlns:a16="http://schemas.microsoft.com/office/drawing/2014/main" id="{C39C80E1-4078-4AA7-9243-82BC9CE8E985}"/>
                </a:ext>
              </a:extLst>
            </p:cNvPr>
            <p:cNvSpPr>
              <a:spLocks/>
            </p:cNvSpPr>
            <p:nvPr/>
          </p:nvSpPr>
          <p:spPr bwMode="auto">
            <a:xfrm>
              <a:off x="4792" y="2047"/>
              <a:ext cx="32" cy="72"/>
            </a:xfrm>
            <a:custGeom>
              <a:avLst/>
              <a:gdLst>
                <a:gd name="T0" fmla="*/ 3 w 15"/>
                <a:gd name="T1" fmla="*/ 12 h 34"/>
                <a:gd name="T2" fmla="*/ 0 w 15"/>
                <a:gd name="T3" fmla="*/ 12 h 34"/>
                <a:gd name="T4" fmla="*/ 0 w 15"/>
                <a:gd name="T5" fmla="*/ 8 h 34"/>
                <a:gd name="T6" fmla="*/ 3 w 15"/>
                <a:gd name="T7" fmla="*/ 8 h 34"/>
                <a:gd name="T8" fmla="*/ 3 w 15"/>
                <a:gd name="T9" fmla="*/ 0 h 34"/>
                <a:gd name="T10" fmla="*/ 8 w 15"/>
                <a:gd name="T11" fmla="*/ 0 h 34"/>
                <a:gd name="T12" fmla="*/ 8 w 15"/>
                <a:gd name="T13" fmla="*/ 8 h 34"/>
                <a:gd name="T14" fmla="*/ 15 w 15"/>
                <a:gd name="T15" fmla="*/ 8 h 34"/>
                <a:gd name="T16" fmla="*/ 15 w 15"/>
                <a:gd name="T17" fmla="*/ 12 h 34"/>
                <a:gd name="T18" fmla="*/ 8 w 15"/>
                <a:gd name="T19" fmla="*/ 12 h 34"/>
                <a:gd name="T20" fmla="*/ 8 w 15"/>
                <a:gd name="T21" fmla="*/ 24 h 34"/>
                <a:gd name="T22" fmla="*/ 14 w 15"/>
                <a:gd name="T23" fmla="*/ 29 h 34"/>
                <a:gd name="T24" fmla="*/ 15 w 15"/>
                <a:gd name="T25" fmla="*/ 29 h 34"/>
                <a:gd name="T26" fmla="*/ 15 w 15"/>
                <a:gd name="T27" fmla="*/ 34 h 34"/>
                <a:gd name="T28" fmla="*/ 13 w 15"/>
                <a:gd name="T29" fmla="*/ 34 h 34"/>
                <a:gd name="T30" fmla="*/ 3 w 15"/>
                <a:gd name="T31" fmla="*/ 24 h 34"/>
                <a:gd name="T32" fmla="*/ 3 w 15"/>
                <a:gd name="T33"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34">
                  <a:moveTo>
                    <a:pt x="3" y="12"/>
                  </a:moveTo>
                  <a:cubicBezTo>
                    <a:pt x="0" y="12"/>
                    <a:pt x="0" y="12"/>
                    <a:pt x="0" y="12"/>
                  </a:cubicBezTo>
                  <a:cubicBezTo>
                    <a:pt x="0" y="8"/>
                    <a:pt x="0" y="8"/>
                    <a:pt x="0" y="8"/>
                  </a:cubicBezTo>
                  <a:cubicBezTo>
                    <a:pt x="3" y="8"/>
                    <a:pt x="3" y="8"/>
                    <a:pt x="3" y="8"/>
                  </a:cubicBezTo>
                  <a:cubicBezTo>
                    <a:pt x="3" y="0"/>
                    <a:pt x="3" y="0"/>
                    <a:pt x="3" y="0"/>
                  </a:cubicBezTo>
                  <a:cubicBezTo>
                    <a:pt x="8" y="0"/>
                    <a:pt x="8" y="0"/>
                    <a:pt x="8" y="0"/>
                  </a:cubicBezTo>
                  <a:cubicBezTo>
                    <a:pt x="8" y="8"/>
                    <a:pt x="8" y="8"/>
                    <a:pt x="8" y="8"/>
                  </a:cubicBezTo>
                  <a:cubicBezTo>
                    <a:pt x="15" y="8"/>
                    <a:pt x="15" y="8"/>
                    <a:pt x="15" y="8"/>
                  </a:cubicBezTo>
                  <a:cubicBezTo>
                    <a:pt x="15" y="12"/>
                    <a:pt x="15" y="12"/>
                    <a:pt x="15" y="12"/>
                  </a:cubicBezTo>
                  <a:cubicBezTo>
                    <a:pt x="8" y="12"/>
                    <a:pt x="8" y="12"/>
                    <a:pt x="8" y="12"/>
                  </a:cubicBezTo>
                  <a:cubicBezTo>
                    <a:pt x="8" y="24"/>
                    <a:pt x="8" y="24"/>
                    <a:pt x="8" y="24"/>
                  </a:cubicBezTo>
                  <a:cubicBezTo>
                    <a:pt x="8" y="29"/>
                    <a:pt x="12" y="29"/>
                    <a:pt x="14" y="29"/>
                  </a:cubicBezTo>
                  <a:cubicBezTo>
                    <a:pt x="15" y="29"/>
                    <a:pt x="15" y="29"/>
                    <a:pt x="15" y="29"/>
                  </a:cubicBezTo>
                  <a:cubicBezTo>
                    <a:pt x="15" y="34"/>
                    <a:pt x="15" y="34"/>
                    <a:pt x="15" y="34"/>
                  </a:cubicBezTo>
                  <a:cubicBezTo>
                    <a:pt x="15" y="34"/>
                    <a:pt x="14" y="34"/>
                    <a:pt x="13" y="34"/>
                  </a:cubicBezTo>
                  <a:cubicBezTo>
                    <a:pt x="10" y="34"/>
                    <a:pt x="3" y="33"/>
                    <a:pt x="3" y="24"/>
                  </a:cubicBezTo>
                  <a:lnTo>
                    <a:pt x="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8">
              <a:extLst>
                <a:ext uri="{FF2B5EF4-FFF2-40B4-BE49-F238E27FC236}">
                  <a16:creationId xmlns:a16="http://schemas.microsoft.com/office/drawing/2014/main" id="{F39B5F07-520F-4CA8-9A8F-110060044E23}"/>
                </a:ext>
              </a:extLst>
            </p:cNvPr>
            <p:cNvSpPr>
              <a:spLocks noEditPoints="1"/>
            </p:cNvSpPr>
            <p:nvPr/>
          </p:nvSpPr>
          <p:spPr bwMode="auto">
            <a:xfrm>
              <a:off x="4834" y="2062"/>
              <a:ext cx="47" cy="57"/>
            </a:xfrm>
            <a:custGeom>
              <a:avLst/>
              <a:gdLst>
                <a:gd name="T0" fmla="*/ 16 w 22"/>
                <a:gd name="T1" fmla="*/ 10 h 27"/>
                <a:gd name="T2" fmla="*/ 17 w 22"/>
                <a:gd name="T3" fmla="*/ 10 h 27"/>
                <a:gd name="T4" fmla="*/ 17 w 22"/>
                <a:gd name="T5" fmla="*/ 10 h 27"/>
                <a:gd name="T6" fmla="*/ 11 w 22"/>
                <a:gd name="T7" fmla="*/ 4 h 27"/>
                <a:gd name="T8" fmla="*/ 4 w 22"/>
                <a:gd name="T9" fmla="*/ 7 h 27"/>
                <a:gd name="T10" fmla="*/ 1 w 22"/>
                <a:gd name="T11" fmla="*/ 3 h 27"/>
                <a:gd name="T12" fmla="*/ 11 w 22"/>
                <a:gd name="T13" fmla="*/ 0 h 27"/>
                <a:gd name="T14" fmla="*/ 22 w 22"/>
                <a:gd name="T15" fmla="*/ 10 h 27"/>
                <a:gd name="T16" fmla="*/ 22 w 22"/>
                <a:gd name="T17" fmla="*/ 27 h 27"/>
                <a:gd name="T18" fmla="*/ 17 w 22"/>
                <a:gd name="T19" fmla="*/ 27 h 27"/>
                <a:gd name="T20" fmla="*/ 17 w 22"/>
                <a:gd name="T21" fmla="*/ 24 h 27"/>
                <a:gd name="T22" fmla="*/ 17 w 22"/>
                <a:gd name="T23" fmla="*/ 22 h 27"/>
                <a:gd name="T24" fmla="*/ 17 w 22"/>
                <a:gd name="T25" fmla="*/ 22 h 27"/>
                <a:gd name="T26" fmla="*/ 9 w 22"/>
                <a:gd name="T27" fmla="*/ 27 h 27"/>
                <a:gd name="T28" fmla="*/ 0 w 22"/>
                <a:gd name="T29" fmla="*/ 19 h 27"/>
                <a:gd name="T30" fmla="*/ 16 w 22"/>
                <a:gd name="T31" fmla="*/ 10 h 27"/>
                <a:gd name="T32" fmla="*/ 10 w 22"/>
                <a:gd name="T33" fmla="*/ 23 h 27"/>
                <a:gd name="T34" fmla="*/ 17 w 22"/>
                <a:gd name="T35" fmla="*/ 15 h 27"/>
                <a:gd name="T36" fmla="*/ 17 w 22"/>
                <a:gd name="T37" fmla="*/ 14 h 27"/>
                <a:gd name="T38" fmla="*/ 15 w 22"/>
                <a:gd name="T39" fmla="*/ 14 h 27"/>
                <a:gd name="T40" fmla="*/ 5 w 22"/>
                <a:gd name="T41" fmla="*/ 19 h 27"/>
                <a:gd name="T42" fmla="*/ 10 w 22"/>
                <a:gd name="T43"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7">
                  <a:moveTo>
                    <a:pt x="16" y="10"/>
                  </a:moveTo>
                  <a:cubicBezTo>
                    <a:pt x="17" y="10"/>
                    <a:pt x="17" y="10"/>
                    <a:pt x="17" y="10"/>
                  </a:cubicBezTo>
                  <a:cubicBezTo>
                    <a:pt x="17" y="10"/>
                    <a:pt x="17" y="10"/>
                    <a:pt x="17" y="10"/>
                  </a:cubicBezTo>
                  <a:cubicBezTo>
                    <a:pt x="17" y="5"/>
                    <a:pt x="14" y="4"/>
                    <a:pt x="11" y="4"/>
                  </a:cubicBezTo>
                  <a:cubicBezTo>
                    <a:pt x="7" y="4"/>
                    <a:pt x="4" y="7"/>
                    <a:pt x="4" y="7"/>
                  </a:cubicBezTo>
                  <a:cubicBezTo>
                    <a:pt x="1" y="3"/>
                    <a:pt x="1" y="3"/>
                    <a:pt x="1" y="3"/>
                  </a:cubicBezTo>
                  <a:cubicBezTo>
                    <a:pt x="1" y="3"/>
                    <a:pt x="5" y="0"/>
                    <a:pt x="11" y="0"/>
                  </a:cubicBezTo>
                  <a:cubicBezTo>
                    <a:pt x="18" y="0"/>
                    <a:pt x="22" y="3"/>
                    <a:pt x="22" y="10"/>
                  </a:cubicBezTo>
                  <a:cubicBezTo>
                    <a:pt x="22" y="27"/>
                    <a:pt x="22" y="27"/>
                    <a:pt x="22" y="27"/>
                  </a:cubicBezTo>
                  <a:cubicBezTo>
                    <a:pt x="17" y="27"/>
                    <a:pt x="17" y="27"/>
                    <a:pt x="17" y="27"/>
                  </a:cubicBezTo>
                  <a:cubicBezTo>
                    <a:pt x="17" y="24"/>
                    <a:pt x="17" y="24"/>
                    <a:pt x="17" y="24"/>
                  </a:cubicBezTo>
                  <a:cubicBezTo>
                    <a:pt x="17" y="23"/>
                    <a:pt x="17" y="22"/>
                    <a:pt x="17" y="22"/>
                  </a:cubicBezTo>
                  <a:cubicBezTo>
                    <a:pt x="17" y="22"/>
                    <a:pt x="17" y="22"/>
                    <a:pt x="17" y="22"/>
                  </a:cubicBezTo>
                  <a:cubicBezTo>
                    <a:pt x="17" y="22"/>
                    <a:pt x="15" y="27"/>
                    <a:pt x="9" y="27"/>
                  </a:cubicBezTo>
                  <a:cubicBezTo>
                    <a:pt x="4" y="27"/>
                    <a:pt x="0" y="25"/>
                    <a:pt x="0" y="19"/>
                  </a:cubicBezTo>
                  <a:cubicBezTo>
                    <a:pt x="0" y="11"/>
                    <a:pt x="11" y="10"/>
                    <a:pt x="16" y="10"/>
                  </a:cubicBezTo>
                  <a:close/>
                  <a:moveTo>
                    <a:pt x="10" y="23"/>
                  </a:moveTo>
                  <a:cubicBezTo>
                    <a:pt x="14" y="23"/>
                    <a:pt x="17" y="19"/>
                    <a:pt x="17" y="15"/>
                  </a:cubicBezTo>
                  <a:cubicBezTo>
                    <a:pt x="17" y="14"/>
                    <a:pt x="17" y="14"/>
                    <a:pt x="17" y="14"/>
                  </a:cubicBezTo>
                  <a:cubicBezTo>
                    <a:pt x="15" y="14"/>
                    <a:pt x="15" y="14"/>
                    <a:pt x="15" y="14"/>
                  </a:cubicBezTo>
                  <a:cubicBezTo>
                    <a:pt x="12" y="14"/>
                    <a:pt x="5" y="14"/>
                    <a:pt x="5" y="19"/>
                  </a:cubicBezTo>
                  <a:cubicBezTo>
                    <a:pt x="5" y="21"/>
                    <a:pt x="6" y="23"/>
                    <a:pt x="1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9">
              <a:extLst>
                <a:ext uri="{FF2B5EF4-FFF2-40B4-BE49-F238E27FC236}">
                  <a16:creationId xmlns:a16="http://schemas.microsoft.com/office/drawing/2014/main" id="{BE9B47DA-B43F-4191-B622-1813D9CF6D36}"/>
                </a:ext>
              </a:extLst>
            </p:cNvPr>
            <p:cNvSpPr>
              <a:spLocks/>
            </p:cNvSpPr>
            <p:nvPr/>
          </p:nvSpPr>
          <p:spPr bwMode="auto">
            <a:xfrm>
              <a:off x="4897" y="2062"/>
              <a:ext cx="51" cy="57"/>
            </a:xfrm>
            <a:custGeom>
              <a:avLst/>
              <a:gdLst>
                <a:gd name="T0" fmla="*/ 0 w 24"/>
                <a:gd name="T1" fmla="*/ 0 h 27"/>
                <a:gd name="T2" fmla="*/ 5 w 24"/>
                <a:gd name="T3" fmla="*/ 0 h 27"/>
                <a:gd name="T4" fmla="*/ 5 w 24"/>
                <a:gd name="T5" fmla="*/ 4 h 27"/>
                <a:gd name="T6" fmla="*/ 5 w 24"/>
                <a:gd name="T7" fmla="*/ 6 h 27"/>
                <a:gd name="T8" fmla="*/ 5 w 24"/>
                <a:gd name="T9" fmla="*/ 6 h 27"/>
                <a:gd name="T10" fmla="*/ 15 w 24"/>
                <a:gd name="T11" fmla="*/ 0 h 27"/>
                <a:gd name="T12" fmla="*/ 24 w 24"/>
                <a:gd name="T13" fmla="*/ 10 h 27"/>
                <a:gd name="T14" fmla="*/ 24 w 24"/>
                <a:gd name="T15" fmla="*/ 27 h 27"/>
                <a:gd name="T16" fmla="*/ 19 w 24"/>
                <a:gd name="T17" fmla="*/ 27 h 27"/>
                <a:gd name="T18" fmla="*/ 19 w 24"/>
                <a:gd name="T19" fmla="*/ 11 h 27"/>
                <a:gd name="T20" fmla="*/ 14 w 24"/>
                <a:gd name="T21" fmla="*/ 4 h 27"/>
                <a:gd name="T22" fmla="*/ 6 w 24"/>
                <a:gd name="T23" fmla="*/ 11 h 27"/>
                <a:gd name="T24" fmla="*/ 5 w 24"/>
                <a:gd name="T25" fmla="*/ 14 h 27"/>
                <a:gd name="T26" fmla="*/ 5 w 24"/>
                <a:gd name="T27" fmla="*/ 27 h 27"/>
                <a:gd name="T28" fmla="*/ 0 w 24"/>
                <a:gd name="T29" fmla="*/ 27 h 27"/>
                <a:gd name="T30" fmla="*/ 0 w 24"/>
                <a:gd name="T3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27">
                  <a:moveTo>
                    <a:pt x="0" y="0"/>
                  </a:moveTo>
                  <a:cubicBezTo>
                    <a:pt x="5" y="0"/>
                    <a:pt x="5" y="0"/>
                    <a:pt x="5" y="0"/>
                  </a:cubicBezTo>
                  <a:cubicBezTo>
                    <a:pt x="5" y="4"/>
                    <a:pt x="5" y="4"/>
                    <a:pt x="5" y="4"/>
                  </a:cubicBezTo>
                  <a:cubicBezTo>
                    <a:pt x="5" y="5"/>
                    <a:pt x="5" y="6"/>
                    <a:pt x="5" y="6"/>
                  </a:cubicBezTo>
                  <a:cubicBezTo>
                    <a:pt x="5" y="6"/>
                    <a:pt x="5" y="6"/>
                    <a:pt x="5" y="6"/>
                  </a:cubicBezTo>
                  <a:cubicBezTo>
                    <a:pt x="6" y="3"/>
                    <a:pt x="9" y="0"/>
                    <a:pt x="15" y="0"/>
                  </a:cubicBezTo>
                  <a:cubicBezTo>
                    <a:pt x="21" y="0"/>
                    <a:pt x="24" y="3"/>
                    <a:pt x="24" y="10"/>
                  </a:cubicBezTo>
                  <a:cubicBezTo>
                    <a:pt x="24" y="27"/>
                    <a:pt x="24" y="27"/>
                    <a:pt x="24" y="27"/>
                  </a:cubicBezTo>
                  <a:cubicBezTo>
                    <a:pt x="19" y="27"/>
                    <a:pt x="19" y="27"/>
                    <a:pt x="19" y="27"/>
                  </a:cubicBezTo>
                  <a:cubicBezTo>
                    <a:pt x="19" y="11"/>
                    <a:pt x="19" y="11"/>
                    <a:pt x="19" y="11"/>
                  </a:cubicBezTo>
                  <a:cubicBezTo>
                    <a:pt x="19" y="7"/>
                    <a:pt x="18" y="4"/>
                    <a:pt x="14" y="4"/>
                  </a:cubicBezTo>
                  <a:cubicBezTo>
                    <a:pt x="10" y="4"/>
                    <a:pt x="7" y="7"/>
                    <a:pt x="6" y="11"/>
                  </a:cubicBezTo>
                  <a:cubicBezTo>
                    <a:pt x="6" y="12"/>
                    <a:pt x="5" y="13"/>
                    <a:pt x="5" y="14"/>
                  </a:cubicBezTo>
                  <a:cubicBezTo>
                    <a:pt x="5" y="27"/>
                    <a:pt x="5" y="27"/>
                    <a:pt x="5" y="27"/>
                  </a:cubicBezTo>
                  <a:cubicBezTo>
                    <a:pt x="0" y="27"/>
                    <a:pt x="0" y="27"/>
                    <a:pt x="0" y="2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a:extLst>
                <a:ext uri="{FF2B5EF4-FFF2-40B4-BE49-F238E27FC236}">
                  <a16:creationId xmlns:a16="http://schemas.microsoft.com/office/drawing/2014/main" id="{7CB3B5F5-04B4-4579-81B7-E21A64D814AF}"/>
                </a:ext>
              </a:extLst>
            </p:cNvPr>
            <p:cNvSpPr>
              <a:spLocks/>
            </p:cNvSpPr>
            <p:nvPr/>
          </p:nvSpPr>
          <p:spPr bwMode="auto">
            <a:xfrm>
              <a:off x="4962" y="2047"/>
              <a:ext cx="32" cy="72"/>
            </a:xfrm>
            <a:custGeom>
              <a:avLst/>
              <a:gdLst>
                <a:gd name="T0" fmla="*/ 3 w 15"/>
                <a:gd name="T1" fmla="*/ 12 h 34"/>
                <a:gd name="T2" fmla="*/ 0 w 15"/>
                <a:gd name="T3" fmla="*/ 12 h 34"/>
                <a:gd name="T4" fmla="*/ 0 w 15"/>
                <a:gd name="T5" fmla="*/ 8 h 34"/>
                <a:gd name="T6" fmla="*/ 3 w 15"/>
                <a:gd name="T7" fmla="*/ 8 h 34"/>
                <a:gd name="T8" fmla="*/ 3 w 15"/>
                <a:gd name="T9" fmla="*/ 0 h 34"/>
                <a:gd name="T10" fmla="*/ 8 w 15"/>
                <a:gd name="T11" fmla="*/ 0 h 34"/>
                <a:gd name="T12" fmla="*/ 8 w 15"/>
                <a:gd name="T13" fmla="*/ 8 h 34"/>
                <a:gd name="T14" fmla="*/ 14 w 15"/>
                <a:gd name="T15" fmla="*/ 8 h 34"/>
                <a:gd name="T16" fmla="*/ 14 w 15"/>
                <a:gd name="T17" fmla="*/ 12 h 34"/>
                <a:gd name="T18" fmla="*/ 8 w 15"/>
                <a:gd name="T19" fmla="*/ 12 h 34"/>
                <a:gd name="T20" fmla="*/ 8 w 15"/>
                <a:gd name="T21" fmla="*/ 24 h 34"/>
                <a:gd name="T22" fmla="*/ 14 w 15"/>
                <a:gd name="T23" fmla="*/ 29 h 34"/>
                <a:gd name="T24" fmla="*/ 15 w 15"/>
                <a:gd name="T25" fmla="*/ 29 h 34"/>
                <a:gd name="T26" fmla="*/ 15 w 15"/>
                <a:gd name="T27" fmla="*/ 34 h 34"/>
                <a:gd name="T28" fmla="*/ 13 w 15"/>
                <a:gd name="T29" fmla="*/ 34 h 34"/>
                <a:gd name="T30" fmla="*/ 3 w 15"/>
                <a:gd name="T31" fmla="*/ 24 h 34"/>
                <a:gd name="T32" fmla="*/ 3 w 15"/>
                <a:gd name="T33"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34">
                  <a:moveTo>
                    <a:pt x="3" y="12"/>
                  </a:moveTo>
                  <a:cubicBezTo>
                    <a:pt x="0" y="12"/>
                    <a:pt x="0" y="12"/>
                    <a:pt x="0" y="12"/>
                  </a:cubicBezTo>
                  <a:cubicBezTo>
                    <a:pt x="0" y="8"/>
                    <a:pt x="0" y="8"/>
                    <a:pt x="0" y="8"/>
                  </a:cubicBezTo>
                  <a:cubicBezTo>
                    <a:pt x="3" y="8"/>
                    <a:pt x="3" y="8"/>
                    <a:pt x="3" y="8"/>
                  </a:cubicBezTo>
                  <a:cubicBezTo>
                    <a:pt x="3" y="0"/>
                    <a:pt x="3" y="0"/>
                    <a:pt x="3" y="0"/>
                  </a:cubicBezTo>
                  <a:cubicBezTo>
                    <a:pt x="8" y="0"/>
                    <a:pt x="8" y="0"/>
                    <a:pt x="8" y="0"/>
                  </a:cubicBezTo>
                  <a:cubicBezTo>
                    <a:pt x="8" y="8"/>
                    <a:pt x="8" y="8"/>
                    <a:pt x="8" y="8"/>
                  </a:cubicBezTo>
                  <a:cubicBezTo>
                    <a:pt x="14" y="8"/>
                    <a:pt x="14" y="8"/>
                    <a:pt x="14" y="8"/>
                  </a:cubicBezTo>
                  <a:cubicBezTo>
                    <a:pt x="14" y="12"/>
                    <a:pt x="14" y="12"/>
                    <a:pt x="14" y="12"/>
                  </a:cubicBezTo>
                  <a:cubicBezTo>
                    <a:pt x="8" y="12"/>
                    <a:pt x="8" y="12"/>
                    <a:pt x="8" y="12"/>
                  </a:cubicBezTo>
                  <a:cubicBezTo>
                    <a:pt x="8" y="24"/>
                    <a:pt x="8" y="24"/>
                    <a:pt x="8" y="24"/>
                  </a:cubicBezTo>
                  <a:cubicBezTo>
                    <a:pt x="8" y="29"/>
                    <a:pt x="12" y="29"/>
                    <a:pt x="14" y="29"/>
                  </a:cubicBezTo>
                  <a:cubicBezTo>
                    <a:pt x="14" y="29"/>
                    <a:pt x="15" y="29"/>
                    <a:pt x="15" y="29"/>
                  </a:cubicBezTo>
                  <a:cubicBezTo>
                    <a:pt x="15" y="34"/>
                    <a:pt x="15" y="34"/>
                    <a:pt x="15" y="34"/>
                  </a:cubicBezTo>
                  <a:cubicBezTo>
                    <a:pt x="15" y="34"/>
                    <a:pt x="14" y="34"/>
                    <a:pt x="13" y="34"/>
                  </a:cubicBezTo>
                  <a:cubicBezTo>
                    <a:pt x="10" y="34"/>
                    <a:pt x="3" y="33"/>
                    <a:pt x="3" y="24"/>
                  </a:cubicBezTo>
                  <a:lnTo>
                    <a:pt x="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a:extLst>
                <a:ext uri="{FF2B5EF4-FFF2-40B4-BE49-F238E27FC236}">
                  <a16:creationId xmlns:a16="http://schemas.microsoft.com/office/drawing/2014/main" id="{91066D54-42E8-454A-834A-20DF0C00AD58}"/>
                </a:ext>
              </a:extLst>
            </p:cNvPr>
            <p:cNvSpPr>
              <a:spLocks/>
            </p:cNvSpPr>
            <p:nvPr/>
          </p:nvSpPr>
          <p:spPr bwMode="auto">
            <a:xfrm>
              <a:off x="5002" y="2062"/>
              <a:ext cx="42" cy="57"/>
            </a:xfrm>
            <a:custGeom>
              <a:avLst/>
              <a:gdLst>
                <a:gd name="T0" fmla="*/ 3 w 20"/>
                <a:gd name="T1" fmla="*/ 20 h 27"/>
                <a:gd name="T2" fmla="*/ 10 w 20"/>
                <a:gd name="T3" fmla="*/ 23 h 27"/>
                <a:gd name="T4" fmla="*/ 15 w 20"/>
                <a:gd name="T5" fmla="*/ 20 h 27"/>
                <a:gd name="T6" fmla="*/ 1 w 20"/>
                <a:gd name="T7" fmla="*/ 7 h 27"/>
                <a:gd name="T8" fmla="*/ 11 w 20"/>
                <a:gd name="T9" fmla="*/ 0 h 27"/>
                <a:gd name="T10" fmla="*/ 19 w 20"/>
                <a:gd name="T11" fmla="*/ 3 h 27"/>
                <a:gd name="T12" fmla="*/ 17 w 20"/>
                <a:gd name="T13" fmla="*/ 6 h 27"/>
                <a:gd name="T14" fmla="*/ 11 w 20"/>
                <a:gd name="T15" fmla="*/ 4 h 27"/>
                <a:gd name="T16" fmla="*/ 6 w 20"/>
                <a:gd name="T17" fmla="*/ 7 h 27"/>
                <a:gd name="T18" fmla="*/ 20 w 20"/>
                <a:gd name="T19" fmla="*/ 20 h 27"/>
                <a:gd name="T20" fmla="*/ 10 w 20"/>
                <a:gd name="T21" fmla="*/ 27 h 27"/>
                <a:gd name="T22" fmla="*/ 0 w 20"/>
                <a:gd name="T23" fmla="*/ 23 h 27"/>
                <a:gd name="T24" fmla="*/ 3 w 20"/>
                <a:gd name="T25"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7">
                  <a:moveTo>
                    <a:pt x="3" y="20"/>
                  </a:moveTo>
                  <a:cubicBezTo>
                    <a:pt x="3" y="20"/>
                    <a:pt x="6" y="23"/>
                    <a:pt x="10" y="23"/>
                  </a:cubicBezTo>
                  <a:cubicBezTo>
                    <a:pt x="13" y="23"/>
                    <a:pt x="15" y="22"/>
                    <a:pt x="15" y="20"/>
                  </a:cubicBezTo>
                  <a:cubicBezTo>
                    <a:pt x="15" y="15"/>
                    <a:pt x="1" y="16"/>
                    <a:pt x="1" y="7"/>
                  </a:cubicBezTo>
                  <a:cubicBezTo>
                    <a:pt x="1" y="2"/>
                    <a:pt x="6" y="0"/>
                    <a:pt x="11" y="0"/>
                  </a:cubicBezTo>
                  <a:cubicBezTo>
                    <a:pt x="17" y="0"/>
                    <a:pt x="19" y="3"/>
                    <a:pt x="19" y="3"/>
                  </a:cubicBezTo>
                  <a:cubicBezTo>
                    <a:pt x="17" y="6"/>
                    <a:pt x="17" y="6"/>
                    <a:pt x="17" y="6"/>
                  </a:cubicBezTo>
                  <a:cubicBezTo>
                    <a:pt x="17" y="6"/>
                    <a:pt x="15" y="4"/>
                    <a:pt x="11" y="4"/>
                  </a:cubicBezTo>
                  <a:cubicBezTo>
                    <a:pt x="9" y="4"/>
                    <a:pt x="6" y="5"/>
                    <a:pt x="6" y="7"/>
                  </a:cubicBezTo>
                  <a:cubicBezTo>
                    <a:pt x="6" y="12"/>
                    <a:pt x="20" y="11"/>
                    <a:pt x="20" y="20"/>
                  </a:cubicBezTo>
                  <a:cubicBezTo>
                    <a:pt x="20" y="24"/>
                    <a:pt x="16" y="27"/>
                    <a:pt x="10" y="27"/>
                  </a:cubicBezTo>
                  <a:cubicBezTo>
                    <a:pt x="4" y="27"/>
                    <a:pt x="0" y="23"/>
                    <a:pt x="0" y="23"/>
                  </a:cubicBezTo>
                  <a:lnTo>
                    <a:pt x="3"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a:extLst>
                <a:ext uri="{FF2B5EF4-FFF2-40B4-BE49-F238E27FC236}">
                  <a16:creationId xmlns:a16="http://schemas.microsoft.com/office/drawing/2014/main" id="{50FF9667-2F52-4D61-9898-1D16B698AFEE}"/>
                </a:ext>
              </a:extLst>
            </p:cNvPr>
            <p:cNvSpPr>
              <a:spLocks noEditPoints="1"/>
            </p:cNvSpPr>
            <p:nvPr/>
          </p:nvSpPr>
          <p:spPr bwMode="auto">
            <a:xfrm>
              <a:off x="4403" y="2201"/>
              <a:ext cx="52" cy="57"/>
            </a:xfrm>
            <a:custGeom>
              <a:avLst/>
              <a:gdLst>
                <a:gd name="T0" fmla="*/ 13 w 25"/>
                <a:gd name="T1" fmla="*/ 0 h 27"/>
                <a:gd name="T2" fmla="*/ 25 w 25"/>
                <a:gd name="T3" fmla="*/ 12 h 27"/>
                <a:gd name="T4" fmla="*/ 25 w 25"/>
                <a:gd name="T5" fmla="*/ 14 h 27"/>
                <a:gd name="T6" fmla="*/ 5 w 25"/>
                <a:gd name="T7" fmla="*/ 14 h 27"/>
                <a:gd name="T8" fmla="*/ 14 w 25"/>
                <a:gd name="T9" fmla="*/ 23 h 27"/>
                <a:gd name="T10" fmla="*/ 22 w 25"/>
                <a:gd name="T11" fmla="*/ 20 h 27"/>
                <a:gd name="T12" fmla="*/ 24 w 25"/>
                <a:gd name="T13" fmla="*/ 23 h 27"/>
                <a:gd name="T14" fmla="*/ 14 w 25"/>
                <a:gd name="T15" fmla="*/ 27 h 27"/>
                <a:gd name="T16" fmla="*/ 0 w 25"/>
                <a:gd name="T17" fmla="*/ 13 h 27"/>
                <a:gd name="T18" fmla="*/ 13 w 25"/>
                <a:gd name="T19" fmla="*/ 0 h 27"/>
                <a:gd name="T20" fmla="*/ 20 w 25"/>
                <a:gd name="T21" fmla="*/ 10 h 27"/>
                <a:gd name="T22" fmla="*/ 13 w 25"/>
                <a:gd name="T23" fmla="*/ 4 h 27"/>
                <a:gd name="T24" fmla="*/ 6 w 25"/>
                <a:gd name="T25" fmla="*/ 10 h 27"/>
                <a:gd name="T26" fmla="*/ 20 w 25"/>
                <a:gd name="T27"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27">
                  <a:moveTo>
                    <a:pt x="13" y="0"/>
                  </a:moveTo>
                  <a:cubicBezTo>
                    <a:pt x="21" y="0"/>
                    <a:pt x="25" y="5"/>
                    <a:pt x="25" y="12"/>
                  </a:cubicBezTo>
                  <a:cubicBezTo>
                    <a:pt x="25" y="13"/>
                    <a:pt x="25" y="14"/>
                    <a:pt x="25" y="14"/>
                  </a:cubicBezTo>
                  <a:cubicBezTo>
                    <a:pt x="5" y="14"/>
                    <a:pt x="5" y="14"/>
                    <a:pt x="5" y="14"/>
                  </a:cubicBezTo>
                  <a:cubicBezTo>
                    <a:pt x="6" y="20"/>
                    <a:pt x="10" y="23"/>
                    <a:pt x="14" y="23"/>
                  </a:cubicBezTo>
                  <a:cubicBezTo>
                    <a:pt x="19" y="23"/>
                    <a:pt x="22" y="20"/>
                    <a:pt x="22" y="20"/>
                  </a:cubicBezTo>
                  <a:cubicBezTo>
                    <a:pt x="24" y="23"/>
                    <a:pt x="24" y="23"/>
                    <a:pt x="24" y="23"/>
                  </a:cubicBezTo>
                  <a:cubicBezTo>
                    <a:pt x="24" y="23"/>
                    <a:pt x="20" y="27"/>
                    <a:pt x="14" y="27"/>
                  </a:cubicBezTo>
                  <a:cubicBezTo>
                    <a:pt x="6" y="27"/>
                    <a:pt x="0" y="21"/>
                    <a:pt x="0" y="13"/>
                  </a:cubicBezTo>
                  <a:cubicBezTo>
                    <a:pt x="0" y="5"/>
                    <a:pt x="6" y="0"/>
                    <a:pt x="13" y="0"/>
                  </a:cubicBezTo>
                  <a:close/>
                  <a:moveTo>
                    <a:pt x="20" y="10"/>
                  </a:moveTo>
                  <a:cubicBezTo>
                    <a:pt x="19" y="6"/>
                    <a:pt x="17" y="4"/>
                    <a:pt x="13" y="4"/>
                  </a:cubicBezTo>
                  <a:cubicBezTo>
                    <a:pt x="9" y="4"/>
                    <a:pt x="6" y="6"/>
                    <a:pt x="6" y="10"/>
                  </a:cubicBezTo>
                  <a:lnTo>
                    <a:pt x="2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a:extLst>
                <a:ext uri="{FF2B5EF4-FFF2-40B4-BE49-F238E27FC236}">
                  <a16:creationId xmlns:a16="http://schemas.microsoft.com/office/drawing/2014/main" id="{4DA17CB0-D24A-4F9B-9357-40F2ADAB74A6}"/>
                </a:ext>
              </a:extLst>
            </p:cNvPr>
            <p:cNvSpPr>
              <a:spLocks/>
            </p:cNvSpPr>
            <p:nvPr/>
          </p:nvSpPr>
          <p:spPr bwMode="auto">
            <a:xfrm>
              <a:off x="4470" y="2201"/>
              <a:ext cx="50" cy="57"/>
            </a:xfrm>
            <a:custGeom>
              <a:avLst/>
              <a:gdLst>
                <a:gd name="T0" fmla="*/ 0 w 24"/>
                <a:gd name="T1" fmla="*/ 0 h 27"/>
                <a:gd name="T2" fmla="*/ 5 w 24"/>
                <a:gd name="T3" fmla="*/ 0 h 27"/>
                <a:gd name="T4" fmla="*/ 5 w 24"/>
                <a:gd name="T5" fmla="*/ 4 h 27"/>
                <a:gd name="T6" fmla="*/ 5 w 24"/>
                <a:gd name="T7" fmla="*/ 6 h 27"/>
                <a:gd name="T8" fmla="*/ 5 w 24"/>
                <a:gd name="T9" fmla="*/ 6 h 27"/>
                <a:gd name="T10" fmla="*/ 15 w 24"/>
                <a:gd name="T11" fmla="*/ 0 h 27"/>
                <a:gd name="T12" fmla="*/ 24 w 24"/>
                <a:gd name="T13" fmla="*/ 10 h 27"/>
                <a:gd name="T14" fmla="*/ 24 w 24"/>
                <a:gd name="T15" fmla="*/ 27 h 27"/>
                <a:gd name="T16" fmla="*/ 19 w 24"/>
                <a:gd name="T17" fmla="*/ 27 h 27"/>
                <a:gd name="T18" fmla="*/ 19 w 24"/>
                <a:gd name="T19" fmla="*/ 11 h 27"/>
                <a:gd name="T20" fmla="*/ 14 w 24"/>
                <a:gd name="T21" fmla="*/ 4 h 27"/>
                <a:gd name="T22" fmla="*/ 5 w 24"/>
                <a:gd name="T23" fmla="*/ 11 h 27"/>
                <a:gd name="T24" fmla="*/ 5 w 24"/>
                <a:gd name="T25" fmla="*/ 14 h 27"/>
                <a:gd name="T26" fmla="*/ 5 w 24"/>
                <a:gd name="T27" fmla="*/ 27 h 27"/>
                <a:gd name="T28" fmla="*/ 0 w 24"/>
                <a:gd name="T29" fmla="*/ 27 h 27"/>
                <a:gd name="T30" fmla="*/ 0 w 24"/>
                <a:gd name="T3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27">
                  <a:moveTo>
                    <a:pt x="0" y="0"/>
                  </a:moveTo>
                  <a:cubicBezTo>
                    <a:pt x="5" y="0"/>
                    <a:pt x="5" y="0"/>
                    <a:pt x="5" y="0"/>
                  </a:cubicBezTo>
                  <a:cubicBezTo>
                    <a:pt x="5" y="4"/>
                    <a:pt x="5" y="4"/>
                    <a:pt x="5" y="4"/>
                  </a:cubicBezTo>
                  <a:cubicBezTo>
                    <a:pt x="5" y="5"/>
                    <a:pt x="5" y="6"/>
                    <a:pt x="5" y="6"/>
                  </a:cubicBezTo>
                  <a:cubicBezTo>
                    <a:pt x="5" y="6"/>
                    <a:pt x="5" y="6"/>
                    <a:pt x="5" y="6"/>
                  </a:cubicBezTo>
                  <a:cubicBezTo>
                    <a:pt x="6" y="3"/>
                    <a:pt x="9" y="0"/>
                    <a:pt x="15" y="0"/>
                  </a:cubicBezTo>
                  <a:cubicBezTo>
                    <a:pt x="21" y="0"/>
                    <a:pt x="24" y="3"/>
                    <a:pt x="24" y="10"/>
                  </a:cubicBezTo>
                  <a:cubicBezTo>
                    <a:pt x="24" y="27"/>
                    <a:pt x="24" y="27"/>
                    <a:pt x="24" y="27"/>
                  </a:cubicBezTo>
                  <a:cubicBezTo>
                    <a:pt x="19" y="27"/>
                    <a:pt x="19" y="27"/>
                    <a:pt x="19" y="27"/>
                  </a:cubicBezTo>
                  <a:cubicBezTo>
                    <a:pt x="19" y="11"/>
                    <a:pt x="19" y="11"/>
                    <a:pt x="19" y="11"/>
                  </a:cubicBezTo>
                  <a:cubicBezTo>
                    <a:pt x="19" y="7"/>
                    <a:pt x="18" y="4"/>
                    <a:pt x="14" y="4"/>
                  </a:cubicBezTo>
                  <a:cubicBezTo>
                    <a:pt x="10" y="4"/>
                    <a:pt x="7" y="7"/>
                    <a:pt x="5" y="11"/>
                  </a:cubicBezTo>
                  <a:cubicBezTo>
                    <a:pt x="5" y="12"/>
                    <a:pt x="5" y="13"/>
                    <a:pt x="5" y="14"/>
                  </a:cubicBezTo>
                  <a:cubicBezTo>
                    <a:pt x="5" y="27"/>
                    <a:pt x="5" y="27"/>
                    <a:pt x="5" y="27"/>
                  </a:cubicBezTo>
                  <a:cubicBezTo>
                    <a:pt x="0" y="27"/>
                    <a:pt x="0" y="27"/>
                    <a:pt x="0" y="2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a:extLst>
                <a:ext uri="{FF2B5EF4-FFF2-40B4-BE49-F238E27FC236}">
                  <a16:creationId xmlns:a16="http://schemas.microsoft.com/office/drawing/2014/main" id="{B4FBC62F-45CA-49FD-B327-1CC5DCA50814}"/>
                </a:ext>
              </a:extLst>
            </p:cNvPr>
            <p:cNvSpPr>
              <a:spLocks noEditPoints="1"/>
            </p:cNvSpPr>
            <p:nvPr/>
          </p:nvSpPr>
          <p:spPr bwMode="auto">
            <a:xfrm>
              <a:off x="4564" y="2201"/>
              <a:ext cx="46" cy="57"/>
            </a:xfrm>
            <a:custGeom>
              <a:avLst/>
              <a:gdLst>
                <a:gd name="T0" fmla="*/ 16 w 22"/>
                <a:gd name="T1" fmla="*/ 10 h 27"/>
                <a:gd name="T2" fmla="*/ 17 w 22"/>
                <a:gd name="T3" fmla="*/ 10 h 27"/>
                <a:gd name="T4" fmla="*/ 17 w 22"/>
                <a:gd name="T5" fmla="*/ 10 h 27"/>
                <a:gd name="T6" fmla="*/ 11 w 22"/>
                <a:gd name="T7" fmla="*/ 4 h 27"/>
                <a:gd name="T8" fmla="*/ 4 w 22"/>
                <a:gd name="T9" fmla="*/ 6 h 27"/>
                <a:gd name="T10" fmla="*/ 2 w 22"/>
                <a:gd name="T11" fmla="*/ 3 h 27"/>
                <a:gd name="T12" fmla="*/ 11 w 22"/>
                <a:gd name="T13" fmla="*/ 0 h 27"/>
                <a:gd name="T14" fmla="*/ 22 w 22"/>
                <a:gd name="T15" fmla="*/ 10 h 27"/>
                <a:gd name="T16" fmla="*/ 22 w 22"/>
                <a:gd name="T17" fmla="*/ 27 h 27"/>
                <a:gd name="T18" fmla="*/ 17 w 22"/>
                <a:gd name="T19" fmla="*/ 27 h 27"/>
                <a:gd name="T20" fmla="*/ 17 w 22"/>
                <a:gd name="T21" fmla="*/ 24 h 27"/>
                <a:gd name="T22" fmla="*/ 17 w 22"/>
                <a:gd name="T23" fmla="*/ 22 h 27"/>
                <a:gd name="T24" fmla="*/ 17 w 22"/>
                <a:gd name="T25" fmla="*/ 22 h 27"/>
                <a:gd name="T26" fmla="*/ 9 w 22"/>
                <a:gd name="T27" fmla="*/ 27 h 27"/>
                <a:gd name="T28" fmla="*/ 0 w 22"/>
                <a:gd name="T29" fmla="*/ 19 h 27"/>
                <a:gd name="T30" fmla="*/ 16 w 22"/>
                <a:gd name="T31" fmla="*/ 10 h 27"/>
                <a:gd name="T32" fmla="*/ 10 w 22"/>
                <a:gd name="T33" fmla="*/ 23 h 27"/>
                <a:gd name="T34" fmla="*/ 17 w 22"/>
                <a:gd name="T35" fmla="*/ 15 h 27"/>
                <a:gd name="T36" fmla="*/ 17 w 22"/>
                <a:gd name="T37" fmla="*/ 14 h 27"/>
                <a:gd name="T38" fmla="*/ 16 w 22"/>
                <a:gd name="T39" fmla="*/ 14 h 27"/>
                <a:gd name="T40" fmla="*/ 5 w 22"/>
                <a:gd name="T41" fmla="*/ 19 h 27"/>
                <a:gd name="T42" fmla="*/ 10 w 22"/>
                <a:gd name="T43"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7">
                  <a:moveTo>
                    <a:pt x="16" y="10"/>
                  </a:moveTo>
                  <a:cubicBezTo>
                    <a:pt x="17" y="10"/>
                    <a:pt x="17" y="10"/>
                    <a:pt x="17" y="10"/>
                  </a:cubicBezTo>
                  <a:cubicBezTo>
                    <a:pt x="17" y="10"/>
                    <a:pt x="17" y="10"/>
                    <a:pt x="17" y="10"/>
                  </a:cubicBezTo>
                  <a:cubicBezTo>
                    <a:pt x="17" y="5"/>
                    <a:pt x="14" y="4"/>
                    <a:pt x="11" y="4"/>
                  </a:cubicBezTo>
                  <a:cubicBezTo>
                    <a:pt x="7" y="4"/>
                    <a:pt x="4" y="6"/>
                    <a:pt x="4" y="6"/>
                  </a:cubicBezTo>
                  <a:cubicBezTo>
                    <a:pt x="2" y="3"/>
                    <a:pt x="2" y="3"/>
                    <a:pt x="2" y="3"/>
                  </a:cubicBezTo>
                  <a:cubicBezTo>
                    <a:pt x="2" y="3"/>
                    <a:pt x="5" y="0"/>
                    <a:pt x="11" y="0"/>
                  </a:cubicBezTo>
                  <a:cubicBezTo>
                    <a:pt x="18" y="0"/>
                    <a:pt x="22" y="3"/>
                    <a:pt x="22" y="10"/>
                  </a:cubicBezTo>
                  <a:cubicBezTo>
                    <a:pt x="22" y="27"/>
                    <a:pt x="22" y="27"/>
                    <a:pt x="22" y="27"/>
                  </a:cubicBezTo>
                  <a:cubicBezTo>
                    <a:pt x="17" y="27"/>
                    <a:pt x="17" y="27"/>
                    <a:pt x="17" y="27"/>
                  </a:cubicBezTo>
                  <a:cubicBezTo>
                    <a:pt x="17" y="24"/>
                    <a:pt x="17" y="24"/>
                    <a:pt x="17" y="24"/>
                  </a:cubicBezTo>
                  <a:cubicBezTo>
                    <a:pt x="17" y="23"/>
                    <a:pt x="17" y="22"/>
                    <a:pt x="17" y="22"/>
                  </a:cubicBezTo>
                  <a:cubicBezTo>
                    <a:pt x="17" y="22"/>
                    <a:pt x="17" y="22"/>
                    <a:pt x="17" y="22"/>
                  </a:cubicBezTo>
                  <a:cubicBezTo>
                    <a:pt x="17" y="22"/>
                    <a:pt x="15" y="27"/>
                    <a:pt x="9" y="27"/>
                  </a:cubicBezTo>
                  <a:cubicBezTo>
                    <a:pt x="4" y="27"/>
                    <a:pt x="0" y="24"/>
                    <a:pt x="0" y="19"/>
                  </a:cubicBezTo>
                  <a:cubicBezTo>
                    <a:pt x="0" y="11"/>
                    <a:pt x="11" y="10"/>
                    <a:pt x="16" y="10"/>
                  </a:cubicBezTo>
                  <a:close/>
                  <a:moveTo>
                    <a:pt x="10" y="23"/>
                  </a:moveTo>
                  <a:cubicBezTo>
                    <a:pt x="14" y="23"/>
                    <a:pt x="17" y="19"/>
                    <a:pt x="17" y="15"/>
                  </a:cubicBezTo>
                  <a:cubicBezTo>
                    <a:pt x="17" y="14"/>
                    <a:pt x="17" y="14"/>
                    <a:pt x="17" y="14"/>
                  </a:cubicBezTo>
                  <a:cubicBezTo>
                    <a:pt x="16" y="14"/>
                    <a:pt x="16" y="14"/>
                    <a:pt x="16" y="14"/>
                  </a:cubicBezTo>
                  <a:cubicBezTo>
                    <a:pt x="12" y="14"/>
                    <a:pt x="5" y="14"/>
                    <a:pt x="5" y="19"/>
                  </a:cubicBezTo>
                  <a:cubicBezTo>
                    <a:pt x="5" y="21"/>
                    <a:pt x="7" y="23"/>
                    <a:pt x="1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a:extLst>
                <a:ext uri="{FF2B5EF4-FFF2-40B4-BE49-F238E27FC236}">
                  <a16:creationId xmlns:a16="http://schemas.microsoft.com/office/drawing/2014/main" id="{7B5711BD-9714-49D3-9941-5A0F8B4519F3}"/>
                </a:ext>
              </a:extLst>
            </p:cNvPr>
            <p:cNvSpPr>
              <a:spLocks noEditPoints="1"/>
            </p:cNvSpPr>
            <p:nvPr/>
          </p:nvSpPr>
          <p:spPr bwMode="auto">
            <a:xfrm>
              <a:off x="4625" y="2180"/>
              <a:ext cx="52" cy="78"/>
            </a:xfrm>
            <a:custGeom>
              <a:avLst/>
              <a:gdLst>
                <a:gd name="T0" fmla="*/ 12 w 25"/>
                <a:gd name="T1" fmla="*/ 10 h 37"/>
                <a:gd name="T2" fmla="*/ 20 w 25"/>
                <a:gd name="T3" fmla="*/ 14 h 37"/>
                <a:gd name="T4" fmla="*/ 20 w 25"/>
                <a:gd name="T5" fmla="*/ 14 h 37"/>
                <a:gd name="T6" fmla="*/ 20 w 25"/>
                <a:gd name="T7" fmla="*/ 12 h 37"/>
                <a:gd name="T8" fmla="*/ 20 w 25"/>
                <a:gd name="T9" fmla="*/ 0 h 37"/>
                <a:gd name="T10" fmla="*/ 25 w 25"/>
                <a:gd name="T11" fmla="*/ 0 h 37"/>
                <a:gd name="T12" fmla="*/ 25 w 25"/>
                <a:gd name="T13" fmla="*/ 37 h 37"/>
                <a:gd name="T14" fmla="*/ 20 w 25"/>
                <a:gd name="T15" fmla="*/ 37 h 37"/>
                <a:gd name="T16" fmla="*/ 20 w 25"/>
                <a:gd name="T17" fmla="*/ 34 h 37"/>
                <a:gd name="T18" fmla="*/ 20 w 25"/>
                <a:gd name="T19" fmla="*/ 32 h 37"/>
                <a:gd name="T20" fmla="*/ 20 w 25"/>
                <a:gd name="T21" fmla="*/ 32 h 37"/>
                <a:gd name="T22" fmla="*/ 11 w 25"/>
                <a:gd name="T23" fmla="*/ 37 h 37"/>
                <a:gd name="T24" fmla="*/ 0 w 25"/>
                <a:gd name="T25" fmla="*/ 23 h 37"/>
                <a:gd name="T26" fmla="*/ 12 w 25"/>
                <a:gd name="T27" fmla="*/ 10 h 37"/>
                <a:gd name="T28" fmla="*/ 12 w 25"/>
                <a:gd name="T29" fmla="*/ 33 h 37"/>
                <a:gd name="T30" fmla="*/ 20 w 25"/>
                <a:gd name="T31" fmla="*/ 23 h 37"/>
                <a:gd name="T32" fmla="*/ 13 w 25"/>
                <a:gd name="T33" fmla="*/ 14 h 37"/>
                <a:gd name="T34" fmla="*/ 5 w 25"/>
                <a:gd name="T35" fmla="*/ 23 h 37"/>
                <a:gd name="T36" fmla="*/ 12 w 25"/>
                <a:gd name="T37" fmla="*/ 3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37">
                  <a:moveTo>
                    <a:pt x="12" y="10"/>
                  </a:moveTo>
                  <a:cubicBezTo>
                    <a:pt x="18" y="10"/>
                    <a:pt x="20" y="14"/>
                    <a:pt x="20" y="14"/>
                  </a:cubicBezTo>
                  <a:cubicBezTo>
                    <a:pt x="20" y="14"/>
                    <a:pt x="20" y="14"/>
                    <a:pt x="20" y="14"/>
                  </a:cubicBezTo>
                  <a:cubicBezTo>
                    <a:pt x="20" y="14"/>
                    <a:pt x="20" y="13"/>
                    <a:pt x="20" y="12"/>
                  </a:cubicBezTo>
                  <a:cubicBezTo>
                    <a:pt x="20" y="0"/>
                    <a:pt x="20" y="0"/>
                    <a:pt x="20" y="0"/>
                  </a:cubicBezTo>
                  <a:cubicBezTo>
                    <a:pt x="25" y="0"/>
                    <a:pt x="25" y="0"/>
                    <a:pt x="25" y="0"/>
                  </a:cubicBezTo>
                  <a:cubicBezTo>
                    <a:pt x="25" y="37"/>
                    <a:pt x="25" y="37"/>
                    <a:pt x="25" y="37"/>
                  </a:cubicBezTo>
                  <a:cubicBezTo>
                    <a:pt x="20" y="37"/>
                    <a:pt x="20" y="37"/>
                    <a:pt x="20" y="37"/>
                  </a:cubicBezTo>
                  <a:cubicBezTo>
                    <a:pt x="20" y="34"/>
                    <a:pt x="20" y="34"/>
                    <a:pt x="20" y="34"/>
                  </a:cubicBezTo>
                  <a:cubicBezTo>
                    <a:pt x="20" y="33"/>
                    <a:pt x="20" y="32"/>
                    <a:pt x="20" y="32"/>
                  </a:cubicBezTo>
                  <a:cubicBezTo>
                    <a:pt x="20" y="32"/>
                    <a:pt x="20" y="32"/>
                    <a:pt x="20" y="32"/>
                  </a:cubicBezTo>
                  <a:cubicBezTo>
                    <a:pt x="20" y="32"/>
                    <a:pt x="18" y="37"/>
                    <a:pt x="11" y="37"/>
                  </a:cubicBezTo>
                  <a:cubicBezTo>
                    <a:pt x="4" y="37"/>
                    <a:pt x="0" y="32"/>
                    <a:pt x="0" y="23"/>
                  </a:cubicBezTo>
                  <a:cubicBezTo>
                    <a:pt x="0" y="15"/>
                    <a:pt x="5" y="10"/>
                    <a:pt x="12" y="10"/>
                  </a:cubicBezTo>
                  <a:close/>
                  <a:moveTo>
                    <a:pt x="12" y="33"/>
                  </a:moveTo>
                  <a:cubicBezTo>
                    <a:pt x="16" y="33"/>
                    <a:pt x="20" y="30"/>
                    <a:pt x="20" y="23"/>
                  </a:cubicBezTo>
                  <a:cubicBezTo>
                    <a:pt x="20" y="19"/>
                    <a:pt x="18" y="14"/>
                    <a:pt x="13" y="14"/>
                  </a:cubicBezTo>
                  <a:cubicBezTo>
                    <a:pt x="8" y="14"/>
                    <a:pt x="5" y="17"/>
                    <a:pt x="5" y="23"/>
                  </a:cubicBezTo>
                  <a:cubicBezTo>
                    <a:pt x="5" y="29"/>
                    <a:pt x="8" y="33"/>
                    <a:pt x="12"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a:extLst>
                <a:ext uri="{FF2B5EF4-FFF2-40B4-BE49-F238E27FC236}">
                  <a16:creationId xmlns:a16="http://schemas.microsoft.com/office/drawing/2014/main" id="{D1005337-FB91-4769-BCA6-35C5A98DAB6C}"/>
                </a:ext>
              </a:extLst>
            </p:cNvPr>
            <p:cNvSpPr>
              <a:spLocks/>
            </p:cNvSpPr>
            <p:nvPr/>
          </p:nvSpPr>
          <p:spPr bwMode="auto">
            <a:xfrm>
              <a:off x="4688" y="2201"/>
              <a:ext cx="54" cy="57"/>
            </a:xfrm>
            <a:custGeom>
              <a:avLst/>
              <a:gdLst>
                <a:gd name="T0" fmla="*/ 0 w 26"/>
                <a:gd name="T1" fmla="*/ 0 h 27"/>
                <a:gd name="T2" fmla="*/ 6 w 26"/>
                <a:gd name="T3" fmla="*/ 0 h 27"/>
                <a:gd name="T4" fmla="*/ 12 w 26"/>
                <a:gd name="T5" fmla="*/ 18 h 27"/>
                <a:gd name="T6" fmla="*/ 13 w 26"/>
                <a:gd name="T7" fmla="*/ 22 h 27"/>
                <a:gd name="T8" fmla="*/ 13 w 26"/>
                <a:gd name="T9" fmla="*/ 22 h 27"/>
                <a:gd name="T10" fmla="*/ 14 w 26"/>
                <a:gd name="T11" fmla="*/ 18 h 27"/>
                <a:gd name="T12" fmla="*/ 20 w 26"/>
                <a:gd name="T13" fmla="*/ 0 h 27"/>
                <a:gd name="T14" fmla="*/ 26 w 26"/>
                <a:gd name="T15" fmla="*/ 0 h 27"/>
                <a:gd name="T16" fmla="*/ 16 w 26"/>
                <a:gd name="T17" fmla="*/ 27 h 27"/>
                <a:gd name="T18" fmla="*/ 10 w 26"/>
                <a:gd name="T19" fmla="*/ 27 h 27"/>
                <a:gd name="T20" fmla="*/ 0 w 26"/>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7">
                  <a:moveTo>
                    <a:pt x="0" y="0"/>
                  </a:moveTo>
                  <a:cubicBezTo>
                    <a:pt x="6" y="0"/>
                    <a:pt x="6" y="0"/>
                    <a:pt x="6" y="0"/>
                  </a:cubicBezTo>
                  <a:cubicBezTo>
                    <a:pt x="12" y="18"/>
                    <a:pt x="12" y="18"/>
                    <a:pt x="12" y="18"/>
                  </a:cubicBezTo>
                  <a:cubicBezTo>
                    <a:pt x="13" y="20"/>
                    <a:pt x="13" y="22"/>
                    <a:pt x="13" y="22"/>
                  </a:cubicBezTo>
                  <a:cubicBezTo>
                    <a:pt x="13" y="22"/>
                    <a:pt x="13" y="22"/>
                    <a:pt x="13" y="22"/>
                  </a:cubicBezTo>
                  <a:cubicBezTo>
                    <a:pt x="13" y="22"/>
                    <a:pt x="14" y="20"/>
                    <a:pt x="14" y="18"/>
                  </a:cubicBezTo>
                  <a:cubicBezTo>
                    <a:pt x="20" y="0"/>
                    <a:pt x="20" y="0"/>
                    <a:pt x="20" y="0"/>
                  </a:cubicBezTo>
                  <a:cubicBezTo>
                    <a:pt x="26" y="0"/>
                    <a:pt x="26" y="0"/>
                    <a:pt x="26" y="0"/>
                  </a:cubicBezTo>
                  <a:cubicBezTo>
                    <a:pt x="16" y="27"/>
                    <a:pt x="16" y="27"/>
                    <a:pt x="16" y="27"/>
                  </a:cubicBezTo>
                  <a:cubicBezTo>
                    <a:pt x="10" y="27"/>
                    <a:pt x="10" y="27"/>
                    <a:pt x="10" y="2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a:extLst>
                <a:ext uri="{FF2B5EF4-FFF2-40B4-BE49-F238E27FC236}">
                  <a16:creationId xmlns:a16="http://schemas.microsoft.com/office/drawing/2014/main" id="{5C53E48D-FEF2-4C7B-8BF2-49BDC5245324}"/>
                </a:ext>
              </a:extLst>
            </p:cNvPr>
            <p:cNvSpPr>
              <a:spLocks noEditPoints="1"/>
            </p:cNvSpPr>
            <p:nvPr/>
          </p:nvSpPr>
          <p:spPr bwMode="auto">
            <a:xfrm>
              <a:off x="4753" y="2180"/>
              <a:ext cx="10" cy="78"/>
            </a:xfrm>
            <a:custGeom>
              <a:avLst/>
              <a:gdLst>
                <a:gd name="T0" fmla="*/ 0 w 10"/>
                <a:gd name="T1" fmla="*/ 0 h 78"/>
                <a:gd name="T2" fmla="*/ 10 w 10"/>
                <a:gd name="T3" fmla="*/ 0 h 78"/>
                <a:gd name="T4" fmla="*/ 10 w 10"/>
                <a:gd name="T5" fmla="*/ 11 h 78"/>
                <a:gd name="T6" fmla="*/ 0 w 10"/>
                <a:gd name="T7" fmla="*/ 11 h 78"/>
                <a:gd name="T8" fmla="*/ 0 w 10"/>
                <a:gd name="T9" fmla="*/ 0 h 78"/>
                <a:gd name="T10" fmla="*/ 0 w 10"/>
                <a:gd name="T11" fmla="*/ 21 h 78"/>
                <a:gd name="T12" fmla="*/ 10 w 10"/>
                <a:gd name="T13" fmla="*/ 21 h 78"/>
                <a:gd name="T14" fmla="*/ 10 w 10"/>
                <a:gd name="T15" fmla="*/ 78 h 78"/>
                <a:gd name="T16" fmla="*/ 0 w 10"/>
                <a:gd name="T17" fmla="*/ 78 h 78"/>
                <a:gd name="T18" fmla="*/ 0 w 10"/>
                <a:gd name="T19" fmla="*/ 2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78">
                  <a:moveTo>
                    <a:pt x="0" y="0"/>
                  </a:moveTo>
                  <a:lnTo>
                    <a:pt x="10" y="0"/>
                  </a:lnTo>
                  <a:lnTo>
                    <a:pt x="10" y="11"/>
                  </a:lnTo>
                  <a:lnTo>
                    <a:pt x="0" y="11"/>
                  </a:lnTo>
                  <a:lnTo>
                    <a:pt x="0" y="0"/>
                  </a:lnTo>
                  <a:close/>
                  <a:moveTo>
                    <a:pt x="0" y="21"/>
                  </a:moveTo>
                  <a:lnTo>
                    <a:pt x="10" y="21"/>
                  </a:lnTo>
                  <a:lnTo>
                    <a:pt x="10" y="78"/>
                  </a:lnTo>
                  <a:lnTo>
                    <a:pt x="0" y="78"/>
                  </a:lnTo>
                  <a:lnTo>
                    <a:pt x="0"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a:extLst>
                <a:ext uri="{FF2B5EF4-FFF2-40B4-BE49-F238E27FC236}">
                  <a16:creationId xmlns:a16="http://schemas.microsoft.com/office/drawing/2014/main" id="{B129D92F-8B27-4E2C-BC69-86B2FB3BD01F}"/>
                </a:ext>
              </a:extLst>
            </p:cNvPr>
            <p:cNvSpPr>
              <a:spLocks/>
            </p:cNvSpPr>
            <p:nvPr/>
          </p:nvSpPr>
          <p:spPr bwMode="auto">
            <a:xfrm>
              <a:off x="4778" y="2201"/>
              <a:ext cx="42" cy="57"/>
            </a:xfrm>
            <a:custGeom>
              <a:avLst/>
              <a:gdLst>
                <a:gd name="T0" fmla="*/ 3 w 20"/>
                <a:gd name="T1" fmla="*/ 20 h 27"/>
                <a:gd name="T2" fmla="*/ 10 w 20"/>
                <a:gd name="T3" fmla="*/ 23 h 27"/>
                <a:gd name="T4" fmla="*/ 14 w 20"/>
                <a:gd name="T5" fmla="*/ 20 h 27"/>
                <a:gd name="T6" fmla="*/ 1 w 20"/>
                <a:gd name="T7" fmla="*/ 7 h 27"/>
                <a:gd name="T8" fmla="*/ 10 w 20"/>
                <a:gd name="T9" fmla="*/ 0 h 27"/>
                <a:gd name="T10" fmla="*/ 19 w 20"/>
                <a:gd name="T11" fmla="*/ 3 h 27"/>
                <a:gd name="T12" fmla="*/ 17 w 20"/>
                <a:gd name="T13" fmla="*/ 6 h 27"/>
                <a:gd name="T14" fmla="*/ 10 w 20"/>
                <a:gd name="T15" fmla="*/ 4 h 27"/>
                <a:gd name="T16" fmla="*/ 6 w 20"/>
                <a:gd name="T17" fmla="*/ 7 h 27"/>
                <a:gd name="T18" fmla="*/ 20 w 20"/>
                <a:gd name="T19" fmla="*/ 20 h 27"/>
                <a:gd name="T20" fmla="*/ 10 w 20"/>
                <a:gd name="T21" fmla="*/ 27 h 27"/>
                <a:gd name="T22" fmla="*/ 0 w 20"/>
                <a:gd name="T23" fmla="*/ 23 h 27"/>
                <a:gd name="T24" fmla="*/ 3 w 20"/>
                <a:gd name="T25"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7">
                  <a:moveTo>
                    <a:pt x="3" y="20"/>
                  </a:moveTo>
                  <a:cubicBezTo>
                    <a:pt x="3" y="20"/>
                    <a:pt x="6" y="23"/>
                    <a:pt x="10" y="23"/>
                  </a:cubicBezTo>
                  <a:cubicBezTo>
                    <a:pt x="12" y="23"/>
                    <a:pt x="14" y="22"/>
                    <a:pt x="14" y="20"/>
                  </a:cubicBezTo>
                  <a:cubicBezTo>
                    <a:pt x="14" y="15"/>
                    <a:pt x="1" y="16"/>
                    <a:pt x="1" y="7"/>
                  </a:cubicBezTo>
                  <a:cubicBezTo>
                    <a:pt x="1" y="2"/>
                    <a:pt x="5" y="0"/>
                    <a:pt x="10" y="0"/>
                  </a:cubicBezTo>
                  <a:cubicBezTo>
                    <a:pt x="16" y="0"/>
                    <a:pt x="19" y="3"/>
                    <a:pt x="19" y="3"/>
                  </a:cubicBezTo>
                  <a:cubicBezTo>
                    <a:pt x="17" y="6"/>
                    <a:pt x="17" y="6"/>
                    <a:pt x="17" y="6"/>
                  </a:cubicBezTo>
                  <a:cubicBezTo>
                    <a:pt x="17" y="6"/>
                    <a:pt x="15" y="4"/>
                    <a:pt x="10" y="4"/>
                  </a:cubicBezTo>
                  <a:cubicBezTo>
                    <a:pt x="8" y="4"/>
                    <a:pt x="6" y="5"/>
                    <a:pt x="6" y="7"/>
                  </a:cubicBezTo>
                  <a:cubicBezTo>
                    <a:pt x="6" y="12"/>
                    <a:pt x="20" y="11"/>
                    <a:pt x="20" y="20"/>
                  </a:cubicBezTo>
                  <a:cubicBezTo>
                    <a:pt x="20" y="24"/>
                    <a:pt x="16" y="27"/>
                    <a:pt x="10" y="27"/>
                  </a:cubicBezTo>
                  <a:cubicBezTo>
                    <a:pt x="4" y="27"/>
                    <a:pt x="0" y="23"/>
                    <a:pt x="0" y="23"/>
                  </a:cubicBezTo>
                  <a:lnTo>
                    <a:pt x="3"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a:extLst>
                <a:ext uri="{FF2B5EF4-FFF2-40B4-BE49-F238E27FC236}">
                  <a16:creationId xmlns:a16="http://schemas.microsoft.com/office/drawing/2014/main" id="{ADE6FE3B-E395-4CBC-8747-F37F23EBD2FE}"/>
                </a:ext>
              </a:extLst>
            </p:cNvPr>
            <p:cNvSpPr>
              <a:spLocks noEditPoints="1"/>
            </p:cNvSpPr>
            <p:nvPr/>
          </p:nvSpPr>
          <p:spPr bwMode="auto">
            <a:xfrm>
              <a:off x="4830" y="2201"/>
              <a:ext cx="51" cy="57"/>
            </a:xfrm>
            <a:custGeom>
              <a:avLst/>
              <a:gdLst>
                <a:gd name="T0" fmla="*/ 13 w 24"/>
                <a:gd name="T1" fmla="*/ 0 h 27"/>
                <a:gd name="T2" fmla="*/ 24 w 24"/>
                <a:gd name="T3" fmla="*/ 12 h 27"/>
                <a:gd name="T4" fmla="*/ 24 w 24"/>
                <a:gd name="T5" fmla="*/ 14 h 27"/>
                <a:gd name="T6" fmla="*/ 5 w 24"/>
                <a:gd name="T7" fmla="*/ 14 h 27"/>
                <a:gd name="T8" fmla="*/ 14 w 24"/>
                <a:gd name="T9" fmla="*/ 23 h 27"/>
                <a:gd name="T10" fmla="*/ 22 w 24"/>
                <a:gd name="T11" fmla="*/ 20 h 27"/>
                <a:gd name="T12" fmla="*/ 24 w 24"/>
                <a:gd name="T13" fmla="*/ 23 h 27"/>
                <a:gd name="T14" fmla="*/ 14 w 24"/>
                <a:gd name="T15" fmla="*/ 27 h 27"/>
                <a:gd name="T16" fmla="*/ 0 w 24"/>
                <a:gd name="T17" fmla="*/ 13 h 27"/>
                <a:gd name="T18" fmla="*/ 13 w 24"/>
                <a:gd name="T19" fmla="*/ 0 h 27"/>
                <a:gd name="T20" fmla="*/ 19 w 24"/>
                <a:gd name="T21" fmla="*/ 10 h 27"/>
                <a:gd name="T22" fmla="*/ 13 w 24"/>
                <a:gd name="T23" fmla="*/ 4 h 27"/>
                <a:gd name="T24" fmla="*/ 5 w 24"/>
                <a:gd name="T25" fmla="*/ 10 h 27"/>
                <a:gd name="T26" fmla="*/ 19 w 24"/>
                <a:gd name="T27"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7">
                  <a:moveTo>
                    <a:pt x="13" y="0"/>
                  </a:moveTo>
                  <a:cubicBezTo>
                    <a:pt x="20" y="0"/>
                    <a:pt x="24" y="5"/>
                    <a:pt x="24" y="12"/>
                  </a:cubicBezTo>
                  <a:cubicBezTo>
                    <a:pt x="24" y="13"/>
                    <a:pt x="24" y="14"/>
                    <a:pt x="24" y="14"/>
                  </a:cubicBezTo>
                  <a:cubicBezTo>
                    <a:pt x="5" y="14"/>
                    <a:pt x="5" y="14"/>
                    <a:pt x="5" y="14"/>
                  </a:cubicBezTo>
                  <a:cubicBezTo>
                    <a:pt x="5" y="20"/>
                    <a:pt x="9" y="23"/>
                    <a:pt x="14" y="23"/>
                  </a:cubicBezTo>
                  <a:cubicBezTo>
                    <a:pt x="19" y="23"/>
                    <a:pt x="22" y="20"/>
                    <a:pt x="22" y="20"/>
                  </a:cubicBezTo>
                  <a:cubicBezTo>
                    <a:pt x="24" y="23"/>
                    <a:pt x="24" y="23"/>
                    <a:pt x="24" y="23"/>
                  </a:cubicBezTo>
                  <a:cubicBezTo>
                    <a:pt x="24" y="23"/>
                    <a:pt x="20" y="27"/>
                    <a:pt x="14" y="27"/>
                  </a:cubicBezTo>
                  <a:cubicBezTo>
                    <a:pt x="6" y="27"/>
                    <a:pt x="0" y="21"/>
                    <a:pt x="0" y="13"/>
                  </a:cubicBezTo>
                  <a:cubicBezTo>
                    <a:pt x="0" y="5"/>
                    <a:pt x="6" y="0"/>
                    <a:pt x="13" y="0"/>
                  </a:cubicBezTo>
                  <a:close/>
                  <a:moveTo>
                    <a:pt x="19" y="10"/>
                  </a:moveTo>
                  <a:cubicBezTo>
                    <a:pt x="19" y="6"/>
                    <a:pt x="16" y="4"/>
                    <a:pt x="13" y="4"/>
                  </a:cubicBezTo>
                  <a:cubicBezTo>
                    <a:pt x="9" y="4"/>
                    <a:pt x="6" y="6"/>
                    <a:pt x="5" y="10"/>
                  </a:cubicBezTo>
                  <a:lnTo>
                    <a:pt x="19"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a:extLst>
                <a:ext uri="{FF2B5EF4-FFF2-40B4-BE49-F238E27FC236}">
                  <a16:creationId xmlns:a16="http://schemas.microsoft.com/office/drawing/2014/main" id="{8D04BDE5-241B-4955-9F52-9E4CCA683BE5}"/>
                </a:ext>
              </a:extLst>
            </p:cNvPr>
            <p:cNvSpPr>
              <a:spLocks/>
            </p:cNvSpPr>
            <p:nvPr/>
          </p:nvSpPr>
          <p:spPr bwMode="auto">
            <a:xfrm>
              <a:off x="4895" y="2201"/>
              <a:ext cx="50" cy="57"/>
            </a:xfrm>
            <a:custGeom>
              <a:avLst/>
              <a:gdLst>
                <a:gd name="T0" fmla="*/ 0 w 24"/>
                <a:gd name="T1" fmla="*/ 0 h 27"/>
                <a:gd name="T2" fmla="*/ 5 w 24"/>
                <a:gd name="T3" fmla="*/ 0 h 27"/>
                <a:gd name="T4" fmla="*/ 5 w 24"/>
                <a:gd name="T5" fmla="*/ 16 h 27"/>
                <a:gd name="T6" fmla="*/ 10 w 24"/>
                <a:gd name="T7" fmla="*/ 23 h 27"/>
                <a:gd name="T8" fmla="*/ 19 w 24"/>
                <a:gd name="T9" fmla="*/ 13 h 27"/>
                <a:gd name="T10" fmla="*/ 19 w 24"/>
                <a:gd name="T11" fmla="*/ 0 h 27"/>
                <a:gd name="T12" fmla="*/ 24 w 24"/>
                <a:gd name="T13" fmla="*/ 0 h 27"/>
                <a:gd name="T14" fmla="*/ 24 w 24"/>
                <a:gd name="T15" fmla="*/ 27 h 27"/>
                <a:gd name="T16" fmla="*/ 19 w 24"/>
                <a:gd name="T17" fmla="*/ 27 h 27"/>
                <a:gd name="T18" fmla="*/ 19 w 24"/>
                <a:gd name="T19" fmla="*/ 23 h 27"/>
                <a:gd name="T20" fmla="*/ 19 w 24"/>
                <a:gd name="T21" fmla="*/ 21 h 27"/>
                <a:gd name="T22" fmla="*/ 19 w 24"/>
                <a:gd name="T23" fmla="*/ 21 h 27"/>
                <a:gd name="T24" fmla="*/ 9 w 24"/>
                <a:gd name="T25" fmla="*/ 27 h 27"/>
                <a:gd name="T26" fmla="*/ 0 w 24"/>
                <a:gd name="T27" fmla="*/ 17 h 27"/>
                <a:gd name="T28" fmla="*/ 0 w 24"/>
                <a:gd name="T2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27">
                  <a:moveTo>
                    <a:pt x="0" y="0"/>
                  </a:moveTo>
                  <a:cubicBezTo>
                    <a:pt x="5" y="0"/>
                    <a:pt x="5" y="0"/>
                    <a:pt x="5" y="0"/>
                  </a:cubicBezTo>
                  <a:cubicBezTo>
                    <a:pt x="5" y="16"/>
                    <a:pt x="5" y="16"/>
                    <a:pt x="5" y="16"/>
                  </a:cubicBezTo>
                  <a:cubicBezTo>
                    <a:pt x="5" y="20"/>
                    <a:pt x="6" y="23"/>
                    <a:pt x="10" y="23"/>
                  </a:cubicBezTo>
                  <a:cubicBezTo>
                    <a:pt x="16" y="23"/>
                    <a:pt x="19" y="18"/>
                    <a:pt x="19" y="13"/>
                  </a:cubicBezTo>
                  <a:cubicBezTo>
                    <a:pt x="19" y="0"/>
                    <a:pt x="19" y="0"/>
                    <a:pt x="19" y="0"/>
                  </a:cubicBezTo>
                  <a:cubicBezTo>
                    <a:pt x="24" y="0"/>
                    <a:pt x="24" y="0"/>
                    <a:pt x="24" y="0"/>
                  </a:cubicBezTo>
                  <a:cubicBezTo>
                    <a:pt x="24" y="27"/>
                    <a:pt x="24" y="27"/>
                    <a:pt x="24" y="27"/>
                  </a:cubicBezTo>
                  <a:cubicBezTo>
                    <a:pt x="19" y="27"/>
                    <a:pt x="19" y="27"/>
                    <a:pt x="19" y="27"/>
                  </a:cubicBezTo>
                  <a:cubicBezTo>
                    <a:pt x="19" y="23"/>
                    <a:pt x="19" y="23"/>
                    <a:pt x="19" y="23"/>
                  </a:cubicBezTo>
                  <a:cubicBezTo>
                    <a:pt x="19" y="22"/>
                    <a:pt x="19" y="21"/>
                    <a:pt x="19" y="21"/>
                  </a:cubicBezTo>
                  <a:cubicBezTo>
                    <a:pt x="19" y="21"/>
                    <a:pt x="19" y="21"/>
                    <a:pt x="19" y="21"/>
                  </a:cubicBezTo>
                  <a:cubicBezTo>
                    <a:pt x="18" y="24"/>
                    <a:pt x="14" y="27"/>
                    <a:pt x="9" y="27"/>
                  </a:cubicBezTo>
                  <a:cubicBezTo>
                    <a:pt x="3" y="27"/>
                    <a:pt x="0" y="24"/>
                    <a:pt x="0" y="1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a:extLst>
                <a:ext uri="{FF2B5EF4-FFF2-40B4-BE49-F238E27FC236}">
                  <a16:creationId xmlns:a16="http://schemas.microsoft.com/office/drawing/2014/main" id="{33DECEFE-1BC5-4ABB-920D-4B41E6983ECF}"/>
                </a:ext>
              </a:extLst>
            </p:cNvPr>
            <p:cNvSpPr>
              <a:spLocks/>
            </p:cNvSpPr>
            <p:nvPr/>
          </p:nvSpPr>
          <p:spPr bwMode="auto">
            <a:xfrm>
              <a:off x="4964" y="2201"/>
              <a:ext cx="30" cy="57"/>
            </a:xfrm>
            <a:custGeom>
              <a:avLst/>
              <a:gdLst>
                <a:gd name="T0" fmla="*/ 0 w 14"/>
                <a:gd name="T1" fmla="*/ 0 h 27"/>
                <a:gd name="T2" fmla="*/ 5 w 14"/>
                <a:gd name="T3" fmla="*/ 0 h 27"/>
                <a:gd name="T4" fmla="*/ 5 w 14"/>
                <a:gd name="T5" fmla="*/ 5 h 27"/>
                <a:gd name="T6" fmla="*/ 5 w 14"/>
                <a:gd name="T7" fmla="*/ 7 h 27"/>
                <a:gd name="T8" fmla="*/ 5 w 14"/>
                <a:gd name="T9" fmla="*/ 7 h 27"/>
                <a:gd name="T10" fmla="*/ 13 w 14"/>
                <a:gd name="T11" fmla="*/ 0 h 27"/>
                <a:gd name="T12" fmla="*/ 14 w 14"/>
                <a:gd name="T13" fmla="*/ 0 h 27"/>
                <a:gd name="T14" fmla="*/ 14 w 14"/>
                <a:gd name="T15" fmla="*/ 5 h 27"/>
                <a:gd name="T16" fmla="*/ 13 w 14"/>
                <a:gd name="T17" fmla="*/ 5 h 27"/>
                <a:gd name="T18" fmla="*/ 6 w 14"/>
                <a:gd name="T19" fmla="*/ 11 h 27"/>
                <a:gd name="T20" fmla="*/ 5 w 14"/>
                <a:gd name="T21" fmla="*/ 16 h 27"/>
                <a:gd name="T22" fmla="*/ 5 w 14"/>
                <a:gd name="T23" fmla="*/ 27 h 27"/>
                <a:gd name="T24" fmla="*/ 0 w 14"/>
                <a:gd name="T25" fmla="*/ 27 h 27"/>
                <a:gd name="T26" fmla="*/ 0 w 14"/>
                <a:gd name="T2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27">
                  <a:moveTo>
                    <a:pt x="0" y="0"/>
                  </a:moveTo>
                  <a:cubicBezTo>
                    <a:pt x="5" y="0"/>
                    <a:pt x="5" y="0"/>
                    <a:pt x="5" y="0"/>
                  </a:cubicBezTo>
                  <a:cubicBezTo>
                    <a:pt x="5" y="5"/>
                    <a:pt x="5" y="5"/>
                    <a:pt x="5" y="5"/>
                  </a:cubicBezTo>
                  <a:cubicBezTo>
                    <a:pt x="5" y="6"/>
                    <a:pt x="5" y="7"/>
                    <a:pt x="5" y="7"/>
                  </a:cubicBezTo>
                  <a:cubicBezTo>
                    <a:pt x="5" y="7"/>
                    <a:pt x="5" y="7"/>
                    <a:pt x="5" y="7"/>
                  </a:cubicBezTo>
                  <a:cubicBezTo>
                    <a:pt x="6" y="3"/>
                    <a:pt x="9" y="0"/>
                    <a:pt x="13" y="0"/>
                  </a:cubicBezTo>
                  <a:cubicBezTo>
                    <a:pt x="14" y="0"/>
                    <a:pt x="14" y="0"/>
                    <a:pt x="14" y="0"/>
                  </a:cubicBezTo>
                  <a:cubicBezTo>
                    <a:pt x="14" y="5"/>
                    <a:pt x="14" y="5"/>
                    <a:pt x="14" y="5"/>
                  </a:cubicBezTo>
                  <a:cubicBezTo>
                    <a:pt x="14" y="5"/>
                    <a:pt x="14" y="5"/>
                    <a:pt x="13" y="5"/>
                  </a:cubicBezTo>
                  <a:cubicBezTo>
                    <a:pt x="10" y="5"/>
                    <a:pt x="7" y="7"/>
                    <a:pt x="6" y="11"/>
                  </a:cubicBezTo>
                  <a:cubicBezTo>
                    <a:pt x="5" y="13"/>
                    <a:pt x="5" y="14"/>
                    <a:pt x="5" y="16"/>
                  </a:cubicBezTo>
                  <a:cubicBezTo>
                    <a:pt x="5" y="27"/>
                    <a:pt x="5" y="27"/>
                    <a:pt x="5" y="27"/>
                  </a:cubicBezTo>
                  <a:cubicBezTo>
                    <a:pt x="0" y="27"/>
                    <a:pt x="0" y="27"/>
                    <a:pt x="0" y="2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a:extLst>
                <a:ext uri="{FF2B5EF4-FFF2-40B4-BE49-F238E27FC236}">
                  <a16:creationId xmlns:a16="http://schemas.microsoft.com/office/drawing/2014/main" id="{2E9DC92A-DBD7-4E71-9369-67858E8B308D}"/>
                </a:ext>
              </a:extLst>
            </p:cNvPr>
            <p:cNvSpPr>
              <a:spLocks/>
            </p:cNvSpPr>
            <p:nvPr/>
          </p:nvSpPr>
          <p:spPr bwMode="auto">
            <a:xfrm>
              <a:off x="5002" y="2201"/>
              <a:ext cx="42" cy="57"/>
            </a:xfrm>
            <a:custGeom>
              <a:avLst/>
              <a:gdLst>
                <a:gd name="T0" fmla="*/ 3 w 20"/>
                <a:gd name="T1" fmla="*/ 20 h 27"/>
                <a:gd name="T2" fmla="*/ 10 w 20"/>
                <a:gd name="T3" fmla="*/ 23 h 27"/>
                <a:gd name="T4" fmla="*/ 15 w 20"/>
                <a:gd name="T5" fmla="*/ 20 h 27"/>
                <a:gd name="T6" fmla="*/ 1 w 20"/>
                <a:gd name="T7" fmla="*/ 7 h 27"/>
                <a:gd name="T8" fmla="*/ 11 w 20"/>
                <a:gd name="T9" fmla="*/ 0 h 27"/>
                <a:gd name="T10" fmla="*/ 19 w 20"/>
                <a:gd name="T11" fmla="*/ 3 h 27"/>
                <a:gd name="T12" fmla="*/ 17 w 20"/>
                <a:gd name="T13" fmla="*/ 6 h 27"/>
                <a:gd name="T14" fmla="*/ 11 w 20"/>
                <a:gd name="T15" fmla="*/ 4 h 27"/>
                <a:gd name="T16" fmla="*/ 6 w 20"/>
                <a:gd name="T17" fmla="*/ 7 h 27"/>
                <a:gd name="T18" fmla="*/ 20 w 20"/>
                <a:gd name="T19" fmla="*/ 20 h 27"/>
                <a:gd name="T20" fmla="*/ 10 w 20"/>
                <a:gd name="T21" fmla="*/ 27 h 27"/>
                <a:gd name="T22" fmla="*/ 0 w 20"/>
                <a:gd name="T23" fmla="*/ 23 h 27"/>
                <a:gd name="T24" fmla="*/ 3 w 20"/>
                <a:gd name="T25"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7">
                  <a:moveTo>
                    <a:pt x="3" y="20"/>
                  </a:moveTo>
                  <a:cubicBezTo>
                    <a:pt x="3" y="20"/>
                    <a:pt x="6" y="23"/>
                    <a:pt x="10" y="23"/>
                  </a:cubicBezTo>
                  <a:cubicBezTo>
                    <a:pt x="13" y="23"/>
                    <a:pt x="15" y="22"/>
                    <a:pt x="15" y="20"/>
                  </a:cubicBezTo>
                  <a:cubicBezTo>
                    <a:pt x="15" y="15"/>
                    <a:pt x="1" y="16"/>
                    <a:pt x="1" y="7"/>
                  </a:cubicBezTo>
                  <a:cubicBezTo>
                    <a:pt x="1" y="2"/>
                    <a:pt x="5" y="0"/>
                    <a:pt x="11" y="0"/>
                  </a:cubicBezTo>
                  <a:cubicBezTo>
                    <a:pt x="17" y="0"/>
                    <a:pt x="19" y="3"/>
                    <a:pt x="19" y="3"/>
                  </a:cubicBezTo>
                  <a:cubicBezTo>
                    <a:pt x="17" y="6"/>
                    <a:pt x="17" y="6"/>
                    <a:pt x="17" y="6"/>
                  </a:cubicBezTo>
                  <a:cubicBezTo>
                    <a:pt x="17" y="6"/>
                    <a:pt x="15" y="4"/>
                    <a:pt x="11" y="4"/>
                  </a:cubicBezTo>
                  <a:cubicBezTo>
                    <a:pt x="8" y="4"/>
                    <a:pt x="6" y="5"/>
                    <a:pt x="6" y="7"/>
                  </a:cubicBezTo>
                  <a:cubicBezTo>
                    <a:pt x="6" y="12"/>
                    <a:pt x="20" y="11"/>
                    <a:pt x="20" y="20"/>
                  </a:cubicBezTo>
                  <a:cubicBezTo>
                    <a:pt x="20" y="24"/>
                    <a:pt x="16" y="27"/>
                    <a:pt x="10" y="27"/>
                  </a:cubicBezTo>
                  <a:cubicBezTo>
                    <a:pt x="4" y="27"/>
                    <a:pt x="0" y="23"/>
                    <a:pt x="0" y="23"/>
                  </a:cubicBezTo>
                  <a:lnTo>
                    <a:pt x="3"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8" name="Group 4">
            <a:extLst>
              <a:ext uri="{FF2B5EF4-FFF2-40B4-BE49-F238E27FC236}">
                <a16:creationId xmlns:a16="http://schemas.microsoft.com/office/drawing/2014/main" id="{A6D9A5BC-2565-457E-8234-47EF26B991D7}"/>
              </a:ext>
            </a:extLst>
          </p:cNvPr>
          <p:cNvGrpSpPr>
            <a:grpSpLocks noChangeAspect="1"/>
          </p:cNvGrpSpPr>
          <p:nvPr userDrawn="1"/>
        </p:nvGrpSpPr>
        <p:grpSpPr bwMode="auto">
          <a:xfrm>
            <a:off x="3556000" y="2580927"/>
            <a:ext cx="5080000" cy="1696146"/>
            <a:chOff x="2636" y="1758"/>
            <a:chExt cx="2408" cy="804"/>
          </a:xfrm>
        </p:grpSpPr>
        <p:sp>
          <p:nvSpPr>
            <p:cNvPr id="39" name="Freeform 5">
              <a:extLst>
                <a:ext uri="{FF2B5EF4-FFF2-40B4-BE49-F238E27FC236}">
                  <a16:creationId xmlns:a16="http://schemas.microsoft.com/office/drawing/2014/main" id="{6951868C-5DCE-4545-8865-833CA67FAFF6}"/>
                </a:ext>
              </a:extLst>
            </p:cNvPr>
            <p:cNvSpPr>
              <a:spLocks noEditPoints="1"/>
            </p:cNvSpPr>
            <p:nvPr/>
          </p:nvSpPr>
          <p:spPr bwMode="auto">
            <a:xfrm>
              <a:off x="2636" y="2045"/>
              <a:ext cx="195" cy="232"/>
            </a:xfrm>
            <a:custGeom>
              <a:avLst/>
              <a:gdLst>
                <a:gd name="T0" fmla="*/ 37 w 93"/>
                <a:gd name="T1" fmla="*/ 97 h 110"/>
                <a:gd name="T2" fmla="*/ 17 w 93"/>
                <a:gd name="T3" fmla="*/ 90 h 110"/>
                <a:gd name="T4" fmla="*/ 13 w 93"/>
                <a:gd name="T5" fmla="*/ 75 h 110"/>
                <a:gd name="T6" fmla="*/ 60 w 93"/>
                <a:gd name="T7" fmla="*/ 55 h 110"/>
                <a:gd name="T8" fmla="*/ 70 w 93"/>
                <a:gd name="T9" fmla="*/ 55 h 110"/>
                <a:gd name="T10" fmla="*/ 37 w 93"/>
                <a:gd name="T11" fmla="*/ 97 h 110"/>
                <a:gd name="T12" fmla="*/ 82 w 93"/>
                <a:gd name="T13" fmla="*/ 39 h 110"/>
                <a:gd name="T14" fmla="*/ 73 w 93"/>
                <a:gd name="T15" fmla="*/ 9 h 110"/>
                <a:gd name="T16" fmla="*/ 47 w 93"/>
                <a:gd name="T17" fmla="*/ 0 h 110"/>
                <a:gd name="T18" fmla="*/ 8 w 93"/>
                <a:gd name="T19" fmla="*/ 14 h 110"/>
                <a:gd name="T20" fmla="*/ 15 w 93"/>
                <a:gd name="T21" fmla="*/ 24 h 110"/>
                <a:gd name="T22" fmla="*/ 46 w 93"/>
                <a:gd name="T23" fmla="*/ 12 h 110"/>
                <a:gd name="T24" fmla="*/ 64 w 93"/>
                <a:gd name="T25" fmla="*/ 18 h 110"/>
                <a:gd name="T26" fmla="*/ 70 w 93"/>
                <a:gd name="T27" fmla="*/ 39 h 110"/>
                <a:gd name="T28" fmla="*/ 70 w 93"/>
                <a:gd name="T29" fmla="*/ 42 h 110"/>
                <a:gd name="T30" fmla="*/ 60 w 93"/>
                <a:gd name="T31" fmla="*/ 42 h 110"/>
                <a:gd name="T32" fmla="*/ 1 w 93"/>
                <a:gd name="T33" fmla="*/ 73 h 110"/>
                <a:gd name="T34" fmla="*/ 8 w 93"/>
                <a:gd name="T35" fmla="*/ 99 h 110"/>
                <a:gd name="T36" fmla="*/ 36 w 93"/>
                <a:gd name="T37" fmla="*/ 110 h 110"/>
                <a:gd name="T38" fmla="*/ 69 w 93"/>
                <a:gd name="T39" fmla="*/ 89 h 110"/>
                <a:gd name="T40" fmla="*/ 69 w 93"/>
                <a:gd name="T41" fmla="*/ 108 h 110"/>
                <a:gd name="T42" fmla="*/ 93 w 93"/>
                <a:gd name="T43" fmla="*/ 108 h 110"/>
                <a:gd name="T44" fmla="*/ 93 w 93"/>
                <a:gd name="T45" fmla="*/ 96 h 110"/>
                <a:gd name="T46" fmla="*/ 81 w 93"/>
                <a:gd name="T47" fmla="*/ 96 h 110"/>
                <a:gd name="T48" fmla="*/ 82 w 93"/>
                <a:gd name="T49" fmla="*/ 3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3" h="110">
                  <a:moveTo>
                    <a:pt x="37" y="97"/>
                  </a:moveTo>
                  <a:cubicBezTo>
                    <a:pt x="28" y="97"/>
                    <a:pt x="21" y="95"/>
                    <a:pt x="17" y="90"/>
                  </a:cubicBezTo>
                  <a:cubicBezTo>
                    <a:pt x="14" y="87"/>
                    <a:pt x="12" y="81"/>
                    <a:pt x="13" y="75"/>
                  </a:cubicBezTo>
                  <a:cubicBezTo>
                    <a:pt x="15" y="61"/>
                    <a:pt x="30" y="55"/>
                    <a:pt x="60" y="55"/>
                  </a:cubicBezTo>
                  <a:cubicBezTo>
                    <a:pt x="70" y="55"/>
                    <a:pt x="70" y="55"/>
                    <a:pt x="70" y="55"/>
                  </a:cubicBezTo>
                  <a:cubicBezTo>
                    <a:pt x="69" y="83"/>
                    <a:pt x="50" y="97"/>
                    <a:pt x="37" y="97"/>
                  </a:cubicBezTo>
                  <a:moveTo>
                    <a:pt x="82" y="39"/>
                  </a:moveTo>
                  <a:cubicBezTo>
                    <a:pt x="82" y="26"/>
                    <a:pt x="79" y="16"/>
                    <a:pt x="73" y="9"/>
                  </a:cubicBezTo>
                  <a:cubicBezTo>
                    <a:pt x="65" y="1"/>
                    <a:pt x="54" y="0"/>
                    <a:pt x="47" y="0"/>
                  </a:cubicBezTo>
                  <a:cubicBezTo>
                    <a:pt x="31" y="0"/>
                    <a:pt x="16" y="8"/>
                    <a:pt x="8" y="14"/>
                  </a:cubicBezTo>
                  <a:cubicBezTo>
                    <a:pt x="15" y="24"/>
                    <a:pt x="15" y="24"/>
                    <a:pt x="15" y="24"/>
                  </a:cubicBezTo>
                  <a:cubicBezTo>
                    <a:pt x="22" y="19"/>
                    <a:pt x="33" y="12"/>
                    <a:pt x="46" y="12"/>
                  </a:cubicBezTo>
                  <a:cubicBezTo>
                    <a:pt x="54" y="12"/>
                    <a:pt x="60" y="14"/>
                    <a:pt x="64" y="18"/>
                  </a:cubicBezTo>
                  <a:cubicBezTo>
                    <a:pt x="68" y="22"/>
                    <a:pt x="70" y="29"/>
                    <a:pt x="70" y="39"/>
                  </a:cubicBezTo>
                  <a:cubicBezTo>
                    <a:pt x="70" y="42"/>
                    <a:pt x="70" y="42"/>
                    <a:pt x="70" y="42"/>
                  </a:cubicBezTo>
                  <a:cubicBezTo>
                    <a:pt x="60" y="42"/>
                    <a:pt x="60" y="42"/>
                    <a:pt x="60" y="42"/>
                  </a:cubicBezTo>
                  <a:cubicBezTo>
                    <a:pt x="37" y="42"/>
                    <a:pt x="5" y="46"/>
                    <a:pt x="1" y="73"/>
                  </a:cubicBezTo>
                  <a:cubicBezTo>
                    <a:pt x="0" y="83"/>
                    <a:pt x="2" y="92"/>
                    <a:pt x="8" y="99"/>
                  </a:cubicBezTo>
                  <a:cubicBezTo>
                    <a:pt x="14" y="106"/>
                    <a:pt x="24" y="110"/>
                    <a:pt x="36" y="110"/>
                  </a:cubicBezTo>
                  <a:cubicBezTo>
                    <a:pt x="50" y="110"/>
                    <a:pt x="63" y="101"/>
                    <a:pt x="69" y="89"/>
                  </a:cubicBezTo>
                  <a:cubicBezTo>
                    <a:pt x="69" y="108"/>
                    <a:pt x="69" y="108"/>
                    <a:pt x="69" y="108"/>
                  </a:cubicBezTo>
                  <a:cubicBezTo>
                    <a:pt x="93" y="108"/>
                    <a:pt x="93" y="108"/>
                    <a:pt x="93" y="108"/>
                  </a:cubicBezTo>
                  <a:cubicBezTo>
                    <a:pt x="93" y="96"/>
                    <a:pt x="93" y="96"/>
                    <a:pt x="93" y="96"/>
                  </a:cubicBezTo>
                  <a:cubicBezTo>
                    <a:pt x="81" y="96"/>
                    <a:pt x="81" y="96"/>
                    <a:pt x="81" y="96"/>
                  </a:cubicBezTo>
                  <a:lnTo>
                    <a:pt x="82"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6">
              <a:extLst>
                <a:ext uri="{FF2B5EF4-FFF2-40B4-BE49-F238E27FC236}">
                  <a16:creationId xmlns:a16="http://schemas.microsoft.com/office/drawing/2014/main" id="{A1AC19B5-DA71-4B55-AAFC-2151BB98B593}"/>
                </a:ext>
              </a:extLst>
            </p:cNvPr>
            <p:cNvSpPr>
              <a:spLocks noEditPoints="1"/>
            </p:cNvSpPr>
            <p:nvPr/>
          </p:nvSpPr>
          <p:spPr bwMode="auto">
            <a:xfrm>
              <a:off x="3082" y="2045"/>
              <a:ext cx="197" cy="232"/>
            </a:xfrm>
            <a:custGeom>
              <a:avLst/>
              <a:gdLst>
                <a:gd name="T0" fmla="*/ 37 w 94"/>
                <a:gd name="T1" fmla="*/ 97 h 110"/>
                <a:gd name="T2" fmla="*/ 18 w 94"/>
                <a:gd name="T3" fmla="*/ 90 h 110"/>
                <a:gd name="T4" fmla="*/ 14 w 94"/>
                <a:gd name="T5" fmla="*/ 75 h 110"/>
                <a:gd name="T6" fmla="*/ 61 w 94"/>
                <a:gd name="T7" fmla="*/ 55 h 110"/>
                <a:gd name="T8" fmla="*/ 70 w 94"/>
                <a:gd name="T9" fmla="*/ 55 h 110"/>
                <a:gd name="T10" fmla="*/ 37 w 94"/>
                <a:gd name="T11" fmla="*/ 97 h 110"/>
                <a:gd name="T12" fmla="*/ 83 w 94"/>
                <a:gd name="T13" fmla="*/ 39 h 110"/>
                <a:gd name="T14" fmla="*/ 73 w 94"/>
                <a:gd name="T15" fmla="*/ 9 h 110"/>
                <a:gd name="T16" fmla="*/ 47 w 94"/>
                <a:gd name="T17" fmla="*/ 0 h 110"/>
                <a:gd name="T18" fmla="*/ 9 w 94"/>
                <a:gd name="T19" fmla="*/ 14 h 110"/>
                <a:gd name="T20" fmla="*/ 15 w 94"/>
                <a:gd name="T21" fmla="*/ 24 h 110"/>
                <a:gd name="T22" fmla="*/ 47 w 94"/>
                <a:gd name="T23" fmla="*/ 12 h 110"/>
                <a:gd name="T24" fmla="*/ 64 w 94"/>
                <a:gd name="T25" fmla="*/ 18 h 110"/>
                <a:gd name="T26" fmla="*/ 70 w 94"/>
                <a:gd name="T27" fmla="*/ 39 h 110"/>
                <a:gd name="T28" fmla="*/ 70 w 94"/>
                <a:gd name="T29" fmla="*/ 42 h 110"/>
                <a:gd name="T30" fmla="*/ 61 w 94"/>
                <a:gd name="T31" fmla="*/ 42 h 110"/>
                <a:gd name="T32" fmla="*/ 2 w 94"/>
                <a:gd name="T33" fmla="*/ 73 h 110"/>
                <a:gd name="T34" fmla="*/ 8 w 94"/>
                <a:gd name="T35" fmla="*/ 99 h 110"/>
                <a:gd name="T36" fmla="*/ 37 w 94"/>
                <a:gd name="T37" fmla="*/ 110 h 110"/>
                <a:gd name="T38" fmla="*/ 69 w 94"/>
                <a:gd name="T39" fmla="*/ 89 h 110"/>
                <a:gd name="T40" fmla="*/ 69 w 94"/>
                <a:gd name="T41" fmla="*/ 108 h 110"/>
                <a:gd name="T42" fmla="*/ 94 w 94"/>
                <a:gd name="T43" fmla="*/ 108 h 110"/>
                <a:gd name="T44" fmla="*/ 94 w 94"/>
                <a:gd name="T45" fmla="*/ 96 h 110"/>
                <a:gd name="T46" fmla="*/ 82 w 94"/>
                <a:gd name="T47" fmla="*/ 96 h 110"/>
                <a:gd name="T48" fmla="*/ 83 w 94"/>
                <a:gd name="T49" fmla="*/ 3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 h="110">
                  <a:moveTo>
                    <a:pt x="37" y="97"/>
                  </a:moveTo>
                  <a:cubicBezTo>
                    <a:pt x="28" y="97"/>
                    <a:pt x="21" y="95"/>
                    <a:pt x="18" y="90"/>
                  </a:cubicBezTo>
                  <a:cubicBezTo>
                    <a:pt x="14" y="87"/>
                    <a:pt x="13" y="81"/>
                    <a:pt x="14" y="75"/>
                  </a:cubicBezTo>
                  <a:cubicBezTo>
                    <a:pt x="16" y="61"/>
                    <a:pt x="30" y="55"/>
                    <a:pt x="61" y="55"/>
                  </a:cubicBezTo>
                  <a:cubicBezTo>
                    <a:pt x="70" y="55"/>
                    <a:pt x="70" y="55"/>
                    <a:pt x="70" y="55"/>
                  </a:cubicBezTo>
                  <a:cubicBezTo>
                    <a:pt x="69" y="83"/>
                    <a:pt x="51" y="97"/>
                    <a:pt x="37" y="97"/>
                  </a:cubicBezTo>
                  <a:moveTo>
                    <a:pt x="83" y="39"/>
                  </a:moveTo>
                  <a:cubicBezTo>
                    <a:pt x="83" y="26"/>
                    <a:pt x="80" y="16"/>
                    <a:pt x="73" y="9"/>
                  </a:cubicBezTo>
                  <a:cubicBezTo>
                    <a:pt x="65" y="1"/>
                    <a:pt x="55" y="0"/>
                    <a:pt x="47" y="0"/>
                  </a:cubicBezTo>
                  <a:cubicBezTo>
                    <a:pt x="31" y="0"/>
                    <a:pt x="16" y="8"/>
                    <a:pt x="9" y="14"/>
                  </a:cubicBezTo>
                  <a:cubicBezTo>
                    <a:pt x="15" y="24"/>
                    <a:pt x="15" y="24"/>
                    <a:pt x="15" y="24"/>
                  </a:cubicBezTo>
                  <a:cubicBezTo>
                    <a:pt x="22" y="19"/>
                    <a:pt x="34" y="12"/>
                    <a:pt x="47" y="12"/>
                  </a:cubicBezTo>
                  <a:cubicBezTo>
                    <a:pt x="55" y="12"/>
                    <a:pt x="60" y="14"/>
                    <a:pt x="64" y="18"/>
                  </a:cubicBezTo>
                  <a:cubicBezTo>
                    <a:pt x="69" y="22"/>
                    <a:pt x="71" y="29"/>
                    <a:pt x="70" y="39"/>
                  </a:cubicBezTo>
                  <a:cubicBezTo>
                    <a:pt x="70" y="42"/>
                    <a:pt x="70" y="42"/>
                    <a:pt x="70" y="42"/>
                  </a:cubicBezTo>
                  <a:cubicBezTo>
                    <a:pt x="61" y="42"/>
                    <a:pt x="61" y="42"/>
                    <a:pt x="61" y="42"/>
                  </a:cubicBezTo>
                  <a:cubicBezTo>
                    <a:pt x="37" y="42"/>
                    <a:pt x="6" y="46"/>
                    <a:pt x="2" y="73"/>
                  </a:cubicBezTo>
                  <a:cubicBezTo>
                    <a:pt x="0" y="83"/>
                    <a:pt x="3" y="92"/>
                    <a:pt x="8" y="99"/>
                  </a:cubicBezTo>
                  <a:cubicBezTo>
                    <a:pt x="14" y="106"/>
                    <a:pt x="25" y="110"/>
                    <a:pt x="37" y="110"/>
                  </a:cubicBezTo>
                  <a:cubicBezTo>
                    <a:pt x="50" y="110"/>
                    <a:pt x="64" y="101"/>
                    <a:pt x="69" y="89"/>
                  </a:cubicBezTo>
                  <a:cubicBezTo>
                    <a:pt x="69" y="108"/>
                    <a:pt x="69" y="108"/>
                    <a:pt x="69" y="108"/>
                  </a:cubicBezTo>
                  <a:cubicBezTo>
                    <a:pt x="94" y="108"/>
                    <a:pt x="94" y="108"/>
                    <a:pt x="94" y="108"/>
                  </a:cubicBezTo>
                  <a:cubicBezTo>
                    <a:pt x="94" y="96"/>
                    <a:pt x="94" y="96"/>
                    <a:pt x="94" y="96"/>
                  </a:cubicBezTo>
                  <a:cubicBezTo>
                    <a:pt x="82" y="96"/>
                    <a:pt x="82" y="96"/>
                    <a:pt x="82" y="96"/>
                  </a:cubicBezTo>
                  <a:lnTo>
                    <a:pt x="83"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7">
              <a:extLst>
                <a:ext uri="{FF2B5EF4-FFF2-40B4-BE49-F238E27FC236}">
                  <a16:creationId xmlns:a16="http://schemas.microsoft.com/office/drawing/2014/main" id="{2F3AB9B2-4A50-4973-B3B1-43CB648815EA}"/>
                </a:ext>
              </a:extLst>
            </p:cNvPr>
            <p:cNvSpPr>
              <a:spLocks/>
            </p:cNvSpPr>
            <p:nvPr/>
          </p:nvSpPr>
          <p:spPr bwMode="auto">
            <a:xfrm>
              <a:off x="2913" y="1961"/>
              <a:ext cx="186" cy="400"/>
            </a:xfrm>
            <a:custGeom>
              <a:avLst/>
              <a:gdLst>
                <a:gd name="T0" fmla="*/ 58 w 89"/>
                <a:gd name="T1" fmla="*/ 27 h 190"/>
                <a:gd name="T2" fmla="*/ 73 w 89"/>
                <a:gd name="T3" fmla="*/ 12 h 190"/>
                <a:gd name="T4" fmla="*/ 85 w 89"/>
                <a:gd name="T5" fmla="*/ 15 h 190"/>
                <a:gd name="T6" fmla="*/ 89 w 89"/>
                <a:gd name="T7" fmla="*/ 4 h 190"/>
                <a:gd name="T8" fmla="*/ 74 w 89"/>
                <a:gd name="T9" fmla="*/ 0 h 190"/>
                <a:gd name="T10" fmla="*/ 46 w 89"/>
                <a:gd name="T11" fmla="*/ 27 h 190"/>
                <a:gd name="T12" fmla="*/ 44 w 89"/>
                <a:gd name="T13" fmla="*/ 41 h 190"/>
                <a:gd name="T14" fmla="*/ 30 w 89"/>
                <a:gd name="T15" fmla="*/ 41 h 190"/>
                <a:gd name="T16" fmla="*/ 28 w 89"/>
                <a:gd name="T17" fmla="*/ 53 h 190"/>
                <a:gd name="T18" fmla="*/ 43 w 89"/>
                <a:gd name="T19" fmla="*/ 53 h 190"/>
                <a:gd name="T20" fmla="*/ 32 w 89"/>
                <a:gd name="T21" fmla="*/ 163 h 190"/>
                <a:gd name="T22" fmla="*/ 17 w 89"/>
                <a:gd name="T23" fmla="*/ 177 h 190"/>
                <a:gd name="T24" fmla="*/ 5 w 89"/>
                <a:gd name="T25" fmla="*/ 174 h 190"/>
                <a:gd name="T26" fmla="*/ 0 w 89"/>
                <a:gd name="T27" fmla="*/ 185 h 190"/>
                <a:gd name="T28" fmla="*/ 16 w 89"/>
                <a:gd name="T29" fmla="*/ 190 h 190"/>
                <a:gd name="T30" fmla="*/ 44 w 89"/>
                <a:gd name="T31" fmla="*/ 163 h 190"/>
                <a:gd name="T32" fmla="*/ 55 w 89"/>
                <a:gd name="T33" fmla="*/ 53 h 190"/>
                <a:gd name="T34" fmla="*/ 77 w 89"/>
                <a:gd name="T35" fmla="*/ 53 h 190"/>
                <a:gd name="T36" fmla="*/ 79 w 89"/>
                <a:gd name="T37" fmla="*/ 41 h 190"/>
                <a:gd name="T38" fmla="*/ 57 w 89"/>
                <a:gd name="T39" fmla="*/ 41 h 190"/>
                <a:gd name="T40" fmla="*/ 58 w 89"/>
                <a:gd name="T41" fmla="*/ 2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9" h="190">
                  <a:moveTo>
                    <a:pt x="58" y="27"/>
                  </a:moveTo>
                  <a:cubicBezTo>
                    <a:pt x="59" y="17"/>
                    <a:pt x="64" y="12"/>
                    <a:pt x="73" y="12"/>
                  </a:cubicBezTo>
                  <a:cubicBezTo>
                    <a:pt x="78" y="12"/>
                    <a:pt x="85" y="15"/>
                    <a:pt x="85" y="15"/>
                  </a:cubicBezTo>
                  <a:cubicBezTo>
                    <a:pt x="89" y="4"/>
                    <a:pt x="89" y="4"/>
                    <a:pt x="89" y="4"/>
                  </a:cubicBezTo>
                  <a:cubicBezTo>
                    <a:pt x="89" y="4"/>
                    <a:pt x="82" y="0"/>
                    <a:pt x="74" y="0"/>
                  </a:cubicBezTo>
                  <a:cubicBezTo>
                    <a:pt x="59" y="0"/>
                    <a:pt x="48" y="10"/>
                    <a:pt x="46" y="27"/>
                  </a:cubicBezTo>
                  <a:cubicBezTo>
                    <a:pt x="44" y="41"/>
                    <a:pt x="44" y="41"/>
                    <a:pt x="44" y="41"/>
                  </a:cubicBezTo>
                  <a:cubicBezTo>
                    <a:pt x="30" y="41"/>
                    <a:pt x="30" y="41"/>
                    <a:pt x="30" y="41"/>
                  </a:cubicBezTo>
                  <a:cubicBezTo>
                    <a:pt x="28" y="53"/>
                    <a:pt x="28" y="53"/>
                    <a:pt x="28" y="53"/>
                  </a:cubicBezTo>
                  <a:cubicBezTo>
                    <a:pt x="43" y="53"/>
                    <a:pt x="43" y="53"/>
                    <a:pt x="43" y="53"/>
                  </a:cubicBezTo>
                  <a:cubicBezTo>
                    <a:pt x="32" y="163"/>
                    <a:pt x="32" y="163"/>
                    <a:pt x="32" y="163"/>
                  </a:cubicBezTo>
                  <a:cubicBezTo>
                    <a:pt x="31" y="172"/>
                    <a:pt x="25" y="177"/>
                    <a:pt x="17" y="177"/>
                  </a:cubicBezTo>
                  <a:cubicBezTo>
                    <a:pt x="12" y="177"/>
                    <a:pt x="5" y="174"/>
                    <a:pt x="5" y="174"/>
                  </a:cubicBezTo>
                  <a:cubicBezTo>
                    <a:pt x="0" y="185"/>
                    <a:pt x="0" y="185"/>
                    <a:pt x="0" y="185"/>
                  </a:cubicBezTo>
                  <a:cubicBezTo>
                    <a:pt x="0" y="185"/>
                    <a:pt x="9" y="190"/>
                    <a:pt x="16" y="190"/>
                  </a:cubicBezTo>
                  <a:cubicBezTo>
                    <a:pt x="31" y="190"/>
                    <a:pt x="42" y="179"/>
                    <a:pt x="44" y="163"/>
                  </a:cubicBezTo>
                  <a:cubicBezTo>
                    <a:pt x="55" y="53"/>
                    <a:pt x="55" y="53"/>
                    <a:pt x="55" y="53"/>
                  </a:cubicBezTo>
                  <a:cubicBezTo>
                    <a:pt x="77" y="53"/>
                    <a:pt x="77" y="53"/>
                    <a:pt x="77" y="53"/>
                  </a:cubicBezTo>
                  <a:cubicBezTo>
                    <a:pt x="79" y="41"/>
                    <a:pt x="79" y="41"/>
                    <a:pt x="79" y="41"/>
                  </a:cubicBezTo>
                  <a:cubicBezTo>
                    <a:pt x="57" y="41"/>
                    <a:pt x="57" y="41"/>
                    <a:pt x="57" y="41"/>
                  </a:cubicBezTo>
                  <a:lnTo>
                    <a:pt x="58"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8">
              <a:extLst>
                <a:ext uri="{FF2B5EF4-FFF2-40B4-BE49-F238E27FC236}">
                  <a16:creationId xmlns:a16="http://schemas.microsoft.com/office/drawing/2014/main" id="{A9B3B265-5174-492B-A35B-45C5317D78CB}"/>
                </a:ext>
              </a:extLst>
            </p:cNvPr>
            <p:cNvSpPr>
              <a:spLocks/>
            </p:cNvSpPr>
            <p:nvPr/>
          </p:nvSpPr>
          <p:spPr bwMode="auto">
            <a:xfrm>
              <a:off x="2848" y="1963"/>
              <a:ext cx="100" cy="314"/>
            </a:xfrm>
            <a:custGeom>
              <a:avLst/>
              <a:gdLst>
                <a:gd name="T0" fmla="*/ 48 w 48"/>
                <a:gd name="T1" fmla="*/ 145 h 149"/>
                <a:gd name="T2" fmla="*/ 45 w 48"/>
                <a:gd name="T3" fmla="*/ 133 h 149"/>
                <a:gd name="T4" fmla="*/ 33 w 48"/>
                <a:gd name="T5" fmla="*/ 136 h 149"/>
                <a:gd name="T6" fmla="*/ 28 w 48"/>
                <a:gd name="T7" fmla="*/ 135 h 149"/>
                <a:gd name="T8" fmla="*/ 25 w 48"/>
                <a:gd name="T9" fmla="*/ 127 h 149"/>
                <a:gd name="T10" fmla="*/ 28 w 48"/>
                <a:gd name="T11" fmla="*/ 0 h 149"/>
                <a:gd name="T12" fmla="*/ 0 w 48"/>
                <a:gd name="T13" fmla="*/ 0 h 149"/>
                <a:gd name="T14" fmla="*/ 0 w 48"/>
                <a:gd name="T15" fmla="*/ 12 h 149"/>
                <a:gd name="T16" fmla="*/ 15 w 48"/>
                <a:gd name="T17" fmla="*/ 12 h 149"/>
                <a:gd name="T18" fmla="*/ 13 w 48"/>
                <a:gd name="T19" fmla="*/ 127 h 149"/>
                <a:gd name="T20" fmla="*/ 19 w 48"/>
                <a:gd name="T21" fmla="*/ 143 h 149"/>
                <a:gd name="T22" fmla="*/ 33 w 48"/>
                <a:gd name="T23" fmla="*/ 149 h 149"/>
                <a:gd name="T24" fmla="*/ 48 w 48"/>
                <a:gd name="T25" fmla="*/ 14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149">
                  <a:moveTo>
                    <a:pt x="48" y="145"/>
                  </a:moveTo>
                  <a:cubicBezTo>
                    <a:pt x="45" y="133"/>
                    <a:pt x="45" y="133"/>
                    <a:pt x="45" y="133"/>
                  </a:cubicBezTo>
                  <a:cubicBezTo>
                    <a:pt x="45" y="133"/>
                    <a:pt x="37" y="136"/>
                    <a:pt x="33" y="136"/>
                  </a:cubicBezTo>
                  <a:cubicBezTo>
                    <a:pt x="32" y="136"/>
                    <a:pt x="29" y="136"/>
                    <a:pt x="28" y="135"/>
                  </a:cubicBezTo>
                  <a:cubicBezTo>
                    <a:pt x="26" y="133"/>
                    <a:pt x="25" y="130"/>
                    <a:pt x="25" y="127"/>
                  </a:cubicBezTo>
                  <a:cubicBezTo>
                    <a:pt x="28" y="0"/>
                    <a:pt x="28" y="0"/>
                    <a:pt x="28" y="0"/>
                  </a:cubicBezTo>
                  <a:cubicBezTo>
                    <a:pt x="0" y="0"/>
                    <a:pt x="0" y="0"/>
                    <a:pt x="0" y="0"/>
                  </a:cubicBezTo>
                  <a:cubicBezTo>
                    <a:pt x="0" y="12"/>
                    <a:pt x="0" y="12"/>
                    <a:pt x="0" y="12"/>
                  </a:cubicBezTo>
                  <a:cubicBezTo>
                    <a:pt x="15" y="12"/>
                    <a:pt x="15" y="12"/>
                    <a:pt x="15" y="12"/>
                  </a:cubicBezTo>
                  <a:cubicBezTo>
                    <a:pt x="13" y="127"/>
                    <a:pt x="13" y="127"/>
                    <a:pt x="13" y="127"/>
                  </a:cubicBezTo>
                  <a:cubicBezTo>
                    <a:pt x="13" y="134"/>
                    <a:pt x="15" y="139"/>
                    <a:pt x="19" y="143"/>
                  </a:cubicBezTo>
                  <a:cubicBezTo>
                    <a:pt x="22" y="147"/>
                    <a:pt x="27" y="149"/>
                    <a:pt x="33" y="149"/>
                  </a:cubicBezTo>
                  <a:cubicBezTo>
                    <a:pt x="41" y="149"/>
                    <a:pt x="48" y="145"/>
                    <a:pt x="48" y="14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9">
              <a:extLst>
                <a:ext uri="{FF2B5EF4-FFF2-40B4-BE49-F238E27FC236}">
                  <a16:creationId xmlns:a16="http://schemas.microsoft.com/office/drawing/2014/main" id="{9FF570BC-CE24-4C85-BF1B-C8A5531EFA68}"/>
                </a:ext>
              </a:extLst>
            </p:cNvPr>
            <p:cNvSpPr>
              <a:spLocks/>
            </p:cNvSpPr>
            <p:nvPr/>
          </p:nvSpPr>
          <p:spPr bwMode="auto">
            <a:xfrm>
              <a:off x="3858" y="1758"/>
              <a:ext cx="383" cy="804"/>
            </a:xfrm>
            <a:custGeom>
              <a:avLst/>
              <a:gdLst>
                <a:gd name="T0" fmla="*/ 183 w 183"/>
                <a:gd name="T1" fmla="*/ 191 h 381"/>
                <a:gd name="T2" fmla="*/ 0 w 183"/>
                <a:gd name="T3" fmla="*/ 0 h 381"/>
                <a:gd name="T4" fmla="*/ 6 w 183"/>
                <a:gd name="T5" fmla="*/ 3 h 381"/>
                <a:gd name="T6" fmla="*/ 11 w 183"/>
                <a:gd name="T7" fmla="*/ 6 h 381"/>
                <a:gd name="T8" fmla="*/ 16 w 183"/>
                <a:gd name="T9" fmla="*/ 11 h 381"/>
                <a:gd name="T10" fmla="*/ 15 w 183"/>
                <a:gd name="T11" fmla="*/ 21 h 381"/>
                <a:gd name="T12" fmla="*/ 19 w 183"/>
                <a:gd name="T13" fmla="*/ 31 h 381"/>
                <a:gd name="T14" fmla="*/ 12 w 183"/>
                <a:gd name="T15" fmla="*/ 54 h 381"/>
                <a:gd name="T16" fmla="*/ 3 w 183"/>
                <a:gd name="T17" fmla="*/ 58 h 381"/>
                <a:gd name="T18" fmla="*/ 3 w 183"/>
                <a:gd name="T19" fmla="*/ 67 h 381"/>
                <a:gd name="T20" fmla="*/ 35 w 183"/>
                <a:gd name="T21" fmla="*/ 78 h 381"/>
                <a:gd name="T22" fmla="*/ 49 w 183"/>
                <a:gd name="T23" fmla="*/ 149 h 381"/>
                <a:gd name="T24" fmla="*/ 39 w 183"/>
                <a:gd name="T25" fmla="*/ 205 h 381"/>
                <a:gd name="T26" fmla="*/ 28 w 183"/>
                <a:gd name="T27" fmla="*/ 211 h 381"/>
                <a:gd name="T28" fmla="*/ 27 w 183"/>
                <a:gd name="T29" fmla="*/ 218 h 381"/>
                <a:gd name="T30" fmla="*/ 14 w 183"/>
                <a:gd name="T31" fmla="*/ 286 h 381"/>
                <a:gd name="T32" fmla="*/ 10 w 183"/>
                <a:gd name="T33" fmla="*/ 374 h 381"/>
                <a:gd name="T34" fmla="*/ 10 w 183"/>
                <a:gd name="T35" fmla="*/ 381 h 381"/>
                <a:gd name="T36" fmla="*/ 183 w 183"/>
                <a:gd name="T37" fmla="*/ 19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3" h="381">
                  <a:moveTo>
                    <a:pt x="183" y="191"/>
                  </a:moveTo>
                  <a:cubicBezTo>
                    <a:pt x="183" y="88"/>
                    <a:pt x="102" y="4"/>
                    <a:pt x="0" y="0"/>
                  </a:cubicBezTo>
                  <a:cubicBezTo>
                    <a:pt x="6" y="3"/>
                    <a:pt x="6" y="3"/>
                    <a:pt x="6" y="3"/>
                  </a:cubicBezTo>
                  <a:cubicBezTo>
                    <a:pt x="11" y="6"/>
                    <a:pt x="11" y="6"/>
                    <a:pt x="11" y="6"/>
                  </a:cubicBezTo>
                  <a:cubicBezTo>
                    <a:pt x="16" y="11"/>
                    <a:pt x="16" y="11"/>
                    <a:pt x="16" y="11"/>
                  </a:cubicBezTo>
                  <a:cubicBezTo>
                    <a:pt x="15" y="21"/>
                    <a:pt x="15" y="21"/>
                    <a:pt x="15" y="21"/>
                  </a:cubicBezTo>
                  <a:cubicBezTo>
                    <a:pt x="19" y="31"/>
                    <a:pt x="19" y="31"/>
                    <a:pt x="19" y="31"/>
                  </a:cubicBezTo>
                  <a:cubicBezTo>
                    <a:pt x="12" y="54"/>
                    <a:pt x="12" y="54"/>
                    <a:pt x="12" y="54"/>
                  </a:cubicBezTo>
                  <a:cubicBezTo>
                    <a:pt x="3" y="58"/>
                    <a:pt x="3" y="58"/>
                    <a:pt x="3" y="58"/>
                  </a:cubicBezTo>
                  <a:cubicBezTo>
                    <a:pt x="3" y="67"/>
                    <a:pt x="3" y="67"/>
                    <a:pt x="3" y="67"/>
                  </a:cubicBezTo>
                  <a:cubicBezTo>
                    <a:pt x="35" y="78"/>
                    <a:pt x="35" y="78"/>
                    <a:pt x="35" y="78"/>
                  </a:cubicBezTo>
                  <a:cubicBezTo>
                    <a:pt x="49" y="149"/>
                    <a:pt x="49" y="149"/>
                    <a:pt x="49" y="149"/>
                  </a:cubicBezTo>
                  <a:cubicBezTo>
                    <a:pt x="39" y="205"/>
                    <a:pt x="39" y="205"/>
                    <a:pt x="39" y="205"/>
                  </a:cubicBezTo>
                  <a:cubicBezTo>
                    <a:pt x="28" y="211"/>
                    <a:pt x="28" y="211"/>
                    <a:pt x="28" y="211"/>
                  </a:cubicBezTo>
                  <a:cubicBezTo>
                    <a:pt x="27" y="218"/>
                    <a:pt x="27" y="218"/>
                    <a:pt x="27" y="218"/>
                  </a:cubicBezTo>
                  <a:cubicBezTo>
                    <a:pt x="14" y="286"/>
                    <a:pt x="14" y="286"/>
                    <a:pt x="14" y="286"/>
                  </a:cubicBezTo>
                  <a:cubicBezTo>
                    <a:pt x="10" y="374"/>
                    <a:pt x="10" y="374"/>
                    <a:pt x="10" y="374"/>
                  </a:cubicBezTo>
                  <a:cubicBezTo>
                    <a:pt x="10" y="381"/>
                    <a:pt x="10" y="381"/>
                    <a:pt x="10" y="381"/>
                  </a:cubicBezTo>
                  <a:cubicBezTo>
                    <a:pt x="107" y="372"/>
                    <a:pt x="183" y="291"/>
                    <a:pt x="183" y="191"/>
                  </a:cubicBezTo>
                </a:path>
              </a:pathLst>
            </a:custGeom>
            <a:solidFill>
              <a:srgbClr val="FAB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0">
              <a:extLst>
                <a:ext uri="{FF2B5EF4-FFF2-40B4-BE49-F238E27FC236}">
                  <a16:creationId xmlns:a16="http://schemas.microsoft.com/office/drawing/2014/main" id="{9CD94E96-8490-431A-A581-3B23B5FF78FD}"/>
                </a:ext>
              </a:extLst>
            </p:cNvPr>
            <p:cNvSpPr>
              <a:spLocks/>
            </p:cNvSpPr>
            <p:nvPr/>
          </p:nvSpPr>
          <p:spPr bwMode="auto">
            <a:xfrm>
              <a:off x="3441" y="1758"/>
              <a:ext cx="383" cy="804"/>
            </a:xfrm>
            <a:custGeom>
              <a:avLst/>
              <a:gdLst>
                <a:gd name="T0" fmla="*/ 183 w 183"/>
                <a:gd name="T1" fmla="*/ 0 h 381"/>
                <a:gd name="T2" fmla="*/ 0 w 183"/>
                <a:gd name="T3" fmla="*/ 191 h 381"/>
                <a:gd name="T4" fmla="*/ 173 w 183"/>
                <a:gd name="T5" fmla="*/ 381 h 381"/>
                <a:gd name="T6" fmla="*/ 173 w 183"/>
                <a:gd name="T7" fmla="*/ 374 h 381"/>
                <a:gd name="T8" fmla="*/ 169 w 183"/>
                <a:gd name="T9" fmla="*/ 286 h 381"/>
                <a:gd name="T10" fmla="*/ 155 w 183"/>
                <a:gd name="T11" fmla="*/ 211 h 381"/>
                <a:gd name="T12" fmla="*/ 144 w 183"/>
                <a:gd name="T13" fmla="*/ 205 h 381"/>
                <a:gd name="T14" fmla="*/ 134 w 183"/>
                <a:gd name="T15" fmla="*/ 149 h 381"/>
                <a:gd name="T16" fmla="*/ 134 w 183"/>
                <a:gd name="T17" fmla="*/ 148 h 381"/>
                <a:gd name="T18" fmla="*/ 148 w 183"/>
                <a:gd name="T19" fmla="*/ 78 h 381"/>
                <a:gd name="T20" fmla="*/ 180 w 183"/>
                <a:gd name="T21" fmla="*/ 67 h 381"/>
                <a:gd name="T22" fmla="*/ 180 w 183"/>
                <a:gd name="T23" fmla="*/ 58 h 381"/>
                <a:gd name="T24" fmla="*/ 171 w 183"/>
                <a:gd name="T25" fmla="*/ 54 h 381"/>
                <a:gd name="T26" fmla="*/ 164 w 183"/>
                <a:gd name="T27" fmla="*/ 31 h 381"/>
                <a:gd name="T28" fmla="*/ 167 w 183"/>
                <a:gd name="T29" fmla="*/ 21 h 381"/>
                <a:gd name="T30" fmla="*/ 167 w 183"/>
                <a:gd name="T31" fmla="*/ 11 h 381"/>
                <a:gd name="T32" fmla="*/ 172 w 183"/>
                <a:gd name="T33" fmla="*/ 6 h 381"/>
                <a:gd name="T34" fmla="*/ 177 w 183"/>
                <a:gd name="T35" fmla="*/ 3 h 381"/>
                <a:gd name="T36" fmla="*/ 183 w 183"/>
                <a:gd name="T37" fmla="*/ 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3" h="381">
                  <a:moveTo>
                    <a:pt x="183" y="0"/>
                  </a:moveTo>
                  <a:cubicBezTo>
                    <a:pt x="81" y="4"/>
                    <a:pt x="0" y="88"/>
                    <a:pt x="0" y="191"/>
                  </a:cubicBezTo>
                  <a:cubicBezTo>
                    <a:pt x="0" y="291"/>
                    <a:pt x="76" y="372"/>
                    <a:pt x="173" y="381"/>
                  </a:cubicBezTo>
                  <a:cubicBezTo>
                    <a:pt x="173" y="374"/>
                    <a:pt x="173" y="374"/>
                    <a:pt x="173" y="374"/>
                  </a:cubicBezTo>
                  <a:cubicBezTo>
                    <a:pt x="169" y="286"/>
                    <a:pt x="169" y="286"/>
                    <a:pt x="169" y="286"/>
                  </a:cubicBezTo>
                  <a:cubicBezTo>
                    <a:pt x="155" y="211"/>
                    <a:pt x="155" y="211"/>
                    <a:pt x="155" y="211"/>
                  </a:cubicBezTo>
                  <a:cubicBezTo>
                    <a:pt x="144" y="205"/>
                    <a:pt x="144" y="205"/>
                    <a:pt x="144" y="205"/>
                  </a:cubicBezTo>
                  <a:cubicBezTo>
                    <a:pt x="134" y="149"/>
                    <a:pt x="134" y="149"/>
                    <a:pt x="134" y="149"/>
                  </a:cubicBezTo>
                  <a:cubicBezTo>
                    <a:pt x="134" y="148"/>
                    <a:pt x="134" y="148"/>
                    <a:pt x="134" y="148"/>
                  </a:cubicBezTo>
                  <a:cubicBezTo>
                    <a:pt x="148" y="78"/>
                    <a:pt x="148" y="78"/>
                    <a:pt x="148" y="78"/>
                  </a:cubicBezTo>
                  <a:cubicBezTo>
                    <a:pt x="180" y="67"/>
                    <a:pt x="180" y="67"/>
                    <a:pt x="180" y="67"/>
                  </a:cubicBezTo>
                  <a:cubicBezTo>
                    <a:pt x="180" y="58"/>
                    <a:pt x="180" y="58"/>
                    <a:pt x="180" y="58"/>
                  </a:cubicBezTo>
                  <a:cubicBezTo>
                    <a:pt x="171" y="54"/>
                    <a:pt x="171" y="54"/>
                    <a:pt x="171" y="54"/>
                  </a:cubicBezTo>
                  <a:cubicBezTo>
                    <a:pt x="164" y="31"/>
                    <a:pt x="164" y="31"/>
                    <a:pt x="164" y="31"/>
                  </a:cubicBezTo>
                  <a:cubicBezTo>
                    <a:pt x="167" y="21"/>
                    <a:pt x="167" y="21"/>
                    <a:pt x="167" y="21"/>
                  </a:cubicBezTo>
                  <a:cubicBezTo>
                    <a:pt x="167" y="11"/>
                    <a:pt x="167" y="11"/>
                    <a:pt x="167" y="11"/>
                  </a:cubicBezTo>
                  <a:cubicBezTo>
                    <a:pt x="172" y="6"/>
                    <a:pt x="172" y="6"/>
                    <a:pt x="172" y="6"/>
                  </a:cubicBezTo>
                  <a:cubicBezTo>
                    <a:pt x="177" y="3"/>
                    <a:pt x="177" y="3"/>
                    <a:pt x="177" y="3"/>
                  </a:cubicBezTo>
                  <a:lnTo>
                    <a:pt x="183" y="0"/>
                  </a:lnTo>
                  <a:close/>
                </a:path>
              </a:pathLst>
            </a:custGeom>
            <a:solidFill>
              <a:srgbClr val="B7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1">
              <a:extLst>
                <a:ext uri="{FF2B5EF4-FFF2-40B4-BE49-F238E27FC236}">
                  <a16:creationId xmlns:a16="http://schemas.microsoft.com/office/drawing/2014/main" id="{436236D6-AD0C-41A7-AE7F-0E432F693E13}"/>
                </a:ext>
              </a:extLst>
            </p:cNvPr>
            <p:cNvSpPr>
              <a:spLocks noEditPoints="1"/>
            </p:cNvSpPr>
            <p:nvPr/>
          </p:nvSpPr>
          <p:spPr bwMode="auto">
            <a:xfrm>
              <a:off x="4403" y="2062"/>
              <a:ext cx="46" cy="57"/>
            </a:xfrm>
            <a:custGeom>
              <a:avLst/>
              <a:gdLst>
                <a:gd name="T0" fmla="*/ 16 w 22"/>
                <a:gd name="T1" fmla="*/ 10 h 27"/>
                <a:gd name="T2" fmla="*/ 17 w 22"/>
                <a:gd name="T3" fmla="*/ 10 h 27"/>
                <a:gd name="T4" fmla="*/ 17 w 22"/>
                <a:gd name="T5" fmla="*/ 10 h 27"/>
                <a:gd name="T6" fmla="*/ 11 w 22"/>
                <a:gd name="T7" fmla="*/ 4 h 27"/>
                <a:gd name="T8" fmla="*/ 4 w 22"/>
                <a:gd name="T9" fmla="*/ 7 h 27"/>
                <a:gd name="T10" fmla="*/ 2 w 22"/>
                <a:gd name="T11" fmla="*/ 3 h 27"/>
                <a:gd name="T12" fmla="*/ 12 w 22"/>
                <a:gd name="T13" fmla="*/ 0 h 27"/>
                <a:gd name="T14" fmla="*/ 22 w 22"/>
                <a:gd name="T15" fmla="*/ 10 h 27"/>
                <a:gd name="T16" fmla="*/ 22 w 22"/>
                <a:gd name="T17" fmla="*/ 27 h 27"/>
                <a:gd name="T18" fmla="*/ 17 w 22"/>
                <a:gd name="T19" fmla="*/ 27 h 27"/>
                <a:gd name="T20" fmla="*/ 17 w 22"/>
                <a:gd name="T21" fmla="*/ 24 h 27"/>
                <a:gd name="T22" fmla="*/ 17 w 22"/>
                <a:gd name="T23" fmla="*/ 22 h 27"/>
                <a:gd name="T24" fmla="*/ 17 w 22"/>
                <a:gd name="T25" fmla="*/ 22 h 27"/>
                <a:gd name="T26" fmla="*/ 9 w 22"/>
                <a:gd name="T27" fmla="*/ 27 h 27"/>
                <a:gd name="T28" fmla="*/ 0 w 22"/>
                <a:gd name="T29" fmla="*/ 19 h 27"/>
                <a:gd name="T30" fmla="*/ 16 w 22"/>
                <a:gd name="T31" fmla="*/ 10 h 27"/>
                <a:gd name="T32" fmla="*/ 10 w 22"/>
                <a:gd name="T33" fmla="*/ 23 h 27"/>
                <a:gd name="T34" fmla="*/ 17 w 22"/>
                <a:gd name="T35" fmla="*/ 15 h 27"/>
                <a:gd name="T36" fmla="*/ 17 w 22"/>
                <a:gd name="T37" fmla="*/ 14 h 27"/>
                <a:gd name="T38" fmla="*/ 16 w 22"/>
                <a:gd name="T39" fmla="*/ 14 h 27"/>
                <a:gd name="T40" fmla="*/ 5 w 22"/>
                <a:gd name="T41" fmla="*/ 19 h 27"/>
                <a:gd name="T42" fmla="*/ 10 w 22"/>
                <a:gd name="T43"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7">
                  <a:moveTo>
                    <a:pt x="16" y="10"/>
                  </a:moveTo>
                  <a:cubicBezTo>
                    <a:pt x="17" y="10"/>
                    <a:pt x="17" y="10"/>
                    <a:pt x="17" y="10"/>
                  </a:cubicBezTo>
                  <a:cubicBezTo>
                    <a:pt x="17" y="10"/>
                    <a:pt x="17" y="10"/>
                    <a:pt x="17" y="10"/>
                  </a:cubicBezTo>
                  <a:cubicBezTo>
                    <a:pt x="17" y="5"/>
                    <a:pt x="14" y="4"/>
                    <a:pt x="11" y="4"/>
                  </a:cubicBezTo>
                  <a:cubicBezTo>
                    <a:pt x="7" y="4"/>
                    <a:pt x="4" y="7"/>
                    <a:pt x="4" y="7"/>
                  </a:cubicBezTo>
                  <a:cubicBezTo>
                    <a:pt x="2" y="3"/>
                    <a:pt x="2" y="3"/>
                    <a:pt x="2" y="3"/>
                  </a:cubicBezTo>
                  <a:cubicBezTo>
                    <a:pt x="2" y="3"/>
                    <a:pt x="5" y="0"/>
                    <a:pt x="12" y="0"/>
                  </a:cubicBezTo>
                  <a:cubicBezTo>
                    <a:pt x="18" y="0"/>
                    <a:pt x="22" y="3"/>
                    <a:pt x="22" y="10"/>
                  </a:cubicBezTo>
                  <a:cubicBezTo>
                    <a:pt x="22" y="27"/>
                    <a:pt x="22" y="27"/>
                    <a:pt x="22" y="27"/>
                  </a:cubicBezTo>
                  <a:cubicBezTo>
                    <a:pt x="17" y="27"/>
                    <a:pt x="17" y="27"/>
                    <a:pt x="17" y="27"/>
                  </a:cubicBezTo>
                  <a:cubicBezTo>
                    <a:pt x="17" y="24"/>
                    <a:pt x="17" y="24"/>
                    <a:pt x="17" y="24"/>
                  </a:cubicBezTo>
                  <a:cubicBezTo>
                    <a:pt x="17" y="23"/>
                    <a:pt x="17" y="22"/>
                    <a:pt x="17" y="22"/>
                  </a:cubicBezTo>
                  <a:cubicBezTo>
                    <a:pt x="17" y="22"/>
                    <a:pt x="17" y="22"/>
                    <a:pt x="17" y="22"/>
                  </a:cubicBezTo>
                  <a:cubicBezTo>
                    <a:pt x="17" y="22"/>
                    <a:pt x="15" y="27"/>
                    <a:pt x="9" y="27"/>
                  </a:cubicBezTo>
                  <a:cubicBezTo>
                    <a:pt x="4" y="27"/>
                    <a:pt x="0" y="25"/>
                    <a:pt x="0" y="19"/>
                  </a:cubicBezTo>
                  <a:cubicBezTo>
                    <a:pt x="0" y="11"/>
                    <a:pt x="11" y="10"/>
                    <a:pt x="16" y="10"/>
                  </a:cubicBezTo>
                  <a:close/>
                  <a:moveTo>
                    <a:pt x="10" y="23"/>
                  </a:moveTo>
                  <a:cubicBezTo>
                    <a:pt x="14" y="23"/>
                    <a:pt x="17" y="19"/>
                    <a:pt x="17" y="15"/>
                  </a:cubicBezTo>
                  <a:cubicBezTo>
                    <a:pt x="17" y="14"/>
                    <a:pt x="17" y="14"/>
                    <a:pt x="17" y="14"/>
                  </a:cubicBezTo>
                  <a:cubicBezTo>
                    <a:pt x="16" y="14"/>
                    <a:pt x="16" y="14"/>
                    <a:pt x="16" y="14"/>
                  </a:cubicBezTo>
                  <a:cubicBezTo>
                    <a:pt x="12" y="14"/>
                    <a:pt x="5" y="14"/>
                    <a:pt x="5" y="19"/>
                  </a:cubicBezTo>
                  <a:cubicBezTo>
                    <a:pt x="5" y="21"/>
                    <a:pt x="7" y="23"/>
                    <a:pt x="1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2">
              <a:extLst>
                <a:ext uri="{FF2B5EF4-FFF2-40B4-BE49-F238E27FC236}">
                  <a16:creationId xmlns:a16="http://schemas.microsoft.com/office/drawing/2014/main" id="{8B3AE62E-C48E-43DC-849B-A03778D6E131}"/>
                </a:ext>
              </a:extLst>
            </p:cNvPr>
            <p:cNvSpPr>
              <a:spLocks/>
            </p:cNvSpPr>
            <p:nvPr/>
          </p:nvSpPr>
          <p:spPr bwMode="auto">
            <a:xfrm>
              <a:off x="4463" y="2062"/>
              <a:ext cx="51" cy="57"/>
            </a:xfrm>
            <a:custGeom>
              <a:avLst/>
              <a:gdLst>
                <a:gd name="T0" fmla="*/ 14 w 24"/>
                <a:gd name="T1" fmla="*/ 0 h 27"/>
                <a:gd name="T2" fmla="*/ 24 w 24"/>
                <a:gd name="T3" fmla="*/ 4 h 27"/>
                <a:gd name="T4" fmla="*/ 21 w 24"/>
                <a:gd name="T5" fmla="*/ 7 h 27"/>
                <a:gd name="T6" fmla="*/ 14 w 24"/>
                <a:gd name="T7" fmla="*/ 4 h 27"/>
                <a:gd name="T8" fmla="*/ 5 w 24"/>
                <a:gd name="T9" fmla="*/ 13 h 27"/>
                <a:gd name="T10" fmla="*/ 14 w 24"/>
                <a:gd name="T11" fmla="*/ 23 h 27"/>
                <a:gd name="T12" fmla="*/ 22 w 24"/>
                <a:gd name="T13" fmla="*/ 19 h 27"/>
                <a:gd name="T14" fmla="*/ 24 w 24"/>
                <a:gd name="T15" fmla="*/ 23 h 27"/>
                <a:gd name="T16" fmla="*/ 14 w 24"/>
                <a:gd name="T17" fmla="*/ 27 h 27"/>
                <a:gd name="T18" fmla="*/ 0 w 24"/>
                <a:gd name="T19" fmla="*/ 14 h 27"/>
                <a:gd name="T20" fmla="*/ 14 w 24"/>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7">
                  <a:moveTo>
                    <a:pt x="14" y="0"/>
                  </a:moveTo>
                  <a:cubicBezTo>
                    <a:pt x="20" y="0"/>
                    <a:pt x="24" y="4"/>
                    <a:pt x="24" y="4"/>
                  </a:cubicBezTo>
                  <a:cubicBezTo>
                    <a:pt x="21" y="7"/>
                    <a:pt x="21" y="7"/>
                    <a:pt x="21" y="7"/>
                  </a:cubicBezTo>
                  <a:cubicBezTo>
                    <a:pt x="21" y="7"/>
                    <a:pt x="19" y="4"/>
                    <a:pt x="14" y="4"/>
                  </a:cubicBezTo>
                  <a:cubicBezTo>
                    <a:pt x="9" y="4"/>
                    <a:pt x="5" y="8"/>
                    <a:pt x="5" y="13"/>
                  </a:cubicBezTo>
                  <a:cubicBezTo>
                    <a:pt x="5" y="19"/>
                    <a:pt x="9" y="23"/>
                    <a:pt x="14" y="23"/>
                  </a:cubicBezTo>
                  <a:cubicBezTo>
                    <a:pt x="19" y="23"/>
                    <a:pt x="22" y="19"/>
                    <a:pt x="22" y="19"/>
                  </a:cubicBezTo>
                  <a:cubicBezTo>
                    <a:pt x="24" y="23"/>
                    <a:pt x="24" y="23"/>
                    <a:pt x="24" y="23"/>
                  </a:cubicBezTo>
                  <a:cubicBezTo>
                    <a:pt x="24" y="23"/>
                    <a:pt x="21" y="27"/>
                    <a:pt x="14" y="27"/>
                  </a:cubicBezTo>
                  <a:cubicBezTo>
                    <a:pt x="6" y="27"/>
                    <a:pt x="0" y="21"/>
                    <a:pt x="0" y="14"/>
                  </a:cubicBezTo>
                  <a:cubicBezTo>
                    <a:pt x="0" y="6"/>
                    <a:pt x="6" y="0"/>
                    <a:pt x="1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3">
              <a:extLst>
                <a:ext uri="{FF2B5EF4-FFF2-40B4-BE49-F238E27FC236}">
                  <a16:creationId xmlns:a16="http://schemas.microsoft.com/office/drawing/2014/main" id="{EE7B96D1-D0F5-4856-AD1E-4E1EE002A3B2}"/>
                </a:ext>
              </a:extLst>
            </p:cNvPr>
            <p:cNvSpPr>
              <a:spLocks/>
            </p:cNvSpPr>
            <p:nvPr/>
          </p:nvSpPr>
          <p:spPr bwMode="auto">
            <a:xfrm>
              <a:off x="4524" y="2062"/>
              <a:ext cx="53" cy="57"/>
            </a:xfrm>
            <a:custGeom>
              <a:avLst/>
              <a:gdLst>
                <a:gd name="T0" fmla="*/ 14 w 25"/>
                <a:gd name="T1" fmla="*/ 0 h 27"/>
                <a:gd name="T2" fmla="*/ 24 w 25"/>
                <a:gd name="T3" fmla="*/ 4 h 27"/>
                <a:gd name="T4" fmla="*/ 22 w 25"/>
                <a:gd name="T5" fmla="*/ 7 h 27"/>
                <a:gd name="T6" fmla="*/ 15 w 25"/>
                <a:gd name="T7" fmla="*/ 4 h 27"/>
                <a:gd name="T8" fmla="*/ 5 w 25"/>
                <a:gd name="T9" fmla="*/ 13 h 27"/>
                <a:gd name="T10" fmla="*/ 15 w 25"/>
                <a:gd name="T11" fmla="*/ 23 h 27"/>
                <a:gd name="T12" fmla="*/ 23 w 25"/>
                <a:gd name="T13" fmla="*/ 19 h 27"/>
                <a:gd name="T14" fmla="*/ 25 w 25"/>
                <a:gd name="T15" fmla="*/ 23 h 27"/>
                <a:gd name="T16" fmla="*/ 14 w 25"/>
                <a:gd name="T17" fmla="*/ 27 h 27"/>
                <a:gd name="T18" fmla="*/ 0 w 25"/>
                <a:gd name="T19" fmla="*/ 14 h 27"/>
                <a:gd name="T20" fmla="*/ 14 w 25"/>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7">
                  <a:moveTo>
                    <a:pt x="14" y="0"/>
                  </a:moveTo>
                  <a:cubicBezTo>
                    <a:pt x="21" y="0"/>
                    <a:pt x="24" y="4"/>
                    <a:pt x="24" y="4"/>
                  </a:cubicBezTo>
                  <a:cubicBezTo>
                    <a:pt x="22" y="7"/>
                    <a:pt x="22" y="7"/>
                    <a:pt x="22" y="7"/>
                  </a:cubicBezTo>
                  <a:cubicBezTo>
                    <a:pt x="22" y="7"/>
                    <a:pt x="19" y="4"/>
                    <a:pt x="15" y="4"/>
                  </a:cubicBezTo>
                  <a:cubicBezTo>
                    <a:pt x="9" y="4"/>
                    <a:pt x="5" y="8"/>
                    <a:pt x="5" y="13"/>
                  </a:cubicBezTo>
                  <a:cubicBezTo>
                    <a:pt x="5" y="19"/>
                    <a:pt x="9" y="23"/>
                    <a:pt x="15" y="23"/>
                  </a:cubicBezTo>
                  <a:cubicBezTo>
                    <a:pt x="20" y="23"/>
                    <a:pt x="23" y="19"/>
                    <a:pt x="23" y="19"/>
                  </a:cubicBezTo>
                  <a:cubicBezTo>
                    <a:pt x="25" y="23"/>
                    <a:pt x="25" y="23"/>
                    <a:pt x="25" y="23"/>
                  </a:cubicBezTo>
                  <a:cubicBezTo>
                    <a:pt x="25" y="23"/>
                    <a:pt x="21" y="27"/>
                    <a:pt x="14" y="27"/>
                  </a:cubicBezTo>
                  <a:cubicBezTo>
                    <a:pt x="6" y="27"/>
                    <a:pt x="0" y="21"/>
                    <a:pt x="0" y="14"/>
                  </a:cubicBezTo>
                  <a:cubicBezTo>
                    <a:pt x="0" y="6"/>
                    <a:pt x="6" y="0"/>
                    <a:pt x="1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4">
              <a:extLst>
                <a:ext uri="{FF2B5EF4-FFF2-40B4-BE49-F238E27FC236}">
                  <a16:creationId xmlns:a16="http://schemas.microsoft.com/office/drawing/2014/main" id="{4DF519F4-6418-4603-81D9-168FC7562DC5}"/>
                </a:ext>
              </a:extLst>
            </p:cNvPr>
            <p:cNvSpPr>
              <a:spLocks noEditPoints="1"/>
            </p:cNvSpPr>
            <p:nvPr/>
          </p:nvSpPr>
          <p:spPr bwMode="auto">
            <a:xfrm>
              <a:off x="4587" y="2062"/>
              <a:ext cx="59" cy="57"/>
            </a:xfrm>
            <a:custGeom>
              <a:avLst/>
              <a:gdLst>
                <a:gd name="T0" fmla="*/ 14 w 28"/>
                <a:gd name="T1" fmla="*/ 0 h 27"/>
                <a:gd name="T2" fmla="*/ 28 w 28"/>
                <a:gd name="T3" fmla="*/ 13 h 27"/>
                <a:gd name="T4" fmla="*/ 14 w 28"/>
                <a:gd name="T5" fmla="*/ 27 h 27"/>
                <a:gd name="T6" fmla="*/ 0 w 28"/>
                <a:gd name="T7" fmla="*/ 13 h 27"/>
                <a:gd name="T8" fmla="*/ 14 w 28"/>
                <a:gd name="T9" fmla="*/ 0 h 27"/>
                <a:gd name="T10" fmla="*/ 14 w 28"/>
                <a:gd name="T11" fmla="*/ 23 h 27"/>
                <a:gd name="T12" fmla="*/ 23 w 28"/>
                <a:gd name="T13" fmla="*/ 13 h 27"/>
                <a:gd name="T14" fmla="*/ 14 w 28"/>
                <a:gd name="T15" fmla="*/ 4 h 27"/>
                <a:gd name="T16" fmla="*/ 5 w 28"/>
                <a:gd name="T17" fmla="*/ 13 h 27"/>
                <a:gd name="T18" fmla="*/ 14 w 28"/>
                <a:gd name="T19"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7">
                  <a:moveTo>
                    <a:pt x="14" y="0"/>
                  </a:moveTo>
                  <a:cubicBezTo>
                    <a:pt x="22" y="0"/>
                    <a:pt x="28" y="6"/>
                    <a:pt x="28" y="13"/>
                  </a:cubicBezTo>
                  <a:cubicBezTo>
                    <a:pt x="28" y="22"/>
                    <a:pt x="22" y="27"/>
                    <a:pt x="14" y="27"/>
                  </a:cubicBezTo>
                  <a:cubicBezTo>
                    <a:pt x="6" y="27"/>
                    <a:pt x="0" y="22"/>
                    <a:pt x="0" y="13"/>
                  </a:cubicBezTo>
                  <a:cubicBezTo>
                    <a:pt x="0" y="6"/>
                    <a:pt x="6" y="0"/>
                    <a:pt x="14" y="0"/>
                  </a:cubicBezTo>
                  <a:close/>
                  <a:moveTo>
                    <a:pt x="14" y="23"/>
                  </a:moveTo>
                  <a:cubicBezTo>
                    <a:pt x="19" y="23"/>
                    <a:pt x="23" y="19"/>
                    <a:pt x="23" y="13"/>
                  </a:cubicBezTo>
                  <a:cubicBezTo>
                    <a:pt x="23" y="8"/>
                    <a:pt x="19" y="4"/>
                    <a:pt x="14" y="4"/>
                  </a:cubicBezTo>
                  <a:cubicBezTo>
                    <a:pt x="9" y="4"/>
                    <a:pt x="5" y="8"/>
                    <a:pt x="5" y="13"/>
                  </a:cubicBezTo>
                  <a:cubicBezTo>
                    <a:pt x="5" y="19"/>
                    <a:pt x="9" y="23"/>
                    <a:pt x="14"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5">
              <a:extLst>
                <a:ext uri="{FF2B5EF4-FFF2-40B4-BE49-F238E27FC236}">
                  <a16:creationId xmlns:a16="http://schemas.microsoft.com/office/drawing/2014/main" id="{713DC1F3-C2F8-4D32-9AB4-FDC051703AB3}"/>
                </a:ext>
              </a:extLst>
            </p:cNvPr>
            <p:cNvSpPr>
              <a:spLocks/>
            </p:cNvSpPr>
            <p:nvPr/>
          </p:nvSpPr>
          <p:spPr bwMode="auto">
            <a:xfrm>
              <a:off x="4660" y="2062"/>
              <a:ext cx="51" cy="57"/>
            </a:xfrm>
            <a:custGeom>
              <a:avLst/>
              <a:gdLst>
                <a:gd name="T0" fmla="*/ 0 w 24"/>
                <a:gd name="T1" fmla="*/ 0 h 27"/>
                <a:gd name="T2" fmla="*/ 5 w 24"/>
                <a:gd name="T3" fmla="*/ 0 h 27"/>
                <a:gd name="T4" fmla="*/ 5 w 24"/>
                <a:gd name="T5" fmla="*/ 16 h 27"/>
                <a:gd name="T6" fmla="*/ 10 w 24"/>
                <a:gd name="T7" fmla="*/ 23 h 27"/>
                <a:gd name="T8" fmla="*/ 18 w 24"/>
                <a:gd name="T9" fmla="*/ 13 h 27"/>
                <a:gd name="T10" fmla="*/ 18 w 24"/>
                <a:gd name="T11" fmla="*/ 0 h 27"/>
                <a:gd name="T12" fmla="*/ 24 w 24"/>
                <a:gd name="T13" fmla="*/ 0 h 27"/>
                <a:gd name="T14" fmla="*/ 24 w 24"/>
                <a:gd name="T15" fmla="*/ 27 h 27"/>
                <a:gd name="T16" fmla="*/ 19 w 24"/>
                <a:gd name="T17" fmla="*/ 27 h 27"/>
                <a:gd name="T18" fmla="*/ 19 w 24"/>
                <a:gd name="T19" fmla="*/ 23 h 27"/>
                <a:gd name="T20" fmla="*/ 19 w 24"/>
                <a:gd name="T21" fmla="*/ 21 h 27"/>
                <a:gd name="T22" fmla="*/ 19 w 24"/>
                <a:gd name="T23" fmla="*/ 21 h 27"/>
                <a:gd name="T24" fmla="*/ 9 w 24"/>
                <a:gd name="T25" fmla="*/ 27 h 27"/>
                <a:gd name="T26" fmla="*/ 0 w 24"/>
                <a:gd name="T27" fmla="*/ 17 h 27"/>
                <a:gd name="T28" fmla="*/ 0 w 24"/>
                <a:gd name="T2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27">
                  <a:moveTo>
                    <a:pt x="0" y="0"/>
                  </a:moveTo>
                  <a:cubicBezTo>
                    <a:pt x="5" y="0"/>
                    <a:pt x="5" y="0"/>
                    <a:pt x="5" y="0"/>
                  </a:cubicBezTo>
                  <a:cubicBezTo>
                    <a:pt x="5" y="16"/>
                    <a:pt x="5" y="16"/>
                    <a:pt x="5" y="16"/>
                  </a:cubicBezTo>
                  <a:cubicBezTo>
                    <a:pt x="5" y="20"/>
                    <a:pt x="6" y="23"/>
                    <a:pt x="10" y="23"/>
                  </a:cubicBezTo>
                  <a:cubicBezTo>
                    <a:pt x="15" y="23"/>
                    <a:pt x="18" y="18"/>
                    <a:pt x="18" y="13"/>
                  </a:cubicBezTo>
                  <a:cubicBezTo>
                    <a:pt x="18" y="0"/>
                    <a:pt x="18" y="0"/>
                    <a:pt x="18" y="0"/>
                  </a:cubicBezTo>
                  <a:cubicBezTo>
                    <a:pt x="24" y="0"/>
                    <a:pt x="24" y="0"/>
                    <a:pt x="24" y="0"/>
                  </a:cubicBezTo>
                  <a:cubicBezTo>
                    <a:pt x="24" y="27"/>
                    <a:pt x="24" y="27"/>
                    <a:pt x="24" y="27"/>
                  </a:cubicBezTo>
                  <a:cubicBezTo>
                    <a:pt x="19" y="27"/>
                    <a:pt x="19" y="27"/>
                    <a:pt x="19" y="27"/>
                  </a:cubicBezTo>
                  <a:cubicBezTo>
                    <a:pt x="19" y="23"/>
                    <a:pt x="19" y="23"/>
                    <a:pt x="19" y="23"/>
                  </a:cubicBezTo>
                  <a:cubicBezTo>
                    <a:pt x="19" y="22"/>
                    <a:pt x="19" y="21"/>
                    <a:pt x="19" y="21"/>
                  </a:cubicBezTo>
                  <a:cubicBezTo>
                    <a:pt x="19" y="21"/>
                    <a:pt x="19" y="21"/>
                    <a:pt x="19" y="21"/>
                  </a:cubicBezTo>
                  <a:cubicBezTo>
                    <a:pt x="18" y="24"/>
                    <a:pt x="14" y="27"/>
                    <a:pt x="9" y="27"/>
                  </a:cubicBezTo>
                  <a:cubicBezTo>
                    <a:pt x="3" y="27"/>
                    <a:pt x="0" y="24"/>
                    <a:pt x="0" y="17"/>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6">
              <a:extLst>
                <a:ext uri="{FF2B5EF4-FFF2-40B4-BE49-F238E27FC236}">
                  <a16:creationId xmlns:a16="http://schemas.microsoft.com/office/drawing/2014/main" id="{60450E0A-0C5C-4622-842B-05C8DE92E16C}"/>
                </a:ext>
              </a:extLst>
            </p:cNvPr>
            <p:cNvSpPr>
              <a:spLocks/>
            </p:cNvSpPr>
            <p:nvPr/>
          </p:nvSpPr>
          <p:spPr bwMode="auto">
            <a:xfrm>
              <a:off x="4730" y="2062"/>
              <a:ext cx="48" cy="57"/>
            </a:xfrm>
            <a:custGeom>
              <a:avLst/>
              <a:gdLst>
                <a:gd name="T0" fmla="*/ 0 w 23"/>
                <a:gd name="T1" fmla="*/ 0 h 27"/>
                <a:gd name="T2" fmla="*/ 4 w 23"/>
                <a:gd name="T3" fmla="*/ 0 h 27"/>
                <a:gd name="T4" fmla="*/ 4 w 23"/>
                <a:gd name="T5" fmla="*/ 4 h 27"/>
                <a:gd name="T6" fmla="*/ 4 w 23"/>
                <a:gd name="T7" fmla="*/ 6 h 27"/>
                <a:gd name="T8" fmla="*/ 4 w 23"/>
                <a:gd name="T9" fmla="*/ 6 h 27"/>
                <a:gd name="T10" fmla="*/ 14 w 23"/>
                <a:gd name="T11" fmla="*/ 0 h 27"/>
                <a:gd name="T12" fmla="*/ 23 w 23"/>
                <a:gd name="T13" fmla="*/ 10 h 27"/>
                <a:gd name="T14" fmla="*/ 23 w 23"/>
                <a:gd name="T15" fmla="*/ 27 h 27"/>
                <a:gd name="T16" fmla="*/ 18 w 23"/>
                <a:gd name="T17" fmla="*/ 27 h 27"/>
                <a:gd name="T18" fmla="*/ 18 w 23"/>
                <a:gd name="T19" fmla="*/ 11 h 27"/>
                <a:gd name="T20" fmla="*/ 13 w 23"/>
                <a:gd name="T21" fmla="*/ 4 h 27"/>
                <a:gd name="T22" fmla="*/ 5 w 23"/>
                <a:gd name="T23" fmla="*/ 11 h 27"/>
                <a:gd name="T24" fmla="*/ 5 w 23"/>
                <a:gd name="T25" fmla="*/ 14 h 27"/>
                <a:gd name="T26" fmla="*/ 5 w 23"/>
                <a:gd name="T27" fmla="*/ 27 h 27"/>
                <a:gd name="T28" fmla="*/ 0 w 23"/>
                <a:gd name="T29" fmla="*/ 27 h 27"/>
                <a:gd name="T30" fmla="*/ 0 w 23"/>
                <a:gd name="T3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27">
                  <a:moveTo>
                    <a:pt x="0" y="0"/>
                  </a:moveTo>
                  <a:cubicBezTo>
                    <a:pt x="4" y="0"/>
                    <a:pt x="4" y="0"/>
                    <a:pt x="4" y="0"/>
                  </a:cubicBezTo>
                  <a:cubicBezTo>
                    <a:pt x="4" y="4"/>
                    <a:pt x="4" y="4"/>
                    <a:pt x="4" y="4"/>
                  </a:cubicBezTo>
                  <a:cubicBezTo>
                    <a:pt x="4" y="5"/>
                    <a:pt x="4" y="6"/>
                    <a:pt x="4" y="6"/>
                  </a:cubicBezTo>
                  <a:cubicBezTo>
                    <a:pt x="4" y="6"/>
                    <a:pt x="4" y="6"/>
                    <a:pt x="4" y="6"/>
                  </a:cubicBezTo>
                  <a:cubicBezTo>
                    <a:pt x="5" y="3"/>
                    <a:pt x="9" y="0"/>
                    <a:pt x="14" y="0"/>
                  </a:cubicBezTo>
                  <a:cubicBezTo>
                    <a:pt x="21" y="0"/>
                    <a:pt x="23" y="3"/>
                    <a:pt x="23" y="10"/>
                  </a:cubicBezTo>
                  <a:cubicBezTo>
                    <a:pt x="23" y="27"/>
                    <a:pt x="23" y="27"/>
                    <a:pt x="23" y="27"/>
                  </a:cubicBezTo>
                  <a:cubicBezTo>
                    <a:pt x="18" y="27"/>
                    <a:pt x="18" y="27"/>
                    <a:pt x="18" y="27"/>
                  </a:cubicBezTo>
                  <a:cubicBezTo>
                    <a:pt x="18" y="11"/>
                    <a:pt x="18" y="11"/>
                    <a:pt x="18" y="11"/>
                  </a:cubicBezTo>
                  <a:cubicBezTo>
                    <a:pt x="18" y="7"/>
                    <a:pt x="18" y="4"/>
                    <a:pt x="13" y="4"/>
                  </a:cubicBezTo>
                  <a:cubicBezTo>
                    <a:pt x="9" y="4"/>
                    <a:pt x="6" y="7"/>
                    <a:pt x="5" y="11"/>
                  </a:cubicBezTo>
                  <a:cubicBezTo>
                    <a:pt x="5" y="12"/>
                    <a:pt x="5" y="13"/>
                    <a:pt x="5" y="14"/>
                  </a:cubicBezTo>
                  <a:cubicBezTo>
                    <a:pt x="5" y="27"/>
                    <a:pt x="5" y="27"/>
                    <a:pt x="5" y="27"/>
                  </a:cubicBezTo>
                  <a:cubicBezTo>
                    <a:pt x="0" y="27"/>
                    <a:pt x="0" y="27"/>
                    <a:pt x="0" y="27"/>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7">
              <a:extLst>
                <a:ext uri="{FF2B5EF4-FFF2-40B4-BE49-F238E27FC236}">
                  <a16:creationId xmlns:a16="http://schemas.microsoft.com/office/drawing/2014/main" id="{3E503821-C0C5-45A2-A6F3-18F5174E6649}"/>
                </a:ext>
              </a:extLst>
            </p:cNvPr>
            <p:cNvSpPr>
              <a:spLocks/>
            </p:cNvSpPr>
            <p:nvPr/>
          </p:nvSpPr>
          <p:spPr bwMode="auto">
            <a:xfrm>
              <a:off x="4792" y="2047"/>
              <a:ext cx="32" cy="72"/>
            </a:xfrm>
            <a:custGeom>
              <a:avLst/>
              <a:gdLst>
                <a:gd name="T0" fmla="*/ 3 w 15"/>
                <a:gd name="T1" fmla="*/ 12 h 34"/>
                <a:gd name="T2" fmla="*/ 0 w 15"/>
                <a:gd name="T3" fmla="*/ 12 h 34"/>
                <a:gd name="T4" fmla="*/ 0 w 15"/>
                <a:gd name="T5" fmla="*/ 8 h 34"/>
                <a:gd name="T6" fmla="*/ 3 w 15"/>
                <a:gd name="T7" fmla="*/ 8 h 34"/>
                <a:gd name="T8" fmla="*/ 3 w 15"/>
                <a:gd name="T9" fmla="*/ 0 h 34"/>
                <a:gd name="T10" fmla="*/ 8 w 15"/>
                <a:gd name="T11" fmla="*/ 0 h 34"/>
                <a:gd name="T12" fmla="*/ 8 w 15"/>
                <a:gd name="T13" fmla="*/ 8 h 34"/>
                <a:gd name="T14" fmla="*/ 15 w 15"/>
                <a:gd name="T15" fmla="*/ 8 h 34"/>
                <a:gd name="T16" fmla="*/ 15 w 15"/>
                <a:gd name="T17" fmla="*/ 12 h 34"/>
                <a:gd name="T18" fmla="*/ 8 w 15"/>
                <a:gd name="T19" fmla="*/ 12 h 34"/>
                <a:gd name="T20" fmla="*/ 8 w 15"/>
                <a:gd name="T21" fmla="*/ 24 h 34"/>
                <a:gd name="T22" fmla="*/ 14 w 15"/>
                <a:gd name="T23" fmla="*/ 29 h 34"/>
                <a:gd name="T24" fmla="*/ 15 w 15"/>
                <a:gd name="T25" fmla="*/ 29 h 34"/>
                <a:gd name="T26" fmla="*/ 15 w 15"/>
                <a:gd name="T27" fmla="*/ 34 h 34"/>
                <a:gd name="T28" fmla="*/ 13 w 15"/>
                <a:gd name="T29" fmla="*/ 34 h 34"/>
                <a:gd name="T30" fmla="*/ 3 w 15"/>
                <a:gd name="T31" fmla="*/ 24 h 34"/>
                <a:gd name="T32" fmla="*/ 3 w 15"/>
                <a:gd name="T33"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34">
                  <a:moveTo>
                    <a:pt x="3" y="12"/>
                  </a:moveTo>
                  <a:cubicBezTo>
                    <a:pt x="0" y="12"/>
                    <a:pt x="0" y="12"/>
                    <a:pt x="0" y="12"/>
                  </a:cubicBezTo>
                  <a:cubicBezTo>
                    <a:pt x="0" y="8"/>
                    <a:pt x="0" y="8"/>
                    <a:pt x="0" y="8"/>
                  </a:cubicBezTo>
                  <a:cubicBezTo>
                    <a:pt x="3" y="8"/>
                    <a:pt x="3" y="8"/>
                    <a:pt x="3" y="8"/>
                  </a:cubicBezTo>
                  <a:cubicBezTo>
                    <a:pt x="3" y="0"/>
                    <a:pt x="3" y="0"/>
                    <a:pt x="3" y="0"/>
                  </a:cubicBezTo>
                  <a:cubicBezTo>
                    <a:pt x="8" y="0"/>
                    <a:pt x="8" y="0"/>
                    <a:pt x="8" y="0"/>
                  </a:cubicBezTo>
                  <a:cubicBezTo>
                    <a:pt x="8" y="8"/>
                    <a:pt x="8" y="8"/>
                    <a:pt x="8" y="8"/>
                  </a:cubicBezTo>
                  <a:cubicBezTo>
                    <a:pt x="15" y="8"/>
                    <a:pt x="15" y="8"/>
                    <a:pt x="15" y="8"/>
                  </a:cubicBezTo>
                  <a:cubicBezTo>
                    <a:pt x="15" y="12"/>
                    <a:pt x="15" y="12"/>
                    <a:pt x="15" y="12"/>
                  </a:cubicBezTo>
                  <a:cubicBezTo>
                    <a:pt x="8" y="12"/>
                    <a:pt x="8" y="12"/>
                    <a:pt x="8" y="12"/>
                  </a:cubicBezTo>
                  <a:cubicBezTo>
                    <a:pt x="8" y="24"/>
                    <a:pt x="8" y="24"/>
                    <a:pt x="8" y="24"/>
                  </a:cubicBezTo>
                  <a:cubicBezTo>
                    <a:pt x="8" y="29"/>
                    <a:pt x="12" y="29"/>
                    <a:pt x="14" y="29"/>
                  </a:cubicBezTo>
                  <a:cubicBezTo>
                    <a:pt x="15" y="29"/>
                    <a:pt x="15" y="29"/>
                    <a:pt x="15" y="29"/>
                  </a:cubicBezTo>
                  <a:cubicBezTo>
                    <a:pt x="15" y="34"/>
                    <a:pt x="15" y="34"/>
                    <a:pt x="15" y="34"/>
                  </a:cubicBezTo>
                  <a:cubicBezTo>
                    <a:pt x="15" y="34"/>
                    <a:pt x="14" y="34"/>
                    <a:pt x="13" y="34"/>
                  </a:cubicBezTo>
                  <a:cubicBezTo>
                    <a:pt x="10" y="34"/>
                    <a:pt x="3" y="33"/>
                    <a:pt x="3" y="24"/>
                  </a:cubicBezTo>
                  <a:lnTo>
                    <a:pt x="3"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8">
              <a:extLst>
                <a:ext uri="{FF2B5EF4-FFF2-40B4-BE49-F238E27FC236}">
                  <a16:creationId xmlns:a16="http://schemas.microsoft.com/office/drawing/2014/main" id="{2380468B-1841-4B42-9FA9-91353EE70D62}"/>
                </a:ext>
              </a:extLst>
            </p:cNvPr>
            <p:cNvSpPr>
              <a:spLocks noEditPoints="1"/>
            </p:cNvSpPr>
            <p:nvPr/>
          </p:nvSpPr>
          <p:spPr bwMode="auto">
            <a:xfrm>
              <a:off x="4834" y="2062"/>
              <a:ext cx="47" cy="57"/>
            </a:xfrm>
            <a:custGeom>
              <a:avLst/>
              <a:gdLst>
                <a:gd name="T0" fmla="*/ 16 w 22"/>
                <a:gd name="T1" fmla="*/ 10 h 27"/>
                <a:gd name="T2" fmla="*/ 17 w 22"/>
                <a:gd name="T3" fmla="*/ 10 h 27"/>
                <a:gd name="T4" fmla="*/ 17 w 22"/>
                <a:gd name="T5" fmla="*/ 10 h 27"/>
                <a:gd name="T6" fmla="*/ 11 w 22"/>
                <a:gd name="T7" fmla="*/ 4 h 27"/>
                <a:gd name="T8" fmla="*/ 4 w 22"/>
                <a:gd name="T9" fmla="*/ 7 h 27"/>
                <a:gd name="T10" fmla="*/ 1 w 22"/>
                <a:gd name="T11" fmla="*/ 3 h 27"/>
                <a:gd name="T12" fmla="*/ 11 w 22"/>
                <a:gd name="T13" fmla="*/ 0 h 27"/>
                <a:gd name="T14" fmla="*/ 22 w 22"/>
                <a:gd name="T15" fmla="*/ 10 h 27"/>
                <a:gd name="T16" fmla="*/ 22 w 22"/>
                <a:gd name="T17" fmla="*/ 27 h 27"/>
                <a:gd name="T18" fmla="*/ 17 w 22"/>
                <a:gd name="T19" fmla="*/ 27 h 27"/>
                <a:gd name="T20" fmla="*/ 17 w 22"/>
                <a:gd name="T21" fmla="*/ 24 h 27"/>
                <a:gd name="T22" fmla="*/ 17 w 22"/>
                <a:gd name="T23" fmla="*/ 22 h 27"/>
                <a:gd name="T24" fmla="*/ 17 w 22"/>
                <a:gd name="T25" fmla="*/ 22 h 27"/>
                <a:gd name="T26" fmla="*/ 9 w 22"/>
                <a:gd name="T27" fmla="*/ 27 h 27"/>
                <a:gd name="T28" fmla="*/ 0 w 22"/>
                <a:gd name="T29" fmla="*/ 19 h 27"/>
                <a:gd name="T30" fmla="*/ 16 w 22"/>
                <a:gd name="T31" fmla="*/ 10 h 27"/>
                <a:gd name="T32" fmla="*/ 10 w 22"/>
                <a:gd name="T33" fmla="*/ 23 h 27"/>
                <a:gd name="T34" fmla="*/ 17 w 22"/>
                <a:gd name="T35" fmla="*/ 15 h 27"/>
                <a:gd name="T36" fmla="*/ 17 w 22"/>
                <a:gd name="T37" fmla="*/ 14 h 27"/>
                <a:gd name="T38" fmla="*/ 15 w 22"/>
                <a:gd name="T39" fmla="*/ 14 h 27"/>
                <a:gd name="T40" fmla="*/ 5 w 22"/>
                <a:gd name="T41" fmla="*/ 19 h 27"/>
                <a:gd name="T42" fmla="*/ 10 w 22"/>
                <a:gd name="T43"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7">
                  <a:moveTo>
                    <a:pt x="16" y="10"/>
                  </a:moveTo>
                  <a:cubicBezTo>
                    <a:pt x="17" y="10"/>
                    <a:pt x="17" y="10"/>
                    <a:pt x="17" y="10"/>
                  </a:cubicBezTo>
                  <a:cubicBezTo>
                    <a:pt x="17" y="10"/>
                    <a:pt x="17" y="10"/>
                    <a:pt x="17" y="10"/>
                  </a:cubicBezTo>
                  <a:cubicBezTo>
                    <a:pt x="17" y="5"/>
                    <a:pt x="14" y="4"/>
                    <a:pt x="11" y="4"/>
                  </a:cubicBezTo>
                  <a:cubicBezTo>
                    <a:pt x="7" y="4"/>
                    <a:pt x="4" y="7"/>
                    <a:pt x="4" y="7"/>
                  </a:cubicBezTo>
                  <a:cubicBezTo>
                    <a:pt x="1" y="3"/>
                    <a:pt x="1" y="3"/>
                    <a:pt x="1" y="3"/>
                  </a:cubicBezTo>
                  <a:cubicBezTo>
                    <a:pt x="1" y="3"/>
                    <a:pt x="5" y="0"/>
                    <a:pt x="11" y="0"/>
                  </a:cubicBezTo>
                  <a:cubicBezTo>
                    <a:pt x="18" y="0"/>
                    <a:pt x="22" y="3"/>
                    <a:pt x="22" y="10"/>
                  </a:cubicBezTo>
                  <a:cubicBezTo>
                    <a:pt x="22" y="27"/>
                    <a:pt x="22" y="27"/>
                    <a:pt x="22" y="27"/>
                  </a:cubicBezTo>
                  <a:cubicBezTo>
                    <a:pt x="17" y="27"/>
                    <a:pt x="17" y="27"/>
                    <a:pt x="17" y="27"/>
                  </a:cubicBezTo>
                  <a:cubicBezTo>
                    <a:pt x="17" y="24"/>
                    <a:pt x="17" y="24"/>
                    <a:pt x="17" y="24"/>
                  </a:cubicBezTo>
                  <a:cubicBezTo>
                    <a:pt x="17" y="23"/>
                    <a:pt x="17" y="22"/>
                    <a:pt x="17" y="22"/>
                  </a:cubicBezTo>
                  <a:cubicBezTo>
                    <a:pt x="17" y="22"/>
                    <a:pt x="17" y="22"/>
                    <a:pt x="17" y="22"/>
                  </a:cubicBezTo>
                  <a:cubicBezTo>
                    <a:pt x="17" y="22"/>
                    <a:pt x="15" y="27"/>
                    <a:pt x="9" y="27"/>
                  </a:cubicBezTo>
                  <a:cubicBezTo>
                    <a:pt x="4" y="27"/>
                    <a:pt x="0" y="25"/>
                    <a:pt x="0" y="19"/>
                  </a:cubicBezTo>
                  <a:cubicBezTo>
                    <a:pt x="0" y="11"/>
                    <a:pt x="11" y="10"/>
                    <a:pt x="16" y="10"/>
                  </a:cubicBezTo>
                  <a:close/>
                  <a:moveTo>
                    <a:pt x="10" y="23"/>
                  </a:moveTo>
                  <a:cubicBezTo>
                    <a:pt x="14" y="23"/>
                    <a:pt x="17" y="19"/>
                    <a:pt x="17" y="15"/>
                  </a:cubicBezTo>
                  <a:cubicBezTo>
                    <a:pt x="17" y="14"/>
                    <a:pt x="17" y="14"/>
                    <a:pt x="17" y="14"/>
                  </a:cubicBezTo>
                  <a:cubicBezTo>
                    <a:pt x="15" y="14"/>
                    <a:pt x="15" y="14"/>
                    <a:pt x="15" y="14"/>
                  </a:cubicBezTo>
                  <a:cubicBezTo>
                    <a:pt x="12" y="14"/>
                    <a:pt x="5" y="14"/>
                    <a:pt x="5" y="19"/>
                  </a:cubicBezTo>
                  <a:cubicBezTo>
                    <a:pt x="5" y="21"/>
                    <a:pt x="6" y="23"/>
                    <a:pt x="1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9">
              <a:extLst>
                <a:ext uri="{FF2B5EF4-FFF2-40B4-BE49-F238E27FC236}">
                  <a16:creationId xmlns:a16="http://schemas.microsoft.com/office/drawing/2014/main" id="{435680DB-66E3-46DF-BA6C-0593BD30BD8D}"/>
                </a:ext>
              </a:extLst>
            </p:cNvPr>
            <p:cNvSpPr>
              <a:spLocks/>
            </p:cNvSpPr>
            <p:nvPr/>
          </p:nvSpPr>
          <p:spPr bwMode="auto">
            <a:xfrm>
              <a:off x="4897" y="2062"/>
              <a:ext cx="51" cy="57"/>
            </a:xfrm>
            <a:custGeom>
              <a:avLst/>
              <a:gdLst>
                <a:gd name="T0" fmla="*/ 0 w 24"/>
                <a:gd name="T1" fmla="*/ 0 h 27"/>
                <a:gd name="T2" fmla="*/ 5 w 24"/>
                <a:gd name="T3" fmla="*/ 0 h 27"/>
                <a:gd name="T4" fmla="*/ 5 w 24"/>
                <a:gd name="T5" fmla="*/ 4 h 27"/>
                <a:gd name="T6" fmla="*/ 5 w 24"/>
                <a:gd name="T7" fmla="*/ 6 h 27"/>
                <a:gd name="T8" fmla="*/ 5 w 24"/>
                <a:gd name="T9" fmla="*/ 6 h 27"/>
                <a:gd name="T10" fmla="*/ 15 w 24"/>
                <a:gd name="T11" fmla="*/ 0 h 27"/>
                <a:gd name="T12" fmla="*/ 24 w 24"/>
                <a:gd name="T13" fmla="*/ 10 h 27"/>
                <a:gd name="T14" fmla="*/ 24 w 24"/>
                <a:gd name="T15" fmla="*/ 27 h 27"/>
                <a:gd name="T16" fmla="*/ 19 w 24"/>
                <a:gd name="T17" fmla="*/ 27 h 27"/>
                <a:gd name="T18" fmla="*/ 19 w 24"/>
                <a:gd name="T19" fmla="*/ 11 h 27"/>
                <a:gd name="T20" fmla="*/ 14 w 24"/>
                <a:gd name="T21" fmla="*/ 4 h 27"/>
                <a:gd name="T22" fmla="*/ 6 w 24"/>
                <a:gd name="T23" fmla="*/ 11 h 27"/>
                <a:gd name="T24" fmla="*/ 5 w 24"/>
                <a:gd name="T25" fmla="*/ 14 h 27"/>
                <a:gd name="T26" fmla="*/ 5 w 24"/>
                <a:gd name="T27" fmla="*/ 27 h 27"/>
                <a:gd name="T28" fmla="*/ 0 w 24"/>
                <a:gd name="T29" fmla="*/ 27 h 27"/>
                <a:gd name="T30" fmla="*/ 0 w 24"/>
                <a:gd name="T3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27">
                  <a:moveTo>
                    <a:pt x="0" y="0"/>
                  </a:moveTo>
                  <a:cubicBezTo>
                    <a:pt x="5" y="0"/>
                    <a:pt x="5" y="0"/>
                    <a:pt x="5" y="0"/>
                  </a:cubicBezTo>
                  <a:cubicBezTo>
                    <a:pt x="5" y="4"/>
                    <a:pt x="5" y="4"/>
                    <a:pt x="5" y="4"/>
                  </a:cubicBezTo>
                  <a:cubicBezTo>
                    <a:pt x="5" y="5"/>
                    <a:pt x="5" y="6"/>
                    <a:pt x="5" y="6"/>
                  </a:cubicBezTo>
                  <a:cubicBezTo>
                    <a:pt x="5" y="6"/>
                    <a:pt x="5" y="6"/>
                    <a:pt x="5" y="6"/>
                  </a:cubicBezTo>
                  <a:cubicBezTo>
                    <a:pt x="6" y="3"/>
                    <a:pt x="9" y="0"/>
                    <a:pt x="15" y="0"/>
                  </a:cubicBezTo>
                  <a:cubicBezTo>
                    <a:pt x="21" y="0"/>
                    <a:pt x="24" y="3"/>
                    <a:pt x="24" y="10"/>
                  </a:cubicBezTo>
                  <a:cubicBezTo>
                    <a:pt x="24" y="27"/>
                    <a:pt x="24" y="27"/>
                    <a:pt x="24" y="27"/>
                  </a:cubicBezTo>
                  <a:cubicBezTo>
                    <a:pt x="19" y="27"/>
                    <a:pt x="19" y="27"/>
                    <a:pt x="19" y="27"/>
                  </a:cubicBezTo>
                  <a:cubicBezTo>
                    <a:pt x="19" y="11"/>
                    <a:pt x="19" y="11"/>
                    <a:pt x="19" y="11"/>
                  </a:cubicBezTo>
                  <a:cubicBezTo>
                    <a:pt x="19" y="7"/>
                    <a:pt x="18" y="4"/>
                    <a:pt x="14" y="4"/>
                  </a:cubicBezTo>
                  <a:cubicBezTo>
                    <a:pt x="10" y="4"/>
                    <a:pt x="7" y="7"/>
                    <a:pt x="6" y="11"/>
                  </a:cubicBezTo>
                  <a:cubicBezTo>
                    <a:pt x="6" y="12"/>
                    <a:pt x="5" y="13"/>
                    <a:pt x="5" y="14"/>
                  </a:cubicBezTo>
                  <a:cubicBezTo>
                    <a:pt x="5" y="27"/>
                    <a:pt x="5" y="27"/>
                    <a:pt x="5" y="27"/>
                  </a:cubicBezTo>
                  <a:cubicBezTo>
                    <a:pt x="0" y="27"/>
                    <a:pt x="0" y="27"/>
                    <a:pt x="0" y="27"/>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0">
              <a:extLst>
                <a:ext uri="{FF2B5EF4-FFF2-40B4-BE49-F238E27FC236}">
                  <a16:creationId xmlns:a16="http://schemas.microsoft.com/office/drawing/2014/main" id="{D607F416-0EC5-4C0F-BAE5-82B1362E9B74}"/>
                </a:ext>
              </a:extLst>
            </p:cNvPr>
            <p:cNvSpPr>
              <a:spLocks/>
            </p:cNvSpPr>
            <p:nvPr/>
          </p:nvSpPr>
          <p:spPr bwMode="auto">
            <a:xfrm>
              <a:off x="4962" y="2047"/>
              <a:ext cx="32" cy="72"/>
            </a:xfrm>
            <a:custGeom>
              <a:avLst/>
              <a:gdLst>
                <a:gd name="T0" fmla="*/ 3 w 15"/>
                <a:gd name="T1" fmla="*/ 12 h 34"/>
                <a:gd name="T2" fmla="*/ 0 w 15"/>
                <a:gd name="T3" fmla="*/ 12 h 34"/>
                <a:gd name="T4" fmla="*/ 0 w 15"/>
                <a:gd name="T5" fmla="*/ 8 h 34"/>
                <a:gd name="T6" fmla="*/ 3 w 15"/>
                <a:gd name="T7" fmla="*/ 8 h 34"/>
                <a:gd name="T8" fmla="*/ 3 w 15"/>
                <a:gd name="T9" fmla="*/ 0 h 34"/>
                <a:gd name="T10" fmla="*/ 8 w 15"/>
                <a:gd name="T11" fmla="*/ 0 h 34"/>
                <a:gd name="T12" fmla="*/ 8 w 15"/>
                <a:gd name="T13" fmla="*/ 8 h 34"/>
                <a:gd name="T14" fmla="*/ 14 w 15"/>
                <a:gd name="T15" fmla="*/ 8 h 34"/>
                <a:gd name="T16" fmla="*/ 14 w 15"/>
                <a:gd name="T17" fmla="*/ 12 h 34"/>
                <a:gd name="T18" fmla="*/ 8 w 15"/>
                <a:gd name="T19" fmla="*/ 12 h 34"/>
                <a:gd name="T20" fmla="*/ 8 w 15"/>
                <a:gd name="T21" fmla="*/ 24 h 34"/>
                <a:gd name="T22" fmla="*/ 14 w 15"/>
                <a:gd name="T23" fmla="*/ 29 h 34"/>
                <a:gd name="T24" fmla="*/ 15 w 15"/>
                <a:gd name="T25" fmla="*/ 29 h 34"/>
                <a:gd name="T26" fmla="*/ 15 w 15"/>
                <a:gd name="T27" fmla="*/ 34 h 34"/>
                <a:gd name="T28" fmla="*/ 13 w 15"/>
                <a:gd name="T29" fmla="*/ 34 h 34"/>
                <a:gd name="T30" fmla="*/ 3 w 15"/>
                <a:gd name="T31" fmla="*/ 24 h 34"/>
                <a:gd name="T32" fmla="*/ 3 w 15"/>
                <a:gd name="T33"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34">
                  <a:moveTo>
                    <a:pt x="3" y="12"/>
                  </a:moveTo>
                  <a:cubicBezTo>
                    <a:pt x="0" y="12"/>
                    <a:pt x="0" y="12"/>
                    <a:pt x="0" y="12"/>
                  </a:cubicBezTo>
                  <a:cubicBezTo>
                    <a:pt x="0" y="8"/>
                    <a:pt x="0" y="8"/>
                    <a:pt x="0" y="8"/>
                  </a:cubicBezTo>
                  <a:cubicBezTo>
                    <a:pt x="3" y="8"/>
                    <a:pt x="3" y="8"/>
                    <a:pt x="3" y="8"/>
                  </a:cubicBezTo>
                  <a:cubicBezTo>
                    <a:pt x="3" y="0"/>
                    <a:pt x="3" y="0"/>
                    <a:pt x="3" y="0"/>
                  </a:cubicBezTo>
                  <a:cubicBezTo>
                    <a:pt x="8" y="0"/>
                    <a:pt x="8" y="0"/>
                    <a:pt x="8" y="0"/>
                  </a:cubicBezTo>
                  <a:cubicBezTo>
                    <a:pt x="8" y="8"/>
                    <a:pt x="8" y="8"/>
                    <a:pt x="8" y="8"/>
                  </a:cubicBezTo>
                  <a:cubicBezTo>
                    <a:pt x="14" y="8"/>
                    <a:pt x="14" y="8"/>
                    <a:pt x="14" y="8"/>
                  </a:cubicBezTo>
                  <a:cubicBezTo>
                    <a:pt x="14" y="12"/>
                    <a:pt x="14" y="12"/>
                    <a:pt x="14" y="12"/>
                  </a:cubicBezTo>
                  <a:cubicBezTo>
                    <a:pt x="8" y="12"/>
                    <a:pt x="8" y="12"/>
                    <a:pt x="8" y="12"/>
                  </a:cubicBezTo>
                  <a:cubicBezTo>
                    <a:pt x="8" y="24"/>
                    <a:pt x="8" y="24"/>
                    <a:pt x="8" y="24"/>
                  </a:cubicBezTo>
                  <a:cubicBezTo>
                    <a:pt x="8" y="29"/>
                    <a:pt x="12" y="29"/>
                    <a:pt x="14" y="29"/>
                  </a:cubicBezTo>
                  <a:cubicBezTo>
                    <a:pt x="14" y="29"/>
                    <a:pt x="15" y="29"/>
                    <a:pt x="15" y="29"/>
                  </a:cubicBezTo>
                  <a:cubicBezTo>
                    <a:pt x="15" y="34"/>
                    <a:pt x="15" y="34"/>
                    <a:pt x="15" y="34"/>
                  </a:cubicBezTo>
                  <a:cubicBezTo>
                    <a:pt x="15" y="34"/>
                    <a:pt x="14" y="34"/>
                    <a:pt x="13" y="34"/>
                  </a:cubicBezTo>
                  <a:cubicBezTo>
                    <a:pt x="10" y="34"/>
                    <a:pt x="3" y="33"/>
                    <a:pt x="3" y="24"/>
                  </a:cubicBezTo>
                  <a:lnTo>
                    <a:pt x="3"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1">
              <a:extLst>
                <a:ext uri="{FF2B5EF4-FFF2-40B4-BE49-F238E27FC236}">
                  <a16:creationId xmlns:a16="http://schemas.microsoft.com/office/drawing/2014/main" id="{1F62A2B4-D969-4816-B531-445B3E896B41}"/>
                </a:ext>
              </a:extLst>
            </p:cNvPr>
            <p:cNvSpPr>
              <a:spLocks/>
            </p:cNvSpPr>
            <p:nvPr/>
          </p:nvSpPr>
          <p:spPr bwMode="auto">
            <a:xfrm>
              <a:off x="5002" y="2062"/>
              <a:ext cx="42" cy="57"/>
            </a:xfrm>
            <a:custGeom>
              <a:avLst/>
              <a:gdLst>
                <a:gd name="T0" fmla="*/ 3 w 20"/>
                <a:gd name="T1" fmla="*/ 20 h 27"/>
                <a:gd name="T2" fmla="*/ 10 w 20"/>
                <a:gd name="T3" fmla="*/ 23 h 27"/>
                <a:gd name="T4" fmla="*/ 15 w 20"/>
                <a:gd name="T5" fmla="*/ 20 h 27"/>
                <a:gd name="T6" fmla="*/ 1 w 20"/>
                <a:gd name="T7" fmla="*/ 7 h 27"/>
                <a:gd name="T8" fmla="*/ 11 w 20"/>
                <a:gd name="T9" fmla="*/ 0 h 27"/>
                <a:gd name="T10" fmla="*/ 19 w 20"/>
                <a:gd name="T11" fmla="*/ 3 h 27"/>
                <a:gd name="T12" fmla="*/ 17 w 20"/>
                <a:gd name="T13" fmla="*/ 6 h 27"/>
                <a:gd name="T14" fmla="*/ 11 w 20"/>
                <a:gd name="T15" fmla="*/ 4 h 27"/>
                <a:gd name="T16" fmla="*/ 6 w 20"/>
                <a:gd name="T17" fmla="*/ 7 h 27"/>
                <a:gd name="T18" fmla="*/ 20 w 20"/>
                <a:gd name="T19" fmla="*/ 20 h 27"/>
                <a:gd name="T20" fmla="*/ 10 w 20"/>
                <a:gd name="T21" fmla="*/ 27 h 27"/>
                <a:gd name="T22" fmla="*/ 0 w 20"/>
                <a:gd name="T23" fmla="*/ 23 h 27"/>
                <a:gd name="T24" fmla="*/ 3 w 20"/>
                <a:gd name="T25"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7">
                  <a:moveTo>
                    <a:pt x="3" y="20"/>
                  </a:moveTo>
                  <a:cubicBezTo>
                    <a:pt x="3" y="20"/>
                    <a:pt x="6" y="23"/>
                    <a:pt x="10" y="23"/>
                  </a:cubicBezTo>
                  <a:cubicBezTo>
                    <a:pt x="13" y="23"/>
                    <a:pt x="15" y="22"/>
                    <a:pt x="15" y="20"/>
                  </a:cubicBezTo>
                  <a:cubicBezTo>
                    <a:pt x="15" y="15"/>
                    <a:pt x="1" y="16"/>
                    <a:pt x="1" y="7"/>
                  </a:cubicBezTo>
                  <a:cubicBezTo>
                    <a:pt x="1" y="2"/>
                    <a:pt x="6" y="0"/>
                    <a:pt x="11" y="0"/>
                  </a:cubicBezTo>
                  <a:cubicBezTo>
                    <a:pt x="17" y="0"/>
                    <a:pt x="19" y="3"/>
                    <a:pt x="19" y="3"/>
                  </a:cubicBezTo>
                  <a:cubicBezTo>
                    <a:pt x="17" y="6"/>
                    <a:pt x="17" y="6"/>
                    <a:pt x="17" y="6"/>
                  </a:cubicBezTo>
                  <a:cubicBezTo>
                    <a:pt x="17" y="6"/>
                    <a:pt x="15" y="4"/>
                    <a:pt x="11" y="4"/>
                  </a:cubicBezTo>
                  <a:cubicBezTo>
                    <a:pt x="9" y="4"/>
                    <a:pt x="6" y="5"/>
                    <a:pt x="6" y="7"/>
                  </a:cubicBezTo>
                  <a:cubicBezTo>
                    <a:pt x="6" y="12"/>
                    <a:pt x="20" y="11"/>
                    <a:pt x="20" y="20"/>
                  </a:cubicBezTo>
                  <a:cubicBezTo>
                    <a:pt x="20" y="24"/>
                    <a:pt x="16" y="27"/>
                    <a:pt x="10" y="27"/>
                  </a:cubicBezTo>
                  <a:cubicBezTo>
                    <a:pt x="4" y="27"/>
                    <a:pt x="0" y="23"/>
                    <a:pt x="0" y="23"/>
                  </a:cubicBezTo>
                  <a:lnTo>
                    <a:pt x="3"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2">
              <a:extLst>
                <a:ext uri="{FF2B5EF4-FFF2-40B4-BE49-F238E27FC236}">
                  <a16:creationId xmlns:a16="http://schemas.microsoft.com/office/drawing/2014/main" id="{035490C6-95FF-46BE-AE4D-480F7C5FB676}"/>
                </a:ext>
              </a:extLst>
            </p:cNvPr>
            <p:cNvSpPr>
              <a:spLocks noEditPoints="1"/>
            </p:cNvSpPr>
            <p:nvPr/>
          </p:nvSpPr>
          <p:spPr bwMode="auto">
            <a:xfrm>
              <a:off x="4403" y="2201"/>
              <a:ext cx="52" cy="57"/>
            </a:xfrm>
            <a:custGeom>
              <a:avLst/>
              <a:gdLst>
                <a:gd name="T0" fmla="*/ 13 w 25"/>
                <a:gd name="T1" fmla="*/ 0 h 27"/>
                <a:gd name="T2" fmla="*/ 25 w 25"/>
                <a:gd name="T3" fmla="*/ 12 h 27"/>
                <a:gd name="T4" fmla="*/ 25 w 25"/>
                <a:gd name="T5" fmla="*/ 14 h 27"/>
                <a:gd name="T6" fmla="*/ 5 w 25"/>
                <a:gd name="T7" fmla="*/ 14 h 27"/>
                <a:gd name="T8" fmla="*/ 14 w 25"/>
                <a:gd name="T9" fmla="*/ 23 h 27"/>
                <a:gd name="T10" fmla="*/ 22 w 25"/>
                <a:gd name="T11" fmla="*/ 20 h 27"/>
                <a:gd name="T12" fmla="*/ 24 w 25"/>
                <a:gd name="T13" fmla="*/ 23 h 27"/>
                <a:gd name="T14" fmla="*/ 14 w 25"/>
                <a:gd name="T15" fmla="*/ 27 h 27"/>
                <a:gd name="T16" fmla="*/ 0 w 25"/>
                <a:gd name="T17" fmla="*/ 13 h 27"/>
                <a:gd name="T18" fmla="*/ 13 w 25"/>
                <a:gd name="T19" fmla="*/ 0 h 27"/>
                <a:gd name="T20" fmla="*/ 20 w 25"/>
                <a:gd name="T21" fmla="*/ 10 h 27"/>
                <a:gd name="T22" fmla="*/ 13 w 25"/>
                <a:gd name="T23" fmla="*/ 4 h 27"/>
                <a:gd name="T24" fmla="*/ 6 w 25"/>
                <a:gd name="T25" fmla="*/ 10 h 27"/>
                <a:gd name="T26" fmla="*/ 20 w 25"/>
                <a:gd name="T27"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27">
                  <a:moveTo>
                    <a:pt x="13" y="0"/>
                  </a:moveTo>
                  <a:cubicBezTo>
                    <a:pt x="21" y="0"/>
                    <a:pt x="25" y="5"/>
                    <a:pt x="25" y="12"/>
                  </a:cubicBezTo>
                  <a:cubicBezTo>
                    <a:pt x="25" y="13"/>
                    <a:pt x="25" y="14"/>
                    <a:pt x="25" y="14"/>
                  </a:cubicBezTo>
                  <a:cubicBezTo>
                    <a:pt x="5" y="14"/>
                    <a:pt x="5" y="14"/>
                    <a:pt x="5" y="14"/>
                  </a:cubicBezTo>
                  <a:cubicBezTo>
                    <a:pt x="6" y="20"/>
                    <a:pt x="10" y="23"/>
                    <a:pt x="14" y="23"/>
                  </a:cubicBezTo>
                  <a:cubicBezTo>
                    <a:pt x="19" y="23"/>
                    <a:pt x="22" y="20"/>
                    <a:pt x="22" y="20"/>
                  </a:cubicBezTo>
                  <a:cubicBezTo>
                    <a:pt x="24" y="23"/>
                    <a:pt x="24" y="23"/>
                    <a:pt x="24" y="23"/>
                  </a:cubicBezTo>
                  <a:cubicBezTo>
                    <a:pt x="24" y="23"/>
                    <a:pt x="20" y="27"/>
                    <a:pt x="14" y="27"/>
                  </a:cubicBezTo>
                  <a:cubicBezTo>
                    <a:pt x="6" y="27"/>
                    <a:pt x="0" y="21"/>
                    <a:pt x="0" y="13"/>
                  </a:cubicBezTo>
                  <a:cubicBezTo>
                    <a:pt x="0" y="5"/>
                    <a:pt x="6" y="0"/>
                    <a:pt x="13" y="0"/>
                  </a:cubicBezTo>
                  <a:close/>
                  <a:moveTo>
                    <a:pt x="20" y="10"/>
                  </a:moveTo>
                  <a:cubicBezTo>
                    <a:pt x="19" y="6"/>
                    <a:pt x="17" y="4"/>
                    <a:pt x="13" y="4"/>
                  </a:cubicBezTo>
                  <a:cubicBezTo>
                    <a:pt x="9" y="4"/>
                    <a:pt x="6" y="6"/>
                    <a:pt x="6" y="10"/>
                  </a:cubicBezTo>
                  <a:lnTo>
                    <a:pt x="2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3">
              <a:extLst>
                <a:ext uri="{FF2B5EF4-FFF2-40B4-BE49-F238E27FC236}">
                  <a16:creationId xmlns:a16="http://schemas.microsoft.com/office/drawing/2014/main" id="{17AAFC04-DA1C-47B9-B6E2-6CBC8E911548}"/>
                </a:ext>
              </a:extLst>
            </p:cNvPr>
            <p:cNvSpPr>
              <a:spLocks/>
            </p:cNvSpPr>
            <p:nvPr/>
          </p:nvSpPr>
          <p:spPr bwMode="auto">
            <a:xfrm>
              <a:off x="4470" y="2201"/>
              <a:ext cx="50" cy="57"/>
            </a:xfrm>
            <a:custGeom>
              <a:avLst/>
              <a:gdLst>
                <a:gd name="T0" fmla="*/ 0 w 24"/>
                <a:gd name="T1" fmla="*/ 0 h 27"/>
                <a:gd name="T2" fmla="*/ 5 w 24"/>
                <a:gd name="T3" fmla="*/ 0 h 27"/>
                <a:gd name="T4" fmla="*/ 5 w 24"/>
                <a:gd name="T5" fmla="*/ 4 h 27"/>
                <a:gd name="T6" fmla="*/ 5 w 24"/>
                <a:gd name="T7" fmla="*/ 6 h 27"/>
                <a:gd name="T8" fmla="*/ 5 w 24"/>
                <a:gd name="T9" fmla="*/ 6 h 27"/>
                <a:gd name="T10" fmla="*/ 15 w 24"/>
                <a:gd name="T11" fmla="*/ 0 h 27"/>
                <a:gd name="T12" fmla="*/ 24 w 24"/>
                <a:gd name="T13" fmla="*/ 10 h 27"/>
                <a:gd name="T14" fmla="*/ 24 w 24"/>
                <a:gd name="T15" fmla="*/ 27 h 27"/>
                <a:gd name="T16" fmla="*/ 19 w 24"/>
                <a:gd name="T17" fmla="*/ 27 h 27"/>
                <a:gd name="T18" fmla="*/ 19 w 24"/>
                <a:gd name="T19" fmla="*/ 11 h 27"/>
                <a:gd name="T20" fmla="*/ 14 w 24"/>
                <a:gd name="T21" fmla="*/ 4 h 27"/>
                <a:gd name="T22" fmla="*/ 5 w 24"/>
                <a:gd name="T23" fmla="*/ 11 h 27"/>
                <a:gd name="T24" fmla="*/ 5 w 24"/>
                <a:gd name="T25" fmla="*/ 14 h 27"/>
                <a:gd name="T26" fmla="*/ 5 w 24"/>
                <a:gd name="T27" fmla="*/ 27 h 27"/>
                <a:gd name="T28" fmla="*/ 0 w 24"/>
                <a:gd name="T29" fmla="*/ 27 h 27"/>
                <a:gd name="T30" fmla="*/ 0 w 24"/>
                <a:gd name="T3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27">
                  <a:moveTo>
                    <a:pt x="0" y="0"/>
                  </a:moveTo>
                  <a:cubicBezTo>
                    <a:pt x="5" y="0"/>
                    <a:pt x="5" y="0"/>
                    <a:pt x="5" y="0"/>
                  </a:cubicBezTo>
                  <a:cubicBezTo>
                    <a:pt x="5" y="4"/>
                    <a:pt x="5" y="4"/>
                    <a:pt x="5" y="4"/>
                  </a:cubicBezTo>
                  <a:cubicBezTo>
                    <a:pt x="5" y="5"/>
                    <a:pt x="5" y="6"/>
                    <a:pt x="5" y="6"/>
                  </a:cubicBezTo>
                  <a:cubicBezTo>
                    <a:pt x="5" y="6"/>
                    <a:pt x="5" y="6"/>
                    <a:pt x="5" y="6"/>
                  </a:cubicBezTo>
                  <a:cubicBezTo>
                    <a:pt x="6" y="3"/>
                    <a:pt x="9" y="0"/>
                    <a:pt x="15" y="0"/>
                  </a:cubicBezTo>
                  <a:cubicBezTo>
                    <a:pt x="21" y="0"/>
                    <a:pt x="24" y="3"/>
                    <a:pt x="24" y="10"/>
                  </a:cubicBezTo>
                  <a:cubicBezTo>
                    <a:pt x="24" y="27"/>
                    <a:pt x="24" y="27"/>
                    <a:pt x="24" y="27"/>
                  </a:cubicBezTo>
                  <a:cubicBezTo>
                    <a:pt x="19" y="27"/>
                    <a:pt x="19" y="27"/>
                    <a:pt x="19" y="27"/>
                  </a:cubicBezTo>
                  <a:cubicBezTo>
                    <a:pt x="19" y="11"/>
                    <a:pt x="19" y="11"/>
                    <a:pt x="19" y="11"/>
                  </a:cubicBezTo>
                  <a:cubicBezTo>
                    <a:pt x="19" y="7"/>
                    <a:pt x="18" y="4"/>
                    <a:pt x="14" y="4"/>
                  </a:cubicBezTo>
                  <a:cubicBezTo>
                    <a:pt x="10" y="4"/>
                    <a:pt x="7" y="7"/>
                    <a:pt x="5" y="11"/>
                  </a:cubicBezTo>
                  <a:cubicBezTo>
                    <a:pt x="5" y="12"/>
                    <a:pt x="5" y="13"/>
                    <a:pt x="5" y="14"/>
                  </a:cubicBezTo>
                  <a:cubicBezTo>
                    <a:pt x="5" y="27"/>
                    <a:pt x="5" y="27"/>
                    <a:pt x="5" y="27"/>
                  </a:cubicBezTo>
                  <a:cubicBezTo>
                    <a:pt x="0" y="27"/>
                    <a:pt x="0" y="27"/>
                    <a:pt x="0" y="27"/>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24">
              <a:extLst>
                <a:ext uri="{FF2B5EF4-FFF2-40B4-BE49-F238E27FC236}">
                  <a16:creationId xmlns:a16="http://schemas.microsoft.com/office/drawing/2014/main" id="{9F3021B0-2A48-4C1F-B6A1-8458978D9E7F}"/>
                </a:ext>
              </a:extLst>
            </p:cNvPr>
            <p:cNvSpPr>
              <a:spLocks noEditPoints="1"/>
            </p:cNvSpPr>
            <p:nvPr/>
          </p:nvSpPr>
          <p:spPr bwMode="auto">
            <a:xfrm>
              <a:off x="4564" y="2201"/>
              <a:ext cx="46" cy="57"/>
            </a:xfrm>
            <a:custGeom>
              <a:avLst/>
              <a:gdLst>
                <a:gd name="T0" fmla="*/ 16 w 22"/>
                <a:gd name="T1" fmla="*/ 10 h 27"/>
                <a:gd name="T2" fmla="*/ 17 w 22"/>
                <a:gd name="T3" fmla="*/ 10 h 27"/>
                <a:gd name="T4" fmla="*/ 17 w 22"/>
                <a:gd name="T5" fmla="*/ 10 h 27"/>
                <a:gd name="T6" fmla="*/ 11 w 22"/>
                <a:gd name="T7" fmla="*/ 4 h 27"/>
                <a:gd name="T8" fmla="*/ 4 w 22"/>
                <a:gd name="T9" fmla="*/ 6 h 27"/>
                <a:gd name="T10" fmla="*/ 2 w 22"/>
                <a:gd name="T11" fmla="*/ 3 h 27"/>
                <a:gd name="T12" fmla="*/ 11 w 22"/>
                <a:gd name="T13" fmla="*/ 0 h 27"/>
                <a:gd name="T14" fmla="*/ 22 w 22"/>
                <a:gd name="T15" fmla="*/ 10 h 27"/>
                <a:gd name="T16" fmla="*/ 22 w 22"/>
                <a:gd name="T17" fmla="*/ 27 h 27"/>
                <a:gd name="T18" fmla="*/ 17 w 22"/>
                <a:gd name="T19" fmla="*/ 27 h 27"/>
                <a:gd name="T20" fmla="*/ 17 w 22"/>
                <a:gd name="T21" fmla="*/ 24 h 27"/>
                <a:gd name="T22" fmla="*/ 17 w 22"/>
                <a:gd name="T23" fmla="*/ 22 h 27"/>
                <a:gd name="T24" fmla="*/ 17 w 22"/>
                <a:gd name="T25" fmla="*/ 22 h 27"/>
                <a:gd name="T26" fmla="*/ 9 w 22"/>
                <a:gd name="T27" fmla="*/ 27 h 27"/>
                <a:gd name="T28" fmla="*/ 0 w 22"/>
                <a:gd name="T29" fmla="*/ 19 h 27"/>
                <a:gd name="T30" fmla="*/ 16 w 22"/>
                <a:gd name="T31" fmla="*/ 10 h 27"/>
                <a:gd name="T32" fmla="*/ 10 w 22"/>
                <a:gd name="T33" fmla="*/ 23 h 27"/>
                <a:gd name="T34" fmla="*/ 17 w 22"/>
                <a:gd name="T35" fmla="*/ 15 h 27"/>
                <a:gd name="T36" fmla="*/ 17 w 22"/>
                <a:gd name="T37" fmla="*/ 14 h 27"/>
                <a:gd name="T38" fmla="*/ 16 w 22"/>
                <a:gd name="T39" fmla="*/ 14 h 27"/>
                <a:gd name="T40" fmla="*/ 5 w 22"/>
                <a:gd name="T41" fmla="*/ 19 h 27"/>
                <a:gd name="T42" fmla="*/ 10 w 22"/>
                <a:gd name="T43"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7">
                  <a:moveTo>
                    <a:pt x="16" y="10"/>
                  </a:moveTo>
                  <a:cubicBezTo>
                    <a:pt x="17" y="10"/>
                    <a:pt x="17" y="10"/>
                    <a:pt x="17" y="10"/>
                  </a:cubicBezTo>
                  <a:cubicBezTo>
                    <a:pt x="17" y="10"/>
                    <a:pt x="17" y="10"/>
                    <a:pt x="17" y="10"/>
                  </a:cubicBezTo>
                  <a:cubicBezTo>
                    <a:pt x="17" y="5"/>
                    <a:pt x="14" y="4"/>
                    <a:pt x="11" y="4"/>
                  </a:cubicBezTo>
                  <a:cubicBezTo>
                    <a:pt x="7" y="4"/>
                    <a:pt x="4" y="6"/>
                    <a:pt x="4" y="6"/>
                  </a:cubicBezTo>
                  <a:cubicBezTo>
                    <a:pt x="2" y="3"/>
                    <a:pt x="2" y="3"/>
                    <a:pt x="2" y="3"/>
                  </a:cubicBezTo>
                  <a:cubicBezTo>
                    <a:pt x="2" y="3"/>
                    <a:pt x="5" y="0"/>
                    <a:pt x="11" y="0"/>
                  </a:cubicBezTo>
                  <a:cubicBezTo>
                    <a:pt x="18" y="0"/>
                    <a:pt x="22" y="3"/>
                    <a:pt x="22" y="10"/>
                  </a:cubicBezTo>
                  <a:cubicBezTo>
                    <a:pt x="22" y="27"/>
                    <a:pt x="22" y="27"/>
                    <a:pt x="22" y="27"/>
                  </a:cubicBezTo>
                  <a:cubicBezTo>
                    <a:pt x="17" y="27"/>
                    <a:pt x="17" y="27"/>
                    <a:pt x="17" y="27"/>
                  </a:cubicBezTo>
                  <a:cubicBezTo>
                    <a:pt x="17" y="24"/>
                    <a:pt x="17" y="24"/>
                    <a:pt x="17" y="24"/>
                  </a:cubicBezTo>
                  <a:cubicBezTo>
                    <a:pt x="17" y="23"/>
                    <a:pt x="17" y="22"/>
                    <a:pt x="17" y="22"/>
                  </a:cubicBezTo>
                  <a:cubicBezTo>
                    <a:pt x="17" y="22"/>
                    <a:pt x="17" y="22"/>
                    <a:pt x="17" y="22"/>
                  </a:cubicBezTo>
                  <a:cubicBezTo>
                    <a:pt x="17" y="22"/>
                    <a:pt x="15" y="27"/>
                    <a:pt x="9" y="27"/>
                  </a:cubicBezTo>
                  <a:cubicBezTo>
                    <a:pt x="4" y="27"/>
                    <a:pt x="0" y="24"/>
                    <a:pt x="0" y="19"/>
                  </a:cubicBezTo>
                  <a:cubicBezTo>
                    <a:pt x="0" y="11"/>
                    <a:pt x="11" y="10"/>
                    <a:pt x="16" y="10"/>
                  </a:cubicBezTo>
                  <a:close/>
                  <a:moveTo>
                    <a:pt x="10" y="23"/>
                  </a:moveTo>
                  <a:cubicBezTo>
                    <a:pt x="14" y="23"/>
                    <a:pt x="17" y="19"/>
                    <a:pt x="17" y="15"/>
                  </a:cubicBezTo>
                  <a:cubicBezTo>
                    <a:pt x="17" y="14"/>
                    <a:pt x="17" y="14"/>
                    <a:pt x="17" y="14"/>
                  </a:cubicBezTo>
                  <a:cubicBezTo>
                    <a:pt x="16" y="14"/>
                    <a:pt x="16" y="14"/>
                    <a:pt x="16" y="14"/>
                  </a:cubicBezTo>
                  <a:cubicBezTo>
                    <a:pt x="12" y="14"/>
                    <a:pt x="5" y="14"/>
                    <a:pt x="5" y="19"/>
                  </a:cubicBezTo>
                  <a:cubicBezTo>
                    <a:pt x="5" y="21"/>
                    <a:pt x="7" y="23"/>
                    <a:pt x="1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5">
              <a:extLst>
                <a:ext uri="{FF2B5EF4-FFF2-40B4-BE49-F238E27FC236}">
                  <a16:creationId xmlns:a16="http://schemas.microsoft.com/office/drawing/2014/main" id="{99A7D25C-587D-4CE9-88E8-6C7ACD6D8733}"/>
                </a:ext>
              </a:extLst>
            </p:cNvPr>
            <p:cNvSpPr>
              <a:spLocks noEditPoints="1"/>
            </p:cNvSpPr>
            <p:nvPr/>
          </p:nvSpPr>
          <p:spPr bwMode="auto">
            <a:xfrm>
              <a:off x="4625" y="2180"/>
              <a:ext cx="52" cy="78"/>
            </a:xfrm>
            <a:custGeom>
              <a:avLst/>
              <a:gdLst>
                <a:gd name="T0" fmla="*/ 12 w 25"/>
                <a:gd name="T1" fmla="*/ 10 h 37"/>
                <a:gd name="T2" fmla="*/ 20 w 25"/>
                <a:gd name="T3" fmla="*/ 14 h 37"/>
                <a:gd name="T4" fmla="*/ 20 w 25"/>
                <a:gd name="T5" fmla="*/ 14 h 37"/>
                <a:gd name="T6" fmla="*/ 20 w 25"/>
                <a:gd name="T7" fmla="*/ 12 h 37"/>
                <a:gd name="T8" fmla="*/ 20 w 25"/>
                <a:gd name="T9" fmla="*/ 0 h 37"/>
                <a:gd name="T10" fmla="*/ 25 w 25"/>
                <a:gd name="T11" fmla="*/ 0 h 37"/>
                <a:gd name="T12" fmla="*/ 25 w 25"/>
                <a:gd name="T13" fmla="*/ 37 h 37"/>
                <a:gd name="T14" fmla="*/ 20 w 25"/>
                <a:gd name="T15" fmla="*/ 37 h 37"/>
                <a:gd name="T16" fmla="*/ 20 w 25"/>
                <a:gd name="T17" fmla="*/ 34 h 37"/>
                <a:gd name="T18" fmla="*/ 20 w 25"/>
                <a:gd name="T19" fmla="*/ 32 h 37"/>
                <a:gd name="T20" fmla="*/ 20 w 25"/>
                <a:gd name="T21" fmla="*/ 32 h 37"/>
                <a:gd name="T22" fmla="*/ 11 w 25"/>
                <a:gd name="T23" fmla="*/ 37 h 37"/>
                <a:gd name="T24" fmla="*/ 0 w 25"/>
                <a:gd name="T25" fmla="*/ 23 h 37"/>
                <a:gd name="T26" fmla="*/ 12 w 25"/>
                <a:gd name="T27" fmla="*/ 10 h 37"/>
                <a:gd name="T28" fmla="*/ 12 w 25"/>
                <a:gd name="T29" fmla="*/ 33 h 37"/>
                <a:gd name="T30" fmla="*/ 20 w 25"/>
                <a:gd name="T31" fmla="*/ 23 h 37"/>
                <a:gd name="T32" fmla="*/ 13 w 25"/>
                <a:gd name="T33" fmla="*/ 14 h 37"/>
                <a:gd name="T34" fmla="*/ 5 w 25"/>
                <a:gd name="T35" fmla="*/ 23 h 37"/>
                <a:gd name="T36" fmla="*/ 12 w 25"/>
                <a:gd name="T37" fmla="*/ 3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37">
                  <a:moveTo>
                    <a:pt x="12" y="10"/>
                  </a:moveTo>
                  <a:cubicBezTo>
                    <a:pt x="18" y="10"/>
                    <a:pt x="20" y="14"/>
                    <a:pt x="20" y="14"/>
                  </a:cubicBezTo>
                  <a:cubicBezTo>
                    <a:pt x="20" y="14"/>
                    <a:pt x="20" y="14"/>
                    <a:pt x="20" y="14"/>
                  </a:cubicBezTo>
                  <a:cubicBezTo>
                    <a:pt x="20" y="14"/>
                    <a:pt x="20" y="13"/>
                    <a:pt x="20" y="12"/>
                  </a:cubicBezTo>
                  <a:cubicBezTo>
                    <a:pt x="20" y="0"/>
                    <a:pt x="20" y="0"/>
                    <a:pt x="20" y="0"/>
                  </a:cubicBezTo>
                  <a:cubicBezTo>
                    <a:pt x="25" y="0"/>
                    <a:pt x="25" y="0"/>
                    <a:pt x="25" y="0"/>
                  </a:cubicBezTo>
                  <a:cubicBezTo>
                    <a:pt x="25" y="37"/>
                    <a:pt x="25" y="37"/>
                    <a:pt x="25" y="37"/>
                  </a:cubicBezTo>
                  <a:cubicBezTo>
                    <a:pt x="20" y="37"/>
                    <a:pt x="20" y="37"/>
                    <a:pt x="20" y="37"/>
                  </a:cubicBezTo>
                  <a:cubicBezTo>
                    <a:pt x="20" y="34"/>
                    <a:pt x="20" y="34"/>
                    <a:pt x="20" y="34"/>
                  </a:cubicBezTo>
                  <a:cubicBezTo>
                    <a:pt x="20" y="33"/>
                    <a:pt x="20" y="32"/>
                    <a:pt x="20" y="32"/>
                  </a:cubicBezTo>
                  <a:cubicBezTo>
                    <a:pt x="20" y="32"/>
                    <a:pt x="20" y="32"/>
                    <a:pt x="20" y="32"/>
                  </a:cubicBezTo>
                  <a:cubicBezTo>
                    <a:pt x="20" y="32"/>
                    <a:pt x="18" y="37"/>
                    <a:pt x="11" y="37"/>
                  </a:cubicBezTo>
                  <a:cubicBezTo>
                    <a:pt x="4" y="37"/>
                    <a:pt x="0" y="32"/>
                    <a:pt x="0" y="23"/>
                  </a:cubicBezTo>
                  <a:cubicBezTo>
                    <a:pt x="0" y="15"/>
                    <a:pt x="5" y="10"/>
                    <a:pt x="12" y="10"/>
                  </a:cubicBezTo>
                  <a:close/>
                  <a:moveTo>
                    <a:pt x="12" y="33"/>
                  </a:moveTo>
                  <a:cubicBezTo>
                    <a:pt x="16" y="33"/>
                    <a:pt x="20" y="30"/>
                    <a:pt x="20" y="23"/>
                  </a:cubicBezTo>
                  <a:cubicBezTo>
                    <a:pt x="20" y="19"/>
                    <a:pt x="18" y="14"/>
                    <a:pt x="13" y="14"/>
                  </a:cubicBezTo>
                  <a:cubicBezTo>
                    <a:pt x="8" y="14"/>
                    <a:pt x="5" y="17"/>
                    <a:pt x="5" y="23"/>
                  </a:cubicBezTo>
                  <a:cubicBezTo>
                    <a:pt x="5" y="29"/>
                    <a:pt x="8" y="33"/>
                    <a:pt x="12"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6">
              <a:extLst>
                <a:ext uri="{FF2B5EF4-FFF2-40B4-BE49-F238E27FC236}">
                  <a16:creationId xmlns:a16="http://schemas.microsoft.com/office/drawing/2014/main" id="{4AC755D5-F5D1-4563-9AD9-8D2BC2107B88}"/>
                </a:ext>
              </a:extLst>
            </p:cNvPr>
            <p:cNvSpPr>
              <a:spLocks/>
            </p:cNvSpPr>
            <p:nvPr/>
          </p:nvSpPr>
          <p:spPr bwMode="auto">
            <a:xfrm>
              <a:off x="4688" y="2201"/>
              <a:ext cx="54" cy="57"/>
            </a:xfrm>
            <a:custGeom>
              <a:avLst/>
              <a:gdLst>
                <a:gd name="T0" fmla="*/ 0 w 26"/>
                <a:gd name="T1" fmla="*/ 0 h 27"/>
                <a:gd name="T2" fmla="*/ 6 w 26"/>
                <a:gd name="T3" fmla="*/ 0 h 27"/>
                <a:gd name="T4" fmla="*/ 12 w 26"/>
                <a:gd name="T5" fmla="*/ 18 h 27"/>
                <a:gd name="T6" fmla="*/ 13 w 26"/>
                <a:gd name="T7" fmla="*/ 22 h 27"/>
                <a:gd name="T8" fmla="*/ 13 w 26"/>
                <a:gd name="T9" fmla="*/ 22 h 27"/>
                <a:gd name="T10" fmla="*/ 14 w 26"/>
                <a:gd name="T11" fmla="*/ 18 h 27"/>
                <a:gd name="T12" fmla="*/ 20 w 26"/>
                <a:gd name="T13" fmla="*/ 0 h 27"/>
                <a:gd name="T14" fmla="*/ 26 w 26"/>
                <a:gd name="T15" fmla="*/ 0 h 27"/>
                <a:gd name="T16" fmla="*/ 16 w 26"/>
                <a:gd name="T17" fmla="*/ 27 h 27"/>
                <a:gd name="T18" fmla="*/ 10 w 26"/>
                <a:gd name="T19" fmla="*/ 27 h 27"/>
                <a:gd name="T20" fmla="*/ 0 w 26"/>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7">
                  <a:moveTo>
                    <a:pt x="0" y="0"/>
                  </a:moveTo>
                  <a:cubicBezTo>
                    <a:pt x="6" y="0"/>
                    <a:pt x="6" y="0"/>
                    <a:pt x="6" y="0"/>
                  </a:cubicBezTo>
                  <a:cubicBezTo>
                    <a:pt x="12" y="18"/>
                    <a:pt x="12" y="18"/>
                    <a:pt x="12" y="18"/>
                  </a:cubicBezTo>
                  <a:cubicBezTo>
                    <a:pt x="13" y="20"/>
                    <a:pt x="13" y="22"/>
                    <a:pt x="13" y="22"/>
                  </a:cubicBezTo>
                  <a:cubicBezTo>
                    <a:pt x="13" y="22"/>
                    <a:pt x="13" y="22"/>
                    <a:pt x="13" y="22"/>
                  </a:cubicBezTo>
                  <a:cubicBezTo>
                    <a:pt x="13" y="22"/>
                    <a:pt x="14" y="20"/>
                    <a:pt x="14" y="18"/>
                  </a:cubicBezTo>
                  <a:cubicBezTo>
                    <a:pt x="20" y="0"/>
                    <a:pt x="20" y="0"/>
                    <a:pt x="20" y="0"/>
                  </a:cubicBezTo>
                  <a:cubicBezTo>
                    <a:pt x="26" y="0"/>
                    <a:pt x="26" y="0"/>
                    <a:pt x="26" y="0"/>
                  </a:cubicBezTo>
                  <a:cubicBezTo>
                    <a:pt x="16" y="27"/>
                    <a:pt x="16" y="27"/>
                    <a:pt x="16" y="27"/>
                  </a:cubicBezTo>
                  <a:cubicBezTo>
                    <a:pt x="10" y="27"/>
                    <a:pt x="10" y="27"/>
                    <a:pt x="10" y="27"/>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27">
              <a:extLst>
                <a:ext uri="{FF2B5EF4-FFF2-40B4-BE49-F238E27FC236}">
                  <a16:creationId xmlns:a16="http://schemas.microsoft.com/office/drawing/2014/main" id="{039F2EDA-A40C-4402-8A9B-66F16A003BAE}"/>
                </a:ext>
              </a:extLst>
            </p:cNvPr>
            <p:cNvSpPr>
              <a:spLocks noEditPoints="1"/>
            </p:cNvSpPr>
            <p:nvPr/>
          </p:nvSpPr>
          <p:spPr bwMode="auto">
            <a:xfrm>
              <a:off x="4753" y="2180"/>
              <a:ext cx="10" cy="78"/>
            </a:xfrm>
            <a:custGeom>
              <a:avLst/>
              <a:gdLst>
                <a:gd name="T0" fmla="*/ 0 w 10"/>
                <a:gd name="T1" fmla="*/ 0 h 78"/>
                <a:gd name="T2" fmla="*/ 10 w 10"/>
                <a:gd name="T3" fmla="*/ 0 h 78"/>
                <a:gd name="T4" fmla="*/ 10 w 10"/>
                <a:gd name="T5" fmla="*/ 11 h 78"/>
                <a:gd name="T6" fmla="*/ 0 w 10"/>
                <a:gd name="T7" fmla="*/ 11 h 78"/>
                <a:gd name="T8" fmla="*/ 0 w 10"/>
                <a:gd name="T9" fmla="*/ 0 h 78"/>
                <a:gd name="T10" fmla="*/ 0 w 10"/>
                <a:gd name="T11" fmla="*/ 21 h 78"/>
                <a:gd name="T12" fmla="*/ 10 w 10"/>
                <a:gd name="T13" fmla="*/ 21 h 78"/>
                <a:gd name="T14" fmla="*/ 10 w 10"/>
                <a:gd name="T15" fmla="*/ 78 h 78"/>
                <a:gd name="T16" fmla="*/ 0 w 10"/>
                <a:gd name="T17" fmla="*/ 78 h 78"/>
                <a:gd name="T18" fmla="*/ 0 w 10"/>
                <a:gd name="T19" fmla="*/ 2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78">
                  <a:moveTo>
                    <a:pt x="0" y="0"/>
                  </a:moveTo>
                  <a:lnTo>
                    <a:pt x="10" y="0"/>
                  </a:lnTo>
                  <a:lnTo>
                    <a:pt x="10" y="11"/>
                  </a:lnTo>
                  <a:lnTo>
                    <a:pt x="0" y="11"/>
                  </a:lnTo>
                  <a:lnTo>
                    <a:pt x="0" y="0"/>
                  </a:lnTo>
                  <a:close/>
                  <a:moveTo>
                    <a:pt x="0" y="21"/>
                  </a:moveTo>
                  <a:lnTo>
                    <a:pt x="10" y="21"/>
                  </a:lnTo>
                  <a:lnTo>
                    <a:pt x="10" y="78"/>
                  </a:lnTo>
                  <a:lnTo>
                    <a:pt x="0" y="78"/>
                  </a:lnTo>
                  <a:lnTo>
                    <a:pt x="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8">
              <a:extLst>
                <a:ext uri="{FF2B5EF4-FFF2-40B4-BE49-F238E27FC236}">
                  <a16:creationId xmlns:a16="http://schemas.microsoft.com/office/drawing/2014/main" id="{2042E18C-AD25-458D-9EB2-4483F3B1DF1C}"/>
                </a:ext>
              </a:extLst>
            </p:cNvPr>
            <p:cNvSpPr>
              <a:spLocks/>
            </p:cNvSpPr>
            <p:nvPr/>
          </p:nvSpPr>
          <p:spPr bwMode="auto">
            <a:xfrm>
              <a:off x="4778" y="2201"/>
              <a:ext cx="42" cy="57"/>
            </a:xfrm>
            <a:custGeom>
              <a:avLst/>
              <a:gdLst>
                <a:gd name="T0" fmla="*/ 3 w 20"/>
                <a:gd name="T1" fmla="*/ 20 h 27"/>
                <a:gd name="T2" fmla="*/ 10 w 20"/>
                <a:gd name="T3" fmla="*/ 23 h 27"/>
                <a:gd name="T4" fmla="*/ 14 w 20"/>
                <a:gd name="T5" fmla="*/ 20 h 27"/>
                <a:gd name="T6" fmla="*/ 1 w 20"/>
                <a:gd name="T7" fmla="*/ 7 h 27"/>
                <a:gd name="T8" fmla="*/ 10 w 20"/>
                <a:gd name="T9" fmla="*/ 0 h 27"/>
                <a:gd name="T10" fmla="*/ 19 w 20"/>
                <a:gd name="T11" fmla="*/ 3 h 27"/>
                <a:gd name="T12" fmla="*/ 17 w 20"/>
                <a:gd name="T13" fmla="*/ 6 h 27"/>
                <a:gd name="T14" fmla="*/ 10 w 20"/>
                <a:gd name="T15" fmla="*/ 4 h 27"/>
                <a:gd name="T16" fmla="*/ 6 w 20"/>
                <a:gd name="T17" fmla="*/ 7 h 27"/>
                <a:gd name="T18" fmla="*/ 20 w 20"/>
                <a:gd name="T19" fmla="*/ 20 h 27"/>
                <a:gd name="T20" fmla="*/ 10 w 20"/>
                <a:gd name="T21" fmla="*/ 27 h 27"/>
                <a:gd name="T22" fmla="*/ 0 w 20"/>
                <a:gd name="T23" fmla="*/ 23 h 27"/>
                <a:gd name="T24" fmla="*/ 3 w 20"/>
                <a:gd name="T25"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7">
                  <a:moveTo>
                    <a:pt x="3" y="20"/>
                  </a:moveTo>
                  <a:cubicBezTo>
                    <a:pt x="3" y="20"/>
                    <a:pt x="6" y="23"/>
                    <a:pt x="10" y="23"/>
                  </a:cubicBezTo>
                  <a:cubicBezTo>
                    <a:pt x="12" y="23"/>
                    <a:pt x="14" y="22"/>
                    <a:pt x="14" y="20"/>
                  </a:cubicBezTo>
                  <a:cubicBezTo>
                    <a:pt x="14" y="15"/>
                    <a:pt x="1" y="16"/>
                    <a:pt x="1" y="7"/>
                  </a:cubicBezTo>
                  <a:cubicBezTo>
                    <a:pt x="1" y="2"/>
                    <a:pt x="5" y="0"/>
                    <a:pt x="10" y="0"/>
                  </a:cubicBezTo>
                  <a:cubicBezTo>
                    <a:pt x="16" y="0"/>
                    <a:pt x="19" y="3"/>
                    <a:pt x="19" y="3"/>
                  </a:cubicBezTo>
                  <a:cubicBezTo>
                    <a:pt x="17" y="6"/>
                    <a:pt x="17" y="6"/>
                    <a:pt x="17" y="6"/>
                  </a:cubicBezTo>
                  <a:cubicBezTo>
                    <a:pt x="17" y="6"/>
                    <a:pt x="15" y="4"/>
                    <a:pt x="10" y="4"/>
                  </a:cubicBezTo>
                  <a:cubicBezTo>
                    <a:pt x="8" y="4"/>
                    <a:pt x="6" y="5"/>
                    <a:pt x="6" y="7"/>
                  </a:cubicBezTo>
                  <a:cubicBezTo>
                    <a:pt x="6" y="12"/>
                    <a:pt x="20" y="11"/>
                    <a:pt x="20" y="20"/>
                  </a:cubicBezTo>
                  <a:cubicBezTo>
                    <a:pt x="20" y="24"/>
                    <a:pt x="16" y="27"/>
                    <a:pt x="10" y="27"/>
                  </a:cubicBezTo>
                  <a:cubicBezTo>
                    <a:pt x="4" y="27"/>
                    <a:pt x="0" y="23"/>
                    <a:pt x="0" y="23"/>
                  </a:cubicBezTo>
                  <a:lnTo>
                    <a:pt x="3"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29">
              <a:extLst>
                <a:ext uri="{FF2B5EF4-FFF2-40B4-BE49-F238E27FC236}">
                  <a16:creationId xmlns:a16="http://schemas.microsoft.com/office/drawing/2014/main" id="{A578B000-CF64-4C78-ADA5-3F3D7EE67DC2}"/>
                </a:ext>
              </a:extLst>
            </p:cNvPr>
            <p:cNvSpPr>
              <a:spLocks noEditPoints="1"/>
            </p:cNvSpPr>
            <p:nvPr/>
          </p:nvSpPr>
          <p:spPr bwMode="auto">
            <a:xfrm>
              <a:off x="4830" y="2201"/>
              <a:ext cx="51" cy="57"/>
            </a:xfrm>
            <a:custGeom>
              <a:avLst/>
              <a:gdLst>
                <a:gd name="T0" fmla="*/ 13 w 24"/>
                <a:gd name="T1" fmla="*/ 0 h 27"/>
                <a:gd name="T2" fmla="*/ 24 w 24"/>
                <a:gd name="T3" fmla="*/ 12 h 27"/>
                <a:gd name="T4" fmla="*/ 24 w 24"/>
                <a:gd name="T5" fmla="*/ 14 h 27"/>
                <a:gd name="T6" fmla="*/ 5 w 24"/>
                <a:gd name="T7" fmla="*/ 14 h 27"/>
                <a:gd name="T8" fmla="*/ 14 w 24"/>
                <a:gd name="T9" fmla="*/ 23 h 27"/>
                <a:gd name="T10" fmla="*/ 22 w 24"/>
                <a:gd name="T11" fmla="*/ 20 h 27"/>
                <a:gd name="T12" fmla="*/ 24 w 24"/>
                <a:gd name="T13" fmla="*/ 23 h 27"/>
                <a:gd name="T14" fmla="*/ 14 w 24"/>
                <a:gd name="T15" fmla="*/ 27 h 27"/>
                <a:gd name="T16" fmla="*/ 0 w 24"/>
                <a:gd name="T17" fmla="*/ 13 h 27"/>
                <a:gd name="T18" fmla="*/ 13 w 24"/>
                <a:gd name="T19" fmla="*/ 0 h 27"/>
                <a:gd name="T20" fmla="*/ 19 w 24"/>
                <a:gd name="T21" fmla="*/ 10 h 27"/>
                <a:gd name="T22" fmla="*/ 13 w 24"/>
                <a:gd name="T23" fmla="*/ 4 h 27"/>
                <a:gd name="T24" fmla="*/ 5 w 24"/>
                <a:gd name="T25" fmla="*/ 10 h 27"/>
                <a:gd name="T26" fmla="*/ 19 w 24"/>
                <a:gd name="T27"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7">
                  <a:moveTo>
                    <a:pt x="13" y="0"/>
                  </a:moveTo>
                  <a:cubicBezTo>
                    <a:pt x="20" y="0"/>
                    <a:pt x="24" y="5"/>
                    <a:pt x="24" y="12"/>
                  </a:cubicBezTo>
                  <a:cubicBezTo>
                    <a:pt x="24" y="13"/>
                    <a:pt x="24" y="14"/>
                    <a:pt x="24" y="14"/>
                  </a:cubicBezTo>
                  <a:cubicBezTo>
                    <a:pt x="5" y="14"/>
                    <a:pt x="5" y="14"/>
                    <a:pt x="5" y="14"/>
                  </a:cubicBezTo>
                  <a:cubicBezTo>
                    <a:pt x="5" y="20"/>
                    <a:pt x="9" y="23"/>
                    <a:pt x="14" y="23"/>
                  </a:cubicBezTo>
                  <a:cubicBezTo>
                    <a:pt x="19" y="23"/>
                    <a:pt x="22" y="20"/>
                    <a:pt x="22" y="20"/>
                  </a:cubicBezTo>
                  <a:cubicBezTo>
                    <a:pt x="24" y="23"/>
                    <a:pt x="24" y="23"/>
                    <a:pt x="24" y="23"/>
                  </a:cubicBezTo>
                  <a:cubicBezTo>
                    <a:pt x="24" y="23"/>
                    <a:pt x="20" y="27"/>
                    <a:pt x="14" y="27"/>
                  </a:cubicBezTo>
                  <a:cubicBezTo>
                    <a:pt x="6" y="27"/>
                    <a:pt x="0" y="21"/>
                    <a:pt x="0" y="13"/>
                  </a:cubicBezTo>
                  <a:cubicBezTo>
                    <a:pt x="0" y="5"/>
                    <a:pt x="6" y="0"/>
                    <a:pt x="13" y="0"/>
                  </a:cubicBezTo>
                  <a:close/>
                  <a:moveTo>
                    <a:pt x="19" y="10"/>
                  </a:moveTo>
                  <a:cubicBezTo>
                    <a:pt x="19" y="6"/>
                    <a:pt x="16" y="4"/>
                    <a:pt x="13" y="4"/>
                  </a:cubicBezTo>
                  <a:cubicBezTo>
                    <a:pt x="9" y="4"/>
                    <a:pt x="6" y="6"/>
                    <a:pt x="5" y="10"/>
                  </a:cubicBezTo>
                  <a:lnTo>
                    <a:pt x="19"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0">
              <a:extLst>
                <a:ext uri="{FF2B5EF4-FFF2-40B4-BE49-F238E27FC236}">
                  <a16:creationId xmlns:a16="http://schemas.microsoft.com/office/drawing/2014/main" id="{76C1A57D-7ADA-4348-896D-871C8561BF11}"/>
                </a:ext>
              </a:extLst>
            </p:cNvPr>
            <p:cNvSpPr>
              <a:spLocks/>
            </p:cNvSpPr>
            <p:nvPr/>
          </p:nvSpPr>
          <p:spPr bwMode="auto">
            <a:xfrm>
              <a:off x="4895" y="2201"/>
              <a:ext cx="50" cy="57"/>
            </a:xfrm>
            <a:custGeom>
              <a:avLst/>
              <a:gdLst>
                <a:gd name="T0" fmla="*/ 0 w 24"/>
                <a:gd name="T1" fmla="*/ 0 h 27"/>
                <a:gd name="T2" fmla="*/ 5 w 24"/>
                <a:gd name="T3" fmla="*/ 0 h 27"/>
                <a:gd name="T4" fmla="*/ 5 w 24"/>
                <a:gd name="T5" fmla="*/ 16 h 27"/>
                <a:gd name="T6" fmla="*/ 10 w 24"/>
                <a:gd name="T7" fmla="*/ 23 h 27"/>
                <a:gd name="T8" fmla="*/ 19 w 24"/>
                <a:gd name="T9" fmla="*/ 13 h 27"/>
                <a:gd name="T10" fmla="*/ 19 w 24"/>
                <a:gd name="T11" fmla="*/ 0 h 27"/>
                <a:gd name="T12" fmla="*/ 24 w 24"/>
                <a:gd name="T13" fmla="*/ 0 h 27"/>
                <a:gd name="T14" fmla="*/ 24 w 24"/>
                <a:gd name="T15" fmla="*/ 27 h 27"/>
                <a:gd name="T16" fmla="*/ 19 w 24"/>
                <a:gd name="T17" fmla="*/ 27 h 27"/>
                <a:gd name="T18" fmla="*/ 19 w 24"/>
                <a:gd name="T19" fmla="*/ 23 h 27"/>
                <a:gd name="T20" fmla="*/ 19 w 24"/>
                <a:gd name="T21" fmla="*/ 21 h 27"/>
                <a:gd name="T22" fmla="*/ 19 w 24"/>
                <a:gd name="T23" fmla="*/ 21 h 27"/>
                <a:gd name="T24" fmla="*/ 9 w 24"/>
                <a:gd name="T25" fmla="*/ 27 h 27"/>
                <a:gd name="T26" fmla="*/ 0 w 24"/>
                <a:gd name="T27" fmla="*/ 17 h 27"/>
                <a:gd name="T28" fmla="*/ 0 w 24"/>
                <a:gd name="T2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27">
                  <a:moveTo>
                    <a:pt x="0" y="0"/>
                  </a:moveTo>
                  <a:cubicBezTo>
                    <a:pt x="5" y="0"/>
                    <a:pt x="5" y="0"/>
                    <a:pt x="5" y="0"/>
                  </a:cubicBezTo>
                  <a:cubicBezTo>
                    <a:pt x="5" y="16"/>
                    <a:pt x="5" y="16"/>
                    <a:pt x="5" y="16"/>
                  </a:cubicBezTo>
                  <a:cubicBezTo>
                    <a:pt x="5" y="20"/>
                    <a:pt x="6" y="23"/>
                    <a:pt x="10" y="23"/>
                  </a:cubicBezTo>
                  <a:cubicBezTo>
                    <a:pt x="16" y="23"/>
                    <a:pt x="19" y="18"/>
                    <a:pt x="19" y="13"/>
                  </a:cubicBezTo>
                  <a:cubicBezTo>
                    <a:pt x="19" y="0"/>
                    <a:pt x="19" y="0"/>
                    <a:pt x="19" y="0"/>
                  </a:cubicBezTo>
                  <a:cubicBezTo>
                    <a:pt x="24" y="0"/>
                    <a:pt x="24" y="0"/>
                    <a:pt x="24" y="0"/>
                  </a:cubicBezTo>
                  <a:cubicBezTo>
                    <a:pt x="24" y="27"/>
                    <a:pt x="24" y="27"/>
                    <a:pt x="24" y="27"/>
                  </a:cubicBezTo>
                  <a:cubicBezTo>
                    <a:pt x="19" y="27"/>
                    <a:pt x="19" y="27"/>
                    <a:pt x="19" y="27"/>
                  </a:cubicBezTo>
                  <a:cubicBezTo>
                    <a:pt x="19" y="23"/>
                    <a:pt x="19" y="23"/>
                    <a:pt x="19" y="23"/>
                  </a:cubicBezTo>
                  <a:cubicBezTo>
                    <a:pt x="19" y="22"/>
                    <a:pt x="19" y="21"/>
                    <a:pt x="19" y="21"/>
                  </a:cubicBezTo>
                  <a:cubicBezTo>
                    <a:pt x="19" y="21"/>
                    <a:pt x="19" y="21"/>
                    <a:pt x="19" y="21"/>
                  </a:cubicBezTo>
                  <a:cubicBezTo>
                    <a:pt x="18" y="24"/>
                    <a:pt x="14" y="27"/>
                    <a:pt x="9" y="27"/>
                  </a:cubicBezTo>
                  <a:cubicBezTo>
                    <a:pt x="3" y="27"/>
                    <a:pt x="0" y="24"/>
                    <a:pt x="0" y="17"/>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1">
              <a:extLst>
                <a:ext uri="{FF2B5EF4-FFF2-40B4-BE49-F238E27FC236}">
                  <a16:creationId xmlns:a16="http://schemas.microsoft.com/office/drawing/2014/main" id="{3A26C653-1436-49FB-99B9-141D826F1E13}"/>
                </a:ext>
              </a:extLst>
            </p:cNvPr>
            <p:cNvSpPr>
              <a:spLocks/>
            </p:cNvSpPr>
            <p:nvPr/>
          </p:nvSpPr>
          <p:spPr bwMode="auto">
            <a:xfrm>
              <a:off x="4964" y="2201"/>
              <a:ext cx="30" cy="57"/>
            </a:xfrm>
            <a:custGeom>
              <a:avLst/>
              <a:gdLst>
                <a:gd name="T0" fmla="*/ 0 w 14"/>
                <a:gd name="T1" fmla="*/ 0 h 27"/>
                <a:gd name="T2" fmla="*/ 5 w 14"/>
                <a:gd name="T3" fmla="*/ 0 h 27"/>
                <a:gd name="T4" fmla="*/ 5 w 14"/>
                <a:gd name="T5" fmla="*/ 5 h 27"/>
                <a:gd name="T6" fmla="*/ 5 w 14"/>
                <a:gd name="T7" fmla="*/ 7 h 27"/>
                <a:gd name="T8" fmla="*/ 5 w 14"/>
                <a:gd name="T9" fmla="*/ 7 h 27"/>
                <a:gd name="T10" fmla="*/ 13 w 14"/>
                <a:gd name="T11" fmla="*/ 0 h 27"/>
                <a:gd name="T12" fmla="*/ 14 w 14"/>
                <a:gd name="T13" fmla="*/ 0 h 27"/>
                <a:gd name="T14" fmla="*/ 14 w 14"/>
                <a:gd name="T15" fmla="*/ 5 h 27"/>
                <a:gd name="T16" fmla="*/ 13 w 14"/>
                <a:gd name="T17" fmla="*/ 5 h 27"/>
                <a:gd name="T18" fmla="*/ 6 w 14"/>
                <a:gd name="T19" fmla="*/ 11 h 27"/>
                <a:gd name="T20" fmla="*/ 5 w 14"/>
                <a:gd name="T21" fmla="*/ 16 h 27"/>
                <a:gd name="T22" fmla="*/ 5 w 14"/>
                <a:gd name="T23" fmla="*/ 27 h 27"/>
                <a:gd name="T24" fmla="*/ 0 w 14"/>
                <a:gd name="T25" fmla="*/ 27 h 27"/>
                <a:gd name="T26" fmla="*/ 0 w 14"/>
                <a:gd name="T2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27">
                  <a:moveTo>
                    <a:pt x="0" y="0"/>
                  </a:moveTo>
                  <a:cubicBezTo>
                    <a:pt x="5" y="0"/>
                    <a:pt x="5" y="0"/>
                    <a:pt x="5" y="0"/>
                  </a:cubicBezTo>
                  <a:cubicBezTo>
                    <a:pt x="5" y="5"/>
                    <a:pt x="5" y="5"/>
                    <a:pt x="5" y="5"/>
                  </a:cubicBezTo>
                  <a:cubicBezTo>
                    <a:pt x="5" y="6"/>
                    <a:pt x="5" y="7"/>
                    <a:pt x="5" y="7"/>
                  </a:cubicBezTo>
                  <a:cubicBezTo>
                    <a:pt x="5" y="7"/>
                    <a:pt x="5" y="7"/>
                    <a:pt x="5" y="7"/>
                  </a:cubicBezTo>
                  <a:cubicBezTo>
                    <a:pt x="6" y="3"/>
                    <a:pt x="9" y="0"/>
                    <a:pt x="13" y="0"/>
                  </a:cubicBezTo>
                  <a:cubicBezTo>
                    <a:pt x="14" y="0"/>
                    <a:pt x="14" y="0"/>
                    <a:pt x="14" y="0"/>
                  </a:cubicBezTo>
                  <a:cubicBezTo>
                    <a:pt x="14" y="5"/>
                    <a:pt x="14" y="5"/>
                    <a:pt x="14" y="5"/>
                  </a:cubicBezTo>
                  <a:cubicBezTo>
                    <a:pt x="14" y="5"/>
                    <a:pt x="14" y="5"/>
                    <a:pt x="13" y="5"/>
                  </a:cubicBezTo>
                  <a:cubicBezTo>
                    <a:pt x="10" y="5"/>
                    <a:pt x="7" y="7"/>
                    <a:pt x="6" y="11"/>
                  </a:cubicBezTo>
                  <a:cubicBezTo>
                    <a:pt x="5" y="13"/>
                    <a:pt x="5" y="14"/>
                    <a:pt x="5" y="16"/>
                  </a:cubicBezTo>
                  <a:cubicBezTo>
                    <a:pt x="5" y="27"/>
                    <a:pt x="5" y="27"/>
                    <a:pt x="5" y="27"/>
                  </a:cubicBezTo>
                  <a:cubicBezTo>
                    <a:pt x="0" y="27"/>
                    <a:pt x="0" y="27"/>
                    <a:pt x="0" y="27"/>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2">
              <a:extLst>
                <a:ext uri="{FF2B5EF4-FFF2-40B4-BE49-F238E27FC236}">
                  <a16:creationId xmlns:a16="http://schemas.microsoft.com/office/drawing/2014/main" id="{EC4E64BF-0B9A-45F8-BAAD-3EE662E2BA4B}"/>
                </a:ext>
              </a:extLst>
            </p:cNvPr>
            <p:cNvSpPr>
              <a:spLocks/>
            </p:cNvSpPr>
            <p:nvPr/>
          </p:nvSpPr>
          <p:spPr bwMode="auto">
            <a:xfrm>
              <a:off x="5002" y="2201"/>
              <a:ext cx="42" cy="57"/>
            </a:xfrm>
            <a:custGeom>
              <a:avLst/>
              <a:gdLst>
                <a:gd name="T0" fmla="*/ 3 w 20"/>
                <a:gd name="T1" fmla="*/ 20 h 27"/>
                <a:gd name="T2" fmla="*/ 10 w 20"/>
                <a:gd name="T3" fmla="*/ 23 h 27"/>
                <a:gd name="T4" fmla="*/ 15 w 20"/>
                <a:gd name="T5" fmla="*/ 20 h 27"/>
                <a:gd name="T6" fmla="*/ 1 w 20"/>
                <a:gd name="T7" fmla="*/ 7 h 27"/>
                <a:gd name="T8" fmla="*/ 11 w 20"/>
                <a:gd name="T9" fmla="*/ 0 h 27"/>
                <a:gd name="T10" fmla="*/ 19 w 20"/>
                <a:gd name="T11" fmla="*/ 3 h 27"/>
                <a:gd name="T12" fmla="*/ 17 w 20"/>
                <a:gd name="T13" fmla="*/ 6 h 27"/>
                <a:gd name="T14" fmla="*/ 11 w 20"/>
                <a:gd name="T15" fmla="*/ 4 h 27"/>
                <a:gd name="T16" fmla="*/ 6 w 20"/>
                <a:gd name="T17" fmla="*/ 7 h 27"/>
                <a:gd name="T18" fmla="*/ 20 w 20"/>
                <a:gd name="T19" fmla="*/ 20 h 27"/>
                <a:gd name="T20" fmla="*/ 10 w 20"/>
                <a:gd name="T21" fmla="*/ 27 h 27"/>
                <a:gd name="T22" fmla="*/ 0 w 20"/>
                <a:gd name="T23" fmla="*/ 23 h 27"/>
                <a:gd name="T24" fmla="*/ 3 w 20"/>
                <a:gd name="T25"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7">
                  <a:moveTo>
                    <a:pt x="3" y="20"/>
                  </a:moveTo>
                  <a:cubicBezTo>
                    <a:pt x="3" y="20"/>
                    <a:pt x="6" y="23"/>
                    <a:pt x="10" y="23"/>
                  </a:cubicBezTo>
                  <a:cubicBezTo>
                    <a:pt x="13" y="23"/>
                    <a:pt x="15" y="22"/>
                    <a:pt x="15" y="20"/>
                  </a:cubicBezTo>
                  <a:cubicBezTo>
                    <a:pt x="15" y="15"/>
                    <a:pt x="1" y="16"/>
                    <a:pt x="1" y="7"/>
                  </a:cubicBezTo>
                  <a:cubicBezTo>
                    <a:pt x="1" y="2"/>
                    <a:pt x="5" y="0"/>
                    <a:pt x="11" y="0"/>
                  </a:cubicBezTo>
                  <a:cubicBezTo>
                    <a:pt x="17" y="0"/>
                    <a:pt x="19" y="3"/>
                    <a:pt x="19" y="3"/>
                  </a:cubicBezTo>
                  <a:cubicBezTo>
                    <a:pt x="17" y="6"/>
                    <a:pt x="17" y="6"/>
                    <a:pt x="17" y="6"/>
                  </a:cubicBezTo>
                  <a:cubicBezTo>
                    <a:pt x="17" y="6"/>
                    <a:pt x="15" y="4"/>
                    <a:pt x="11" y="4"/>
                  </a:cubicBezTo>
                  <a:cubicBezTo>
                    <a:pt x="8" y="4"/>
                    <a:pt x="6" y="5"/>
                    <a:pt x="6" y="7"/>
                  </a:cubicBezTo>
                  <a:cubicBezTo>
                    <a:pt x="6" y="12"/>
                    <a:pt x="20" y="11"/>
                    <a:pt x="20" y="20"/>
                  </a:cubicBezTo>
                  <a:cubicBezTo>
                    <a:pt x="20" y="24"/>
                    <a:pt x="16" y="27"/>
                    <a:pt x="10" y="27"/>
                  </a:cubicBezTo>
                  <a:cubicBezTo>
                    <a:pt x="4" y="27"/>
                    <a:pt x="0" y="23"/>
                    <a:pt x="0" y="23"/>
                  </a:cubicBezTo>
                  <a:lnTo>
                    <a:pt x="3"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7" name="Pijl: vijfhoek 66">
            <a:extLst>
              <a:ext uri="{FF2B5EF4-FFF2-40B4-BE49-F238E27FC236}">
                <a16:creationId xmlns:a16="http://schemas.microsoft.com/office/drawing/2014/main" id="{AFCC95EC-4BE0-4945-B0AB-AA67DA3B2724}"/>
              </a:ext>
            </a:extLst>
          </p:cNvPr>
          <p:cNvSpPr/>
          <p:nvPr userDrawn="1"/>
        </p:nvSpPr>
        <p:spPr>
          <a:xfrm rot="5400000">
            <a:off x="4471674" y="157479"/>
            <a:ext cx="3248651" cy="2933698"/>
          </a:xfrm>
          <a:prstGeom prst="homePlate">
            <a:avLst>
              <a:gd name="adj" fmla="val 18182"/>
            </a:avLst>
          </a:prstGeom>
          <a:solidFill>
            <a:srgbClr val="ED317F"/>
          </a:solidFill>
          <a:ln w="12700" cap="flat" cmpd="sng" algn="ctr">
            <a:noFill/>
            <a:prstDash val="solid"/>
            <a:miter lim="800000"/>
          </a:ln>
          <a:effectLst/>
        </p:spPr>
        <p:txBody>
          <a:bodyPr vert="vert270" lIns="252000" tIns="180000" rIns="468000" bIns="252000" rtlCol="0" anchor="b"/>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1" u="none" strike="noStrike" kern="0" cap="none" spc="0" normalizeH="0" baseline="0" noProof="0">
                <a:ln>
                  <a:noFill/>
                </a:ln>
                <a:solidFill>
                  <a:prstClr val="white"/>
                </a:solidFill>
                <a:effectLst/>
                <a:uLnTx/>
                <a:uFillTx/>
                <a:latin typeface="+mj-lt"/>
                <a:ea typeface="+mn-ea"/>
                <a:cs typeface="+mn-cs"/>
              </a:rPr>
              <a:t>This slide contains a slide transition, please do not remove.</a:t>
            </a:r>
            <a:br>
              <a:rPr kumimoji="0" lang="nl-NL" sz="1400" b="0" i="1" u="none" strike="noStrike" kern="0" cap="none" spc="0" normalizeH="0" baseline="0" noProof="0">
                <a:ln>
                  <a:noFill/>
                </a:ln>
                <a:solidFill>
                  <a:prstClr val="white"/>
                </a:solidFill>
                <a:effectLst/>
                <a:uLnTx/>
                <a:uFillTx/>
                <a:latin typeface="+mj-lt"/>
                <a:ea typeface="+mn-ea"/>
                <a:cs typeface="+mn-cs"/>
              </a:rPr>
            </a:br>
            <a:endParaRPr kumimoji="0" lang="en-US" sz="1400" b="0" i="1" u="none" strike="noStrike" kern="0" cap="none" spc="0" normalizeH="0" baseline="0" noProof="0" dirty="0">
              <a:ln>
                <a:noFill/>
              </a:ln>
              <a:solidFill>
                <a:prstClr val="white"/>
              </a:solidFill>
              <a:effectLst/>
              <a:uLnTx/>
              <a:uFillTx/>
              <a:latin typeface="+mj-lt"/>
              <a:ea typeface="+mn-ea"/>
              <a:cs typeface="+mn-cs"/>
            </a:endParaRPr>
          </a:p>
        </p:txBody>
      </p:sp>
      <p:grpSp>
        <p:nvGrpSpPr>
          <p:cNvPr id="68" name="logo">
            <a:extLst>
              <a:ext uri="{FF2B5EF4-FFF2-40B4-BE49-F238E27FC236}">
                <a16:creationId xmlns:a16="http://schemas.microsoft.com/office/drawing/2014/main" id="{8F4C6D78-3A31-475C-B978-75D084B517B9}"/>
              </a:ext>
            </a:extLst>
          </p:cNvPr>
          <p:cNvGrpSpPr>
            <a:grpSpLocks noChangeAspect="1"/>
          </p:cNvGrpSpPr>
          <p:nvPr userDrawn="1"/>
        </p:nvGrpSpPr>
        <p:grpSpPr bwMode="auto">
          <a:xfrm>
            <a:off x="10404828" y="288325"/>
            <a:ext cx="1459324" cy="487249"/>
            <a:chOff x="2636" y="1758"/>
            <a:chExt cx="2408" cy="804"/>
          </a:xfrm>
        </p:grpSpPr>
        <p:sp>
          <p:nvSpPr>
            <p:cNvPr id="69" name="Freeform 5">
              <a:extLst>
                <a:ext uri="{FF2B5EF4-FFF2-40B4-BE49-F238E27FC236}">
                  <a16:creationId xmlns:a16="http://schemas.microsoft.com/office/drawing/2014/main" id="{FBCCCCE5-831C-4270-A74E-5C21AEC162E7}"/>
                </a:ext>
              </a:extLst>
            </p:cNvPr>
            <p:cNvSpPr>
              <a:spLocks noEditPoints="1"/>
            </p:cNvSpPr>
            <p:nvPr/>
          </p:nvSpPr>
          <p:spPr bwMode="auto">
            <a:xfrm>
              <a:off x="2636" y="2045"/>
              <a:ext cx="195" cy="232"/>
            </a:xfrm>
            <a:custGeom>
              <a:avLst/>
              <a:gdLst>
                <a:gd name="T0" fmla="*/ 37 w 93"/>
                <a:gd name="T1" fmla="*/ 97 h 110"/>
                <a:gd name="T2" fmla="*/ 17 w 93"/>
                <a:gd name="T3" fmla="*/ 90 h 110"/>
                <a:gd name="T4" fmla="*/ 13 w 93"/>
                <a:gd name="T5" fmla="*/ 75 h 110"/>
                <a:gd name="T6" fmla="*/ 60 w 93"/>
                <a:gd name="T7" fmla="*/ 55 h 110"/>
                <a:gd name="T8" fmla="*/ 70 w 93"/>
                <a:gd name="T9" fmla="*/ 55 h 110"/>
                <a:gd name="T10" fmla="*/ 37 w 93"/>
                <a:gd name="T11" fmla="*/ 97 h 110"/>
                <a:gd name="T12" fmla="*/ 82 w 93"/>
                <a:gd name="T13" fmla="*/ 39 h 110"/>
                <a:gd name="T14" fmla="*/ 73 w 93"/>
                <a:gd name="T15" fmla="*/ 9 h 110"/>
                <a:gd name="T16" fmla="*/ 47 w 93"/>
                <a:gd name="T17" fmla="*/ 0 h 110"/>
                <a:gd name="T18" fmla="*/ 8 w 93"/>
                <a:gd name="T19" fmla="*/ 14 h 110"/>
                <a:gd name="T20" fmla="*/ 15 w 93"/>
                <a:gd name="T21" fmla="*/ 24 h 110"/>
                <a:gd name="T22" fmla="*/ 46 w 93"/>
                <a:gd name="T23" fmla="*/ 12 h 110"/>
                <a:gd name="T24" fmla="*/ 64 w 93"/>
                <a:gd name="T25" fmla="*/ 18 h 110"/>
                <a:gd name="T26" fmla="*/ 70 w 93"/>
                <a:gd name="T27" fmla="*/ 39 h 110"/>
                <a:gd name="T28" fmla="*/ 70 w 93"/>
                <a:gd name="T29" fmla="*/ 42 h 110"/>
                <a:gd name="T30" fmla="*/ 60 w 93"/>
                <a:gd name="T31" fmla="*/ 42 h 110"/>
                <a:gd name="T32" fmla="*/ 1 w 93"/>
                <a:gd name="T33" fmla="*/ 73 h 110"/>
                <a:gd name="T34" fmla="*/ 8 w 93"/>
                <a:gd name="T35" fmla="*/ 99 h 110"/>
                <a:gd name="T36" fmla="*/ 36 w 93"/>
                <a:gd name="T37" fmla="*/ 110 h 110"/>
                <a:gd name="T38" fmla="*/ 69 w 93"/>
                <a:gd name="T39" fmla="*/ 89 h 110"/>
                <a:gd name="T40" fmla="*/ 69 w 93"/>
                <a:gd name="T41" fmla="*/ 108 h 110"/>
                <a:gd name="T42" fmla="*/ 93 w 93"/>
                <a:gd name="T43" fmla="*/ 108 h 110"/>
                <a:gd name="T44" fmla="*/ 93 w 93"/>
                <a:gd name="T45" fmla="*/ 96 h 110"/>
                <a:gd name="T46" fmla="*/ 81 w 93"/>
                <a:gd name="T47" fmla="*/ 96 h 110"/>
                <a:gd name="T48" fmla="*/ 82 w 93"/>
                <a:gd name="T49" fmla="*/ 3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3" h="110">
                  <a:moveTo>
                    <a:pt x="37" y="97"/>
                  </a:moveTo>
                  <a:cubicBezTo>
                    <a:pt x="28" y="97"/>
                    <a:pt x="21" y="95"/>
                    <a:pt x="17" y="90"/>
                  </a:cubicBezTo>
                  <a:cubicBezTo>
                    <a:pt x="14" y="87"/>
                    <a:pt x="12" y="81"/>
                    <a:pt x="13" y="75"/>
                  </a:cubicBezTo>
                  <a:cubicBezTo>
                    <a:pt x="15" y="61"/>
                    <a:pt x="30" y="55"/>
                    <a:pt x="60" y="55"/>
                  </a:cubicBezTo>
                  <a:cubicBezTo>
                    <a:pt x="70" y="55"/>
                    <a:pt x="70" y="55"/>
                    <a:pt x="70" y="55"/>
                  </a:cubicBezTo>
                  <a:cubicBezTo>
                    <a:pt x="69" y="83"/>
                    <a:pt x="50" y="97"/>
                    <a:pt x="37" y="97"/>
                  </a:cubicBezTo>
                  <a:moveTo>
                    <a:pt x="82" y="39"/>
                  </a:moveTo>
                  <a:cubicBezTo>
                    <a:pt x="82" y="26"/>
                    <a:pt x="79" y="16"/>
                    <a:pt x="73" y="9"/>
                  </a:cubicBezTo>
                  <a:cubicBezTo>
                    <a:pt x="65" y="1"/>
                    <a:pt x="54" y="0"/>
                    <a:pt x="47" y="0"/>
                  </a:cubicBezTo>
                  <a:cubicBezTo>
                    <a:pt x="31" y="0"/>
                    <a:pt x="16" y="8"/>
                    <a:pt x="8" y="14"/>
                  </a:cubicBezTo>
                  <a:cubicBezTo>
                    <a:pt x="15" y="24"/>
                    <a:pt x="15" y="24"/>
                    <a:pt x="15" y="24"/>
                  </a:cubicBezTo>
                  <a:cubicBezTo>
                    <a:pt x="22" y="19"/>
                    <a:pt x="33" y="12"/>
                    <a:pt x="46" y="12"/>
                  </a:cubicBezTo>
                  <a:cubicBezTo>
                    <a:pt x="54" y="12"/>
                    <a:pt x="60" y="14"/>
                    <a:pt x="64" y="18"/>
                  </a:cubicBezTo>
                  <a:cubicBezTo>
                    <a:pt x="68" y="22"/>
                    <a:pt x="70" y="29"/>
                    <a:pt x="70" y="39"/>
                  </a:cubicBezTo>
                  <a:cubicBezTo>
                    <a:pt x="70" y="42"/>
                    <a:pt x="70" y="42"/>
                    <a:pt x="70" y="42"/>
                  </a:cubicBezTo>
                  <a:cubicBezTo>
                    <a:pt x="60" y="42"/>
                    <a:pt x="60" y="42"/>
                    <a:pt x="60" y="42"/>
                  </a:cubicBezTo>
                  <a:cubicBezTo>
                    <a:pt x="37" y="42"/>
                    <a:pt x="5" y="46"/>
                    <a:pt x="1" y="73"/>
                  </a:cubicBezTo>
                  <a:cubicBezTo>
                    <a:pt x="0" y="83"/>
                    <a:pt x="2" y="92"/>
                    <a:pt x="8" y="99"/>
                  </a:cubicBezTo>
                  <a:cubicBezTo>
                    <a:pt x="14" y="106"/>
                    <a:pt x="24" y="110"/>
                    <a:pt x="36" y="110"/>
                  </a:cubicBezTo>
                  <a:cubicBezTo>
                    <a:pt x="50" y="110"/>
                    <a:pt x="63" y="101"/>
                    <a:pt x="69" y="89"/>
                  </a:cubicBezTo>
                  <a:cubicBezTo>
                    <a:pt x="69" y="108"/>
                    <a:pt x="69" y="108"/>
                    <a:pt x="69" y="108"/>
                  </a:cubicBezTo>
                  <a:cubicBezTo>
                    <a:pt x="93" y="108"/>
                    <a:pt x="93" y="108"/>
                    <a:pt x="93" y="108"/>
                  </a:cubicBezTo>
                  <a:cubicBezTo>
                    <a:pt x="93" y="96"/>
                    <a:pt x="93" y="96"/>
                    <a:pt x="93" y="96"/>
                  </a:cubicBezTo>
                  <a:cubicBezTo>
                    <a:pt x="81" y="96"/>
                    <a:pt x="81" y="96"/>
                    <a:pt x="81" y="96"/>
                  </a:cubicBezTo>
                  <a:lnTo>
                    <a:pt x="82"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
              <a:extLst>
                <a:ext uri="{FF2B5EF4-FFF2-40B4-BE49-F238E27FC236}">
                  <a16:creationId xmlns:a16="http://schemas.microsoft.com/office/drawing/2014/main" id="{27B87B15-9514-4FE9-BC8E-69AE9F84017E}"/>
                </a:ext>
              </a:extLst>
            </p:cNvPr>
            <p:cNvSpPr>
              <a:spLocks noEditPoints="1"/>
            </p:cNvSpPr>
            <p:nvPr/>
          </p:nvSpPr>
          <p:spPr bwMode="auto">
            <a:xfrm>
              <a:off x="3082" y="2045"/>
              <a:ext cx="197" cy="232"/>
            </a:xfrm>
            <a:custGeom>
              <a:avLst/>
              <a:gdLst>
                <a:gd name="T0" fmla="*/ 37 w 94"/>
                <a:gd name="T1" fmla="*/ 97 h 110"/>
                <a:gd name="T2" fmla="*/ 18 w 94"/>
                <a:gd name="T3" fmla="*/ 90 h 110"/>
                <a:gd name="T4" fmla="*/ 14 w 94"/>
                <a:gd name="T5" fmla="*/ 75 h 110"/>
                <a:gd name="T6" fmla="*/ 61 w 94"/>
                <a:gd name="T7" fmla="*/ 55 h 110"/>
                <a:gd name="T8" fmla="*/ 70 w 94"/>
                <a:gd name="T9" fmla="*/ 55 h 110"/>
                <a:gd name="T10" fmla="*/ 37 w 94"/>
                <a:gd name="T11" fmla="*/ 97 h 110"/>
                <a:gd name="T12" fmla="*/ 83 w 94"/>
                <a:gd name="T13" fmla="*/ 39 h 110"/>
                <a:gd name="T14" fmla="*/ 73 w 94"/>
                <a:gd name="T15" fmla="*/ 9 h 110"/>
                <a:gd name="T16" fmla="*/ 47 w 94"/>
                <a:gd name="T17" fmla="*/ 0 h 110"/>
                <a:gd name="T18" fmla="*/ 9 w 94"/>
                <a:gd name="T19" fmla="*/ 14 h 110"/>
                <a:gd name="T20" fmla="*/ 15 w 94"/>
                <a:gd name="T21" fmla="*/ 24 h 110"/>
                <a:gd name="T22" fmla="*/ 47 w 94"/>
                <a:gd name="T23" fmla="*/ 12 h 110"/>
                <a:gd name="T24" fmla="*/ 64 w 94"/>
                <a:gd name="T25" fmla="*/ 18 h 110"/>
                <a:gd name="T26" fmla="*/ 70 w 94"/>
                <a:gd name="T27" fmla="*/ 39 h 110"/>
                <a:gd name="T28" fmla="*/ 70 w 94"/>
                <a:gd name="T29" fmla="*/ 42 h 110"/>
                <a:gd name="T30" fmla="*/ 61 w 94"/>
                <a:gd name="T31" fmla="*/ 42 h 110"/>
                <a:gd name="T32" fmla="*/ 2 w 94"/>
                <a:gd name="T33" fmla="*/ 73 h 110"/>
                <a:gd name="T34" fmla="*/ 8 w 94"/>
                <a:gd name="T35" fmla="*/ 99 h 110"/>
                <a:gd name="T36" fmla="*/ 37 w 94"/>
                <a:gd name="T37" fmla="*/ 110 h 110"/>
                <a:gd name="T38" fmla="*/ 69 w 94"/>
                <a:gd name="T39" fmla="*/ 89 h 110"/>
                <a:gd name="T40" fmla="*/ 69 w 94"/>
                <a:gd name="T41" fmla="*/ 108 h 110"/>
                <a:gd name="T42" fmla="*/ 94 w 94"/>
                <a:gd name="T43" fmla="*/ 108 h 110"/>
                <a:gd name="T44" fmla="*/ 94 w 94"/>
                <a:gd name="T45" fmla="*/ 96 h 110"/>
                <a:gd name="T46" fmla="*/ 82 w 94"/>
                <a:gd name="T47" fmla="*/ 96 h 110"/>
                <a:gd name="T48" fmla="*/ 83 w 94"/>
                <a:gd name="T49" fmla="*/ 3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 h="110">
                  <a:moveTo>
                    <a:pt x="37" y="97"/>
                  </a:moveTo>
                  <a:cubicBezTo>
                    <a:pt x="28" y="97"/>
                    <a:pt x="21" y="95"/>
                    <a:pt x="18" y="90"/>
                  </a:cubicBezTo>
                  <a:cubicBezTo>
                    <a:pt x="14" y="87"/>
                    <a:pt x="13" y="81"/>
                    <a:pt x="14" y="75"/>
                  </a:cubicBezTo>
                  <a:cubicBezTo>
                    <a:pt x="16" y="61"/>
                    <a:pt x="30" y="55"/>
                    <a:pt x="61" y="55"/>
                  </a:cubicBezTo>
                  <a:cubicBezTo>
                    <a:pt x="70" y="55"/>
                    <a:pt x="70" y="55"/>
                    <a:pt x="70" y="55"/>
                  </a:cubicBezTo>
                  <a:cubicBezTo>
                    <a:pt x="69" y="83"/>
                    <a:pt x="51" y="97"/>
                    <a:pt x="37" y="97"/>
                  </a:cubicBezTo>
                  <a:moveTo>
                    <a:pt x="83" y="39"/>
                  </a:moveTo>
                  <a:cubicBezTo>
                    <a:pt x="83" y="26"/>
                    <a:pt x="80" y="16"/>
                    <a:pt x="73" y="9"/>
                  </a:cubicBezTo>
                  <a:cubicBezTo>
                    <a:pt x="65" y="1"/>
                    <a:pt x="55" y="0"/>
                    <a:pt x="47" y="0"/>
                  </a:cubicBezTo>
                  <a:cubicBezTo>
                    <a:pt x="31" y="0"/>
                    <a:pt x="16" y="8"/>
                    <a:pt x="9" y="14"/>
                  </a:cubicBezTo>
                  <a:cubicBezTo>
                    <a:pt x="15" y="24"/>
                    <a:pt x="15" y="24"/>
                    <a:pt x="15" y="24"/>
                  </a:cubicBezTo>
                  <a:cubicBezTo>
                    <a:pt x="22" y="19"/>
                    <a:pt x="34" y="12"/>
                    <a:pt x="47" y="12"/>
                  </a:cubicBezTo>
                  <a:cubicBezTo>
                    <a:pt x="55" y="12"/>
                    <a:pt x="60" y="14"/>
                    <a:pt x="64" y="18"/>
                  </a:cubicBezTo>
                  <a:cubicBezTo>
                    <a:pt x="69" y="22"/>
                    <a:pt x="71" y="29"/>
                    <a:pt x="70" y="39"/>
                  </a:cubicBezTo>
                  <a:cubicBezTo>
                    <a:pt x="70" y="42"/>
                    <a:pt x="70" y="42"/>
                    <a:pt x="70" y="42"/>
                  </a:cubicBezTo>
                  <a:cubicBezTo>
                    <a:pt x="61" y="42"/>
                    <a:pt x="61" y="42"/>
                    <a:pt x="61" y="42"/>
                  </a:cubicBezTo>
                  <a:cubicBezTo>
                    <a:pt x="37" y="42"/>
                    <a:pt x="6" y="46"/>
                    <a:pt x="2" y="73"/>
                  </a:cubicBezTo>
                  <a:cubicBezTo>
                    <a:pt x="0" y="83"/>
                    <a:pt x="3" y="92"/>
                    <a:pt x="8" y="99"/>
                  </a:cubicBezTo>
                  <a:cubicBezTo>
                    <a:pt x="14" y="106"/>
                    <a:pt x="25" y="110"/>
                    <a:pt x="37" y="110"/>
                  </a:cubicBezTo>
                  <a:cubicBezTo>
                    <a:pt x="50" y="110"/>
                    <a:pt x="64" y="101"/>
                    <a:pt x="69" y="89"/>
                  </a:cubicBezTo>
                  <a:cubicBezTo>
                    <a:pt x="69" y="108"/>
                    <a:pt x="69" y="108"/>
                    <a:pt x="69" y="108"/>
                  </a:cubicBezTo>
                  <a:cubicBezTo>
                    <a:pt x="94" y="108"/>
                    <a:pt x="94" y="108"/>
                    <a:pt x="94" y="108"/>
                  </a:cubicBezTo>
                  <a:cubicBezTo>
                    <a:pt x="94" y="96"/>
                    <a:pt x="94" y="96"/>
                    <a:pt x="94" y="96"/>
                  </a:cubicBezTo>
                  <a:cubicBezTo>
                    <a:pt x="82" y="96"/>
                    <a:pt x="82" y="96"/>
                    <a:pt x="82" y="96"/>
                  </a:cubicBezTo>
                  <a:lnTo>
                    <a:pt x="83"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7">
              <a:extLst>
                <a:ext uri="{FF2B5EF4-FFF2-40B4-BE49-F238E27FC236}">
                  <a16:creationId xmlns:a16="http://schemas.microsoft.com/office/drawing/2014/main" id="{1F3D362E-2BA9-485D-B9E5-485D521EF621}"/>
                </a:ext>
              </a:extLst>
            </p:cNvPr>
            <p:cNvSpPr>
              <a:spLocks/>
            </p:cNvSpPr>
            <p:nvPr/>
          </p:nvSpPr>
          <p:spPr bwMode="auto">
            <a:xfrm>
              <a:off x="2913" y="1961"/>
              <a:ext cx="186" cy="400"/>
            </a:xfrm>
            <a:custGeom>
              <a:avLst/>
              <a:gdLst>
                <a:gd name="T0" fmla="*/ 58 w 89"/>
                <a:gd name="T1" fmla="*/ 27 h 190"/>
                <a:gd name="T2" fmla="*/ 73 w 89"/>
                <a:gd name="T3" fmla="*/ 12 h 190"/>
                <a:gd name="T4" fmla="*/ 85 w 89"/>
                <a:gd name="T5" fmla="*/ 15 h 190"/>
                <a:gd name="T6" fmla="*/ 89 w 89"/>
                <a:gd name="T7" fmla="*/ 4 h 190"/>
                <a:gd name="T8" fmla="*/ 74 w 89"/>
                <a:gd name="T9" fmla="*/ 0 h 190"/>
                <a:gd name="T10" fmla="*/ 46 w 89"/>
                <a:gd name="T11" fmla="*/ 27 h 190"/>
                <a:gd name="T12" fmla="*/ 44 w 89"/>
                <a:gd name="T13" fmla="*/ 41 h 190"/>
                <a:gd name="T14" fmla="*/ 30 w 89"/>
                <a:gd name="T15" fmla="*/ 41 h 190"/>
                <a:gd name="T16" fmla="*/ 28 w 89"/>
                <a:gd name="T17" fmla="*/ 53 h 190"/>
                <a:gd name="T18" fmla="*/ 43 w 89"/>
                <a:gd name="T19" fmla="*/ 53 h 190"/>
                <a:gd name="T20" fmla="*/ 32 w 89"/>
                <a:gd name="T21" fmla="*/ 163 h 190"/>
                <a:gd name="T22" fmla="*/ 17 w 89"/>
                <a:gd name="T23" fmla="*/ 177 h 190"/>
                <a:gd name="T24" fmla="*/ 5 w 89"/>
                <a:gd name="T25" fmla="*/ 174 h 190"/>
                <a:gd name="T26" fmla="*/ 0 w 89"/>
                <a:gd name="T27" fmla="*/ 185 h 190"/>
                <a:gd name="T28" fmla="*/ 16 w 89"/>
                <a:gd name="T29" fmla="*/ 190 h 190"/>
                <a:gd name="T30" fmla="*/ 44 w 89"/>
                <a:gd name="T31" fmla="*/ 163 h 190"/>
                <a:gd name="T32" fmla="*/ 55 w 89"/>
                <a:gd name="T33" fmla="*/ 53 h 190"/>
                <a:gd name="T34" fmla="*/ 77 w 89"/>
                <a:gd name="T35" fmla="*/ 53 h 190"/>
                <a:gd name="T36" fmla="*/ 79 w 89"/>
                <a:gd name="T37" fmla="*/ 41 h 190"/>
                <a:gd name="T38" fmla="*/ 57 w 89"/>
                <a:gd name="T39" fmla="*/ 41 h 190"/>
                <a:gd name="T40" fmla="*/ 58 w 89"/>
                <a:gd name="T41" fmla="*/ 2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9" h="190">
                  <a:moveTo>
                    <a:pt x="58" y="27"/>
                  </a:moveTo>
                  <a:cubicBezTo>
                    <a:pt x="59" y="17"/>
                    <a:pt x="64" y="12"/>
                    <a:pt x="73" y="12"/>
                  </a:cubicBezTo>
                  <a:cubicBezTo>
                    <a:pt x="78" y="12"/>
                    <a:pt x="85" y="15"/>
                    <a:pt x="85" y="15"/>
                  </a:cubicBezTo>
                  <a:cubicBezTo>
                    <a:pt x="89" y="4"/>
                    <a:pt x="89" y="4"/>
                    <a:pt x="89" y="4"/>
                  </a:cubicBezTo>
                  <a:cubicBezTo>
                    <a:pt x="89" y="4"/>
                    <a:pt x="82" y="0"/>
                    <a:pt x="74" y="0"/>
                  </a:cubicBezTo>
                  <a:cubicBezTo>
                    <a:pt x="59" y="0"/>
                    <a:pt x="48" y="10"/>
                    <a:pt x="46" y="27"/>
                  </a:cubicBezTo>
                  <a:cubicBezTo>
                    <a:pt x="44" y="41"/>
                    <a:pt x="44" y="41"/>
                    <a:pt x="44" y="41"/>
                  </a:cubicBezTo>
                  <a:cubicBezTo>
                    <a:pt x="30" y="41"/>
                    <a:pt x="30" y="41"/>
                    <a:pt x="30" y="41"/>
                  </a:cubicBezTo>
                  <a:cubicBezTo>
                    <a:pt x="28" y="53"/>
                    <a:pt x="28" y="53"/>
                    <a:pt x="28" y="53"/>
                  </a:cubicBezTo>
                  <a:cubicBezTo>
                    <a:pt x="43" y="53"/>
                    <a:pt x="43" y="53"/>
                    <a:pt x="43" y="53"/>
                  </a:cubicBezTo>
                  <a:cubicBezTo>
                    <a:pt x="32" y="163"/>
                    <a:pt x="32" y="163"/>
                    <a:pt x="32" y="163"/>
                  </a:cubicBezTo>
                  <a:cubicBezTo>
                    <a:pt x="31" y="172"/>
                    <a:pt x="25" y="177"/>
                    <a:pt x="17" y="177"/>
                  </a:cubicBezTo>
                  <a:cubicBezTo>
                    <a:pt x="12" y="177"/>
                    <a:pt x="5" y="174"/>
                    <a:pt x="5" y="174"/>
                  </a:cubicBezTo>
                  <a:cubicBezTo>
                    <a:pt x="0" y="185"/>
                    <a:pt x="0" y="185"/>
                    <a:pt x="0" y="185"/>
                  </a:cubicBezTo>
                  <a:cubicBezTo>
                    <a:pt x="0" y="185"/>
                    <a:pt x="9" y="190"/>
                    <a:pt x="16" y="190"/>
                  </a:cubicBezTo>
                  <a:cubicBezTo>
                    <a:pt x="31" y="190"/>
                    <a:pt x="42" y="179"/>
                    <a:pt x="44" y="163"/>
                  </a:cubicBezTo>
                  <a:cubicBezTo>
                    <a:pt x="55" y="53"/>
                    <a:pt x="55" y="53"/>
                    <a:pt x="55" y="53"/>
                  </a:cubicBezTo>
                  <a:cubicBezTo>
                    <a:pt x="77" y="53"/>
                    <a:pt x="77" y="53"/>
                    <a:pt x="77" y="53"/>
                  </a:cubicBezTo>
                  <a:cubicBezTo>
                    <a:pt x="79" y="41"/>
                    <a:pt x="79" y="41"/>
                    <a:pt x="79" y="41"/>
                  </a:cubicBezTo>
                  <a:cubicBezTo>
                    <a:pt x="57" y="41"/>
                    <a:pt x="57" y="41"/>
                    <a:pt x="57" y="41"/>
                  </a:cubicBezTo>
                  <a:lnTo>
                    <a:pt x="58"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8">
              <a:extLst>
                <a:ext uri="{FF2B5EF4-FFF2-40B4-BE49-F238E27FC236}">
                  <a16:creationId xmlns:a16="http://schemas.microsoft.com/office/drawing/2014/main" id="{343AA62C-A4A4-4E73-80DF-B179F19A1751}"/>
                </a:ext>
              </a:extLst>
            </p:cNvPr>
            <p:cNvSpPr>
              <a:spLocks/>
            </p:cNvSpPr>
            <p:nvPr/>
          </p:nvSpPr>
          <p:spPr bwMode="auto">
            <a:xfrm>
              <a:off x="2848" y="1963"/>
              <a:ext cx="100" cy="314"/>
            </a:xfrm>
            <a:custGeom>
              <a:avLst/>
              <a:gdLst>
                <a:gd name="T0" fmla="*/ 48 w 48"/>
                <a:gd name="T1" fmla="*/ 145 h 149"/>
                <a:gd name="T2" fmla="*/ 45 w 48"/>
                <a:gd name="T3" fmla="*/ 133 h 149"/>
                <a:gd name="T4" fmla="*/ 33 w 48"/>
                <a:gd name="T5" fmla="*/ 136 h 149"/>
                <a:gd name="T6" fmla="*/ 28 w 48"/>
                <a:gd name="T7" fmla="*/ 135 h 149"/>
                <a:gd name="T8" fmla="*/ 25 w 48"/>
                <a:gd name="T9" fmla="*/ 127 h 149"/>
                <a:gd name="T10" fmla="*/ 28 w 48"/>
                <a:gd name="T11" fmla="*/ 0 h 149"/>
                <a:gd name="T12" fmla="*/ 0 w 48"/>
                <a:gd name="T13" fmla="*/ 0 h 149"/>
                <a:gd name="T14" fmla="*/ 0 w 48"/>
                <a:gd name="T15" fmla="*/ 12 h 149"/>
                <a:gd name="T16" fmla="*/ 15 w 48"/>
                <a:gd name="T17" fmla="*/ 12 h 149"/>
                <a:gd name="T18" fmla="*/ 13 w 48"/>
                <a:gd name="T19" fmla="*/ 127 h 149"/>
                <a:gd name="T20" fmla="*/ 19 w 48"/>
                <a:gd name="T21" fmla="*/ 143 h 149"/>
                <a:gd name="T22" fmla="*/ 33 w 48"/>
                <a:gd name="T23" fmla="*/ 149 h 149"/>
                <a:gd name="T24" fmla="*/ 48 w 48"/>
                <a:gd name="T25" fmla="*/ 14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149">
                  <a:moveTo>
                    <a:pt x="48" y="145"/>
                  </a:moveTo>
                  <a:cubicBezTo>
                    <a:pt x="45" y="133"/>
                    <a:pt x="45" y="133"/>
                    <a:pt x="45" y="133"/>
                  </a:cubicBezTo>
                  <a:cubicBezTo>
                    <a:pt x="45" y="133"/>
                    <a:pt x="37" y="136"/>
                    <a:pt x="33" y="136"/>
                  </a:cubicBezTo>
                  <a:cubicBezTo>
                    <a:pt x="32" y="136"/>
                    <a:pt x="29" y="136"/>
                    <a:pt x="28" y="135"/>
                  </a:cubicBezTo>
                  <a:cubicBezTo>
                    <a:pt x="26" y="133"/>
                    <a:pt x="25" y="130"/>
                    <a:pt x="25" y="127"/>
                  </a:cubicBezTo>
                  <a:cubicBezTo>
                    <a:pt x="28" y="0"/>
                    <a:pt x="28" y="0"/>
                    <a:pt x="28" y="0"/>
                  </a:cubicBezTo>
                  <a:cubicBezTo>
                    <a:pt x="0" y="0"/>
                    <a:pt x="0" y="0"/>
                    <a:pt x="0" y="0"/>
                  </a:cubicBezTo>
                  <a:cubicBezTo>
                    <a:pt x="0" y="12"/>
                    <a:pt x="0" y="12"/>
                    <a:pt x="0" y="12"/>
                  </a:cubicBezTo>
                  <a:cubicBezTo>
                    <a:pt x="15" y="12"/>
                    <a:pt x="15" y="12"/>
                    <a:pt x="15" y="12"/>
                  </a:cubicBezTo>
                  <a:cubicBezTo>
                    <a:pt x="13" y="127"/>
                    <a:pt x="13" y="127"/>
                    <a:pt x="13" y="127"/>
                  </a:cubicBezTo>
                  <a:cubicBezTo>
                    <a:pt x="13" y="134"/>
                    <a:pt x="15" y="139"/>
                    <a:pt x="19" y="143"/>
                  </a:cubicBezTo>
                  <a:cubicBezTo>
                    <a:pt x="22" y="147"/>
                    <a:pt x="27" y="149"/>
                    <a:pt x="33" y="149"/>
                  </a:cubicBezTo>
                  <a:cubicBezTo>
                    <a:pt x="41" y="149"/>
                    <a:pt x="48" y="145"/>
                    <a:pt x="48" y="14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9">
              <a:extLst>
                <a:ext uri="{FF2B5EF4-FFF2-40B4-BE49-F238E27FC236}">
                  <a16:creationId xmlns:a16="http://schemas.microsoft.com/office/drawing/2014/main" id="{514F35D6-2A41-4C7E-A4EB-A9BBB9E0804D}"/>
                </a:ext>
              </a:extLst>
            </p:cNvPr>
            <p:cNvSpPr>
              <a:spLocks/>
            </p:cNvSpPr>
            <p:nvPr/>
          </p:nvSpPr>
          <p:spPr bwMode="auto">
            <a:xfrm>
              <a:off x="3858" y="1758"/>
              <a:ext cx="383" cy="804"/>
            </a:xfrm>
            <a:custGeom>
              <a:avLst/>
              <a:gdLst>
                <a:gd name="T0" fmla="*/ 183 w 183"/>
                <a:gd name="T1" fmla="*/ 191 h 381"/>
                <a:gd name="T2" fmla="*/ 0 w 183"/>
                <a:gd name="T3" fmla="*/ 0 h 381"/>
                <a:gd name="T4" fmla="*/ 6 w 183"/>
                <a:gd name="T5" fmla="*/ 3 h 381"/>
                <a:gd name="T6" fmla="*/ 11 w 183"/>
                <a:gd name="T7" fmla="*/ 6 h 381"/>
                <a:gd name="T8" fmla="*/ 16 w 183"/>
                <a:gd name="T9" fmla="*/ 11 h 381"/>
                <a:gd name="T10" fmla="*/ 15 w 183"/>
                <a:gd name="T11" fmla="*/ 21 h 381"/>
                <a:gd name="T12" fmla="*/ 19 w 183"/>
                <a:gd name="T13" fmla="*/ 31 h 381"/>
                <a:gd name="T14" fmla="*/ 12 w 183"/>
                <a:gd name="T15" fmla="*/ 54 h 381"/>
                <a:gd name="T16" fmla="*/ 3 w 183"/>
                <a:gd name="T17" fmla="*/ 58 h 381"/>
                <a:gd name="T18" fmla="*/ 3 w 183"/>
                <a:gd name="T19" fmla="*/ 67 h 381"/>
                <a:gd name="T20" fmla="*/ 35 w 183"/>
                <a:gd name="T21" fmla="*/ 78 h 381"/>
                <a:gd name="T22" fmla="*/ 49 w 183"/>
                <a:gd name="T23" fmla="*/ 149 h 381"/>
                <a:gd name="T24" fmla="*/ 39 w 183"/>
                <a:gd name="T25" fmla="*/ 205 h 381"/>
                <a:gd name="T26" fmla="*/ 28 w 183"/>
                <a:gd name="T27" fmla="*/ 211 h 381"/>
                <a:gd name="T28" fmla="*/ 27 w 183"/>
                <a:gd name="T29" fmla="*/ 218 h 381"/>
                <a:gd name="T30" fmla="*/ 14 w 183"/>
                <a:gd name="T31" fmla="*/ 286 h 381"/>
                <a:gd name="T32" fmla="*/ 10 w 183"/>
                <a:gd name="T33" fmla="*/ 374 h 381"/>
                <a:gd name="T34" fmla="*/ 10 w 183"/>
                <a:gd name="T35" fmla="*/ 381 h 381"/>
                <a:gd name="T36" fmla="*/ 183 w 183"/>
                <a:gd name="T37" fmla="*/ 19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3" h="381">
                  <a:moveTo>
                    <a:pt x="183" y="191"/>
                  </a:moveTo>
                  <a:cubicBezTo>
                    <a:pt x="183" y="88"/>
                    <a:pt x="102" y="4"/>
                    <a:pt x="0" y="0"/>
                  </a:cubicBezTo>
                  <a:cubicBezTo>
                    <a:pt x="6" y="3"/>
                    <a:pt x="6" y="3"/>
                    <a:pt x="6" y="3"/>
                  </a:cubicBezTo>
                  <a:cubicBezTo>
                    <a:pt x="11" y="6"/>
                    <a:pt x="11" y="6"/>
                    <a:pt x="11" y="6"/>
                  </a:cubicBezTo>
                  <a:cubicBezTo>
                    <a:pt x="16" y="11"/>
                    <a:pt x="16" y="11"/>
                    <a:pt x="16" y="11"/>
                  </a:cubicBezTo>
                  <a:cubicBezTo>
                    <a:pt x="15" y="21"/>
                    <a:pt x="15" y="21"/>
                    <a:pt x="15" y="21"/>
                  </a:cubicBezTo>
                  <a:cubicBezTo>
                    <a:pt x="19" y="31"/>
                    <a:pt x="19" y="31"/>
                    <a:pt x="19" y="31"/>
                  </a:cubicBezTo>
                  <a:cubicBezTo>
                    <a:pt x="12" y="54"/>
                    <a:pt x="12" y="54"/>
                    <a:pt x="12" y="54"/>
                  </a:cubicBezTo>
                  <a:cubicBezTo>
                    <a:pt x="3" y="58"/>
                    <a:pt x="3" y="58"/>
                    <a:pt x="3" y="58"/>
                  </a:cubicBezTo>
                  <a:cubicBezTo>
                    <a:pt x="3" y="67"/>
                    <a:pt x="3" y="67"/>
                    <a:pt x="3" y="67"/>
                  </a:cubicBezTo>
                  <a:cubicBezTo>
                    <a:pt x="35" y="78"/>
                    <a:pt x="35" y="78"/>
                    <a:pt x="35" y="78"/>
                  </a:cubicBezTo>
                  <a:cubicBezTo>
                    <a:pt x="49" y="149"/>
                    <a:pt x="49" y="149"/>
                    <a:pt x="49" y="149"/>
                  </a:cubicBezTo>
                  <a:cubicBezTo>
                    <a:pt x="39" y="205"/>
                    <a:pt x="39" y="205"/>
                    <a:pt x="39" y="205"/>
                  </a:cubicBezTo>
                  <a:cubicBezTo>
                    <a:pt x="28" y="211"/>
                    <a:pt x="28" y="211"/>
                    <a:pt x="28" y="211"/>
                  </a:cubicBezTo>
                  <a:cubicBezTo>
                    <a:pt x="27" y="218"/>
                    <a:pt x="27" y="218"/>
                    <a:pt x="27" y="218"/>
                  </a:cubicBezTo>
                  <a:cubicBezTo>
                    <a:pt x="14" y="286"/>
                    <a:pt x="14" y="286"/>
                    <a:pt x="14" y="286"/>
                  </a:cubicBezTo>
                  <a:cubicBezTo>
                    <a:pt x="10" y="374"/>
                    <a:pt x="10" y="374"/>
                    <a:pt x="10" y="374"/>
                  </a:cubicBezTo>
                  <a:cubicBezTo>
                    <a:pt x="10" y="381"/>
                    <a:pt x="10" y="381"/>
                    <a:pt x="10" y="381"/>
                  </a:cubicBezTo>
                  <a:cubicBezTo>
                    <a:pt x="107" y="372"/>
                    <a:pt x="183" y="291"/>
                    <a:pt x="183" y="191"/>
                  </a:cubicBezTo>
                </a:path>
              </a:pathLst>
            </a:custGeom>
            <a:solidFill>
              <a:srgbClr val="FAB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10">
              <a:extLst>
                <a:ext uri="{FF2B5EF4-FFF2-40B4-BE49-F238E27FC236}">
                  <a16:creationId xmlns:a16="http://schemas.microsoft.com/office/drawing/2014/main" id="{94A46215-4C21-4D36-90B0-52F5651481AD}"/>
                </a:ext>
              </a:extLst>
            </p:cNvPr>
            <p:cNvSpPr>
              <a:spLocks/>
            </p:cNvSpPr>
            <p:nvPr/>
          </p:nvSpPr>
          <p:spPr bwMode="auto">
            <a:xfrm>
              <a:off x="3441" y="1758"/>
              <a:ext cx="383" cy="804"/>
            </a:xfrm>
            <a:custGeom>
              <a:avLst/>
              <a:gdLst>
                <a:gd name="T0" fmla="*/ 183 w 183"/>
                <a:gd name="T1" fmla="*/ 0 h 381"/>
                <a:gd name="T2" fmla="*/ 0 w 183"/>
                <a:gd name="T3" fmla="*/ 191 h 381"/>
                <a:gd name="T4" fmla="*/ 173 w 183"/>
                <a:gd name="T5" fmla="*/ 381 h 381"/>
                <a:gd name="T6" fmla="*/ 173 w 183"/>
                <a:gd name="T7" fmla="*/ 374 h 381"/>
                <a:gd name="T8" fmla="*/ 169 w 183"/>
                <a:gd name="T9" fmla="*/ 286 h 381"/>
                <a:gd name="T10" fmla="*/ 155 w 183"/>
                <a:gd name="T11" fmla="*/ 211 h 381"/>
                <a:gd name="T12" fmla="*/ 144 w 183"/>
                <a:gd name="T13" fmla="*/ 205 h 381"/>
                <a:gd name="T14" fmla="*/ 134 w 183"/>
                <a:gd name="T15" fmla="*/ 149 h 381"/>
                <a:gd name="T16" fmla="*/ 134 w 183"/>
                <a:gd name="T17" fmla="*/ 148 h 381"/>
                <a:gd name="T18" fmla="*/ 148 w 183"/>
                <a:gd name="T19" fmla="*/ 78 h 381"/>
                <a:gd name="T20" fmla="*/ 180 w 183"/>
                <a:gd name="T21" fmla="*/ 67 h 381"/>
                <a:gd name="T22" fmla="*/ 180 w 183"/>
                <a:gd name="T23" fmla="*/ 58 h 381"/>
                <a:gd name="T24" fmla="*/ 171 w 183"/>
                <a:gd name="T25" fmla="*/ 54 h 381"/>
                <a:gd name="T26" fmla="*/ 164 w 183"/>
                <a:gd name="T27" fmla="*/ 31 h 381"/>
                <a:gd name="T28" fmla="*/ 167 w 183"/>
                <a:gd name="T29" fmla="*/ 21 h 381"/>
                <a:gd name="T30" fmla="*/ 167 w 183"/>
                <a:gd name="T31" fmla="*/ 11 h 381"/>
                <a:gd name="T32" fmla="*/ 172 w 183"/>
                <a:gd name="T33" fmla="*/ 6 h 381"/>
                <a:gd name="T34" fmla="*/ 177 w 183"/>
                <a:gd name="T35" fmla="*/ 3 h 381"/>
                <a:gd name="T36" fmla="*/ 183 w 183"/>
                <a:gd name="T37" fmla="*/ 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3" h="381">
                  <a:moveTo>
                    <a:pt x="183" y="0"/>
                  </a:moveTo>
                  <a:cubicBezTo>
                    <a:pt x="81" y="4"/>
                    <a:pt x="0" y="88"/>
                    <a:pt x="0" y="191"/>
                  </a:cubicBezTo>
                  <a:cubicBezTo>
                    <a:pt x="0" y="291"/>
                    <a:pt x="76" y="372"/>
                    <a:pt x="173" y="381"/>
                  </a:cubicBezTo>
                  <a:cubicBezTo>
                    <a:pt x="173" y="374"/>
                    <a:pt x="173" y="374"/>
                    <a:pt x="173" y="374"/>
                  </a:cubicBezTo>
                  <a:cubicBezTo>
                    <a:pt x="169" y="286"/>
                    <a:pt x="169" y="286"/>
                    <a:pt x="169" y="286"/>
                  </a:cubicBezTo>
                  <a:cubicBezTo>
                    <a:pt x="155" y="211"/>
                    <a:pt x="155" y="211"/>
                    <a:pt x="155" y="211"/>
                  </a:cubicBezTo>
                  <a:cubicBezTo>
                    <a:pt x="144" y="205"/>
                    <a:pt x="144" y="205"/>
                    <a:pt x="144" y="205"/>
                  </a:cubicBezTo>
                  <a:cubicBezTo>
                    <a:pt x="134" y="149"/>
                    <a:pt x="134" y="149"/>
                    <a:pt x="134" y="149"/>
                  </a:cubicBezTo>
                  <a:cubicBezTo>
                    <a:pt x="134" y="148"/>
                    <a:pt x="134" y="148"/>
                    <a:pt x="134" y="148"/>
                  </a:cubicBezTo>
                  <a:cubicBezTo>
                    <a:pt x="148" y="78"/>
                    <a:pt x="148" y="78"/>
                    <a:pt x="148" y="78"/>
                  </a:cubicBezTo>
                  <a:cubicBezTo>
                    <a:pt x="180" y="67"/>
                    <a:pt x="180" y="67"/>
                    <a:pt x="180" y="67"/>
                  </a:cubicBezTo>
                  <a:cubicBezTo>
                    <a:pt x="180" y="58"/>
                    <a:pt x="180" y="58"/>
                    <a:pt x="180" y="58"/>
                  </a:cubicBezTo>
                  <a:cubicBezTo>
                    <a:pt x="171" y="54"/>
                    <a:pt x="171" y="54"/>
                    <a:pt x="171" y="54"/>
                  </a:cubicBezTo>
                  <a:cubicBezTo>
                    <a:pt x="164" y="31"/>
                    <a:pt x="164" y="31"/>
                    <a:pt x="164" y="31"/>
                  </a:cubicBezTo>
                  <a:cubicBezTo>
                    <a:pt x="167" y="21"/>
                    <a:pt x="167" y="21"/>
                    <a:pt x="167" y="21"/>
                  </a:cubicBezTo>
                  <a:cubicBezTo>
                    <a:pt x="167" y="11"/>
                    <a:pt x="167" y="11"/>
                    <a:pt x="167" y="11"/>
                  </a:cubicBezTo>
                  <a:cubicBezTo>
                    <a:pt x="172" y="6"/>
                    <a:pt x="172" y="6"/>
                    <a:pt x="172" y="6"/>
                  </a:cubicBezTo>
                  <a:cubicBezTo>
                    <a:pt x="177" y="3"/>
                    <a:pt x="177" y="3"/>
                    <a:pt x="177" y="3"/>
                  </a:cubicBezTo>
                  <a:lnTo>
                    <a:pt x="183" y="0"/>
                  </a:lnTo>
                  <a:close/>
                </a:path>
              </a:pathLst>
            </a:custGeom>
            <a:solidFill>
              <a:srgbClr val="B7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11">
              <a:extLst>
                <a:ext uri="{FF2B5EF4-FFF2-40B4-BE49-F238E27FC236}">
                  <a16:creationId xmlns:a16="http://schemas.microsoft.com/office/drawing/2014/main" id="{2888B70E-E155-4262-8096-CC789F1B57B2}"/>
                </a:ext>
              </a:extLst>
            </p:cNvPr>
            <p:cNvSpPr>
              <a:spLocks noEditPoints="1"/>
            </p:cNvSpPr>
            <p:nvPr/>
          </p:nvSpPr>
          <p:spPr bwMode="auto">
            <a:xfrm>
              <a:off x="4403" y="2062"/>
              <a:ext cx="46" cy="57"/>
            </a:xfrm>
            <a:custGeom>
              <a:avLst/>
              <a:gdLst>
                <a:gd name="T0" fmla="*/ 16 w 22"/>
                <a:gd name="T1" fmla="*/ 10 h 27"/>
                <a:gd name="T2" fmla="*/ 17 w 22"/>
                <a:gd name="T3" fmla="*/ 10 h 27"/>
                <a:gd name="T4" fmla="*/ 17 w 22"/>
                <a:gd name="T5" fmla="*/ 10 h 27"/>
                <a:gd name="T6" fmla="*/ 11 w 22"/>
                <a:gd name="T7" fmla="*/ 4 h 27"/>
                <a:gd name="T8" fmla="*/ 4 w 22"/>
                <a:gd name="T9" fmla="*/ 7 h 27"/>
                <a:gd name="T10" fmla="*/ 2 w 22"/>
                <a:gd name="T11" fmla="*/ 3 h 27"/>
                <a:gd name="T12" fmla="*/ 12 w 22"/>
                <a:gd name="T13" fmla="*/ 0 h 27"/>
                <a:gd name="T14" fmla="*/ 22 w 22"/>
                <a:gd name="T15" fmla="*/ 10 h 27"/>
                <a:gd name="T16" fmla="*/ 22 w 22"/>
                <a:gd name="T17" fmla="*/ 27 h 27"/>
                <a:gd name="T18" fmla="*/ 17 w 22"/>
                <a:gd name="T19" fmla="*/ 27 h 27"/>
                <a:gd name="T20" fmla="*/ 17 w 22"/>
                <a:gd name="T21" fmla="*/ 24 h 27"/>
                <a:gd name="T22" fmla="*/ 17 w 22"/>
                <a:gd name="T23" fmla="*/ 22 h 27"/>
                <a:gd name="T24" fmla="*/ 17 w 22"/>
                <a:gd name="T25" fmla="*/ 22 h 27"/>
                <a:gd name="T26" fmla="*/ 9 w 22"/>
                <a:gd name="T27" fmla="*/ 27 h 27"/>
                <a:gd name="T28" fmla="*/ 0 w 22"/>
                <a:gd name="T29" fmla="*/ 19 h 27"/>
                <a:gd name="T30" fmla="*/ 16 w 22"/>
                <a:gd name="T31" fmla="*/ 10 h 27"/>
                <a:gd name="T32" fmla="*/ 10 w 22"/>
                <a:gd name="T33" fmla="*/ 23 h 27"/>
                <a:gd name="T34" fmla="*/ 17 w 22"/>
                <a:gd name="T35" fmla="*/ 15 h 27"/>
                <a:gd name="T36" fmla="*/ 17 w 22"/>
                <a:gd name="T37" fmla="*/ 14 h 27"/>
                <a:gd name="T38" fmla="*/ 16 w 22"/>
                <a:gd name="T39" fmla="*/ 14 h 27"/>
                <a:gd name="T40" fmla="*/ 5 w 22"/>
                <a:gd name="T41" fmla="*/ 19 h 27"/>
                <a:gd name="T42" fmla="*/ 10 w 22"/>
                <a:gd name="T43"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7">
                  <a:moveTo>
                    <a:pt x="16" y="10"/>
                  </a:moveTo>
                  <a:cubicBezTo>
                    <a:pt x="17" y="10"/>
                    <a:pt x="17" y="10"/>
                    <a:pt x="17" y="10"/>
                  </a:cubicBezTo>
                  <a:cubicBezTo>
                    <a:pt x="17" y="10"/>
                    <a:pt x="17" y="10"/>
                    <a:pt x="17" y="10"/>
                  </a:cubicBezTo>
                  <a:cubicBezTo>
                    <a:pt x="17" y="5"/>
                    <a:pt x="14" y="4"/>
                    <a:pt x="11" y="4"/>
                  </a:cubicBezTo>
                  <a:cubicBezTo>
                    <a:pt x="7" y="4"/>
                    <a:pt x="4" y="7"/>
                    <a:pt x="4" y="7"/>
                  </a:cubicBezTo>
                  <a:cubicBezTo>
                    <a:pt x="2" y="3"/>
                    <a:pt x="2" y="3"/>
                    <a:pt x="2" y="3"/>
                  </a:cubicBezTo>
                  <a:cubicBezTo>
                    <a:pt x="2" y="3"/>
                    <a:pt x="5" y="0"/>
                    <a:pt x="12" y="0"/>
                  </a:cubicBezTo>
                  <a:cubicBezTo>
                    <a:pt x="18" y="0"/>
                    <a:pt x="22" y="3"/>
                    <a:pt x="22" y="10"/>
                  </a:cubicBezTo>
                  <a:cubicBezTo>
                    <a:pt x="22" y="27"/>
                    <a:pt x="22" y="27"/>
                    <a:pt x="22" y="27"/>
                  </a:cubicBezTo>
                  <a:cubicBezTo>
                    <a:pt x="17" y="27"/>
                    <a:pt x="17" y="27"/>
                    <a:pt x="17" y="27"/>
                  </a:cubicBezTo>
                  <a:cubicBezTo>
                    <a:pt x="17" y="24"/>
                    <a:pt x="17" y="24"/>
                    <a:pt x="17" y="24"/>
                  </a:cubicBezTo>
                  <a:cubicBezTo>
                    <a:pt x="17" y="23"/>
                    <a:pt x="17" y="22"/>
                    <a:pt x="17" y="22"/>
                  </a:cubicBezTo>
                  <a:cubicBezTo>
                    <a:pt x="17" y="22"/>
                    <a:pt x="17" y="22"/>
                    <a:pt x="17" y="22"/>
                  </a:cubicBezTo>
                  <a:cubicBezTo>
                    <a:pt x="17" y="22"/>
                    <a:pt x="15" y="27"/>
                    <a:pt x="9" y="27"/>
                  </a:cubicBezTo>
                  <a:cubicBezTo>
                    <a:pt x="4" y="27"/>
                    <a:pt x="0" y="25"/>
                    <a:pt x="0" y="19"/>
                  </a:cubicBezTo>
                  <a:cubicBezTo>
                    <a:pt x="0" y="11"/>
                    <a:pt x="11" y="10"/>
                    <a:pt x="16" y="10"/>
                  </a:cubicBezTo>
                  <a:close/>
                  <a:moveTo>
                    <a:pt x="10" y="23"/>
                  </a:moveTo>
                  <a:cubicBezTo>
                    <a:pt x="14" y="23"/>
                    <a:pt x="17" y="19"/>
                    <a:pt x="17" y="15"/>
                  </a:cubicBezTo>
                  <a:cubicBezTo>
                    <a:pt x="17" y="14"/>
                    <a:pt x="17" y="14"/>
                    <a:pt x="17" y="14"/>
                  </a:cubicBezTo>
                  <a:cubicBezTo>
                    <a:pt x="16" y="14"/>
                    <a:pt x="16" y="14"/>
                    <a:pt x="16" y="14"/>
                  </a:cubicBezTo>
                  <a:cubicBezTo>
                    <a:pt x="12" y="14"/>
                    <a:pt x="5" y="14"/>
                    <a:pt x="5" y="19"/>
                  </a:cubicBezTo>
                  <a:cubicBezTo>
                    <a:pt x="5" y="21"/>
                    <a:pt x="7" y="23"/>
                    <a:pt x="1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12">
              <a:extLst>
                <a:ext uri="{FF2B5EF4-FFF2-40B4-BE49-F238E27FC236}">
                  <a16:creationId xmlns:a16="http://schemas.microsoft.com/office/drawing/2014/main" id="{0AEDAF6D-0EEA-48C3-92E2-0FD7B8EC0ED2}"/>
                </a:ext>
              </a:extLst>
            </p:cNvPr>
            <p:cNvSpPr>
              <a:spLocks/>
            </p:cNvSpPr>
            <p:nvPr/>
          </p:nvSpPr>
          <p:spPr bwMode="auto">
            <a:xfrm>
              <a:off x="4463" y="2062"/>
              <a:ext cx="51" cy="57"/>
            </a:xfrm>
            <a:custGeom>
              <a:avLst/>
              <a:gdLst>
                <a:gd name="T0" fmla="*/ 14 w 24"/>
                <a:gd name="T1" fmla="*/ 0 h 27"/>
                <a:gd name="T2" fmla="*/ 24 w 24"/>
                <a:gd name="T3" fmla="*/ 4 h 27"/>
                <a:gd name="T4" fmla="*/ 21 w 24"/>
                <a:gd name="T5" fmla="*/ 7 h 27"/>
                <a:gd name="T6" fmla="*/ 14 w 24"/>
                <a:gd name="T7" fmla="*/ 4 h 27"/>
                <a:gd name="T8" fmla="*/ 5 w 24"/>
                <a:gd name="T9" fmla="*/ 13 h 27"/>
                <a:gd name="T10" fmla="*/ 14 w 24"/>
                <a:gd name="T11" fmla="*/ 23 h 27"/>
                <a:gd name="T12" fmla="*/ 22 w 24"/>
                <a:gd name="T13" fmla="*/ 19 h 27"/>
                <a:gd name="T14" fmla="*/ 24 w 24"/>
                <a:gd name="T15" fmla="*/ 23 h 27"/>
                <a:gd name="T16" fmla="*/ 14 w 24"/>
                <a:gd name="T17" fmla="*/ 27 h 27"/>
                <a:gd name="T18" fmla="*/ 0 w 24"/>
                <a:gd name="T19" fmla="*/ 14 h 27"/>
                <a:gd name="T20" fmla="*/ 14 w 24"/>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7">
                  <a:moveTo>
                    <a:pt x="14" y="0"/>
                  </a:moveTo>
                  <a:cubicBezTo>
                    <a:pt x="20" y="0"/>
                    <a:pt x="24" y="4"/>
                    <a:pt x="24" y="4"/>
                  </a:cubicBezTo>
                  <a:cubicBezTo>
                    <a:pt x="21" y="7"/>
                    <a:pt x="21" y="7"/>
                    <a:pt x="21" y="7"/>
                  </a:cubicBezTo>
                  <a:cubicBezTo>
                    <a:pt x="21" y="7"/>
                    <a:pt x="19" y="4"/>
                    <a:pt x="14" y="4"/>
                  </a:cubicBezTo>
                  <a:cubicBezTo>
                    <a:pt x="9" y="4"/>
                    <a:pt x="5" y="8"/>
                    <a:pt x="5" y="13"/>
                  </a:cubicBezTo>
                  <a:cubicBezTo>
                    <a:pt x="5" y="19"/>
                    <a:pt x="9" y="23"/>
                    <a:pt x="14" y="23"/>
                  </a:cubicBezTo>
                  <a:cubicBezTo>
                    <a:pt x="19" y="23"/>
                    <a:pt x="22" y="19"/>
                    <a:pt x="22" y="19"/>
                  </a:cubicBezTo>
                  <a:cubicBezTo>
                    <a:pt x="24" y="23"/>
                    <a:pt x="24" y="23"/>
                    <a:pt x="24" y="23"/>
                  </a:cubicBezTo>
                  <a:cubicBezTo>
                    <a:pt x="24" y="23"/>
                    <a:pt x="21" y="27"/>
                    <a:pt x="14" y="27"/>
                  </a:cubicBezTo>
                  <a:cubicBezTo>
                    <a:pt x="6" y="27"/>
                    <a:pt x="0" y="21"/>
                    <a:pt x="0" y="14"/>
                  </a:cubicBezTo>
                  <a:cubicBezTo>
                    <a:pt x="0" y="6"/>
                    <a:pt x="6" y="0"/>
                    <a:pt x="1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13">
              <a:extLst>
                <a:ext uri="{FF2B5EF4-FFF2-40B4-BE49-F238E27FC236}">
                  <a16:creationId xmlns:a16="http://schemas.microsoft.com/office/drawing/2014/main" id="{52CA2851-57F6-4A9C-919E-B19FDD9FD50C}"/>
                </a:ext>
              </a:extLst>
            </p:cNvPr>
            <p:cNvSpPr>
              <a:spLocks/>
            </p:cNvSpPr>
            <p:nvPr/>
          </p:nvSpPr>
          <p:spPr bwMode="auto">
            <a:xfrm>
              <a:off x="4524" y="2062"/>
              <a:ext cx="53" cy="57"/>
            </a:xfrm>
            <a:custGeom>
              <a:avLst/>
              <a:gdLst>
                <a:gd name="T0" fmla="*/ 14 w 25"/>
                <a:gd name="T1" fmla="*/ 0 h 27"/>
                <a:gd name="T2" fmla="*/ 24 w 25"/>
                <a:gd name="T3" fmla="*/ 4 h 27"/>
                <a:gd name="T4" fmla="*/ 22 w 25"/>
                <a:gd name="T5" fmla="*/ 7 h 27"/>
                <a:gd name="T6" fmla="*/ 15 w 25"/>
                <a:gd name="T7" fmla="*/ 4 h 27"/>
                <a:gd name="T8" fmla="*/ 5 w 25"/>
                <a:gd name="T9" fmla="*/ 13 h 27"/>
                <a:gd name="T10" fmla="*/ 15 w 25"/>
                <a:gd name="T11" fmla="*/ 23 h 27"/>
                <a:gd name="T12" fmla="*/ 23 w 25"/>
                <a:gd name="T13" fmla="*/ 19 h 27"/>
                <a:gd name="T14" fmla="*/ 25 w 25"/>
                <a:gd name="T15" fmla="*/ 23 h 27"/>
                <a:gd name="T16" fmla="*/ 14 w 25"/>
                <a:gd name="T17" fmla="*/ 27 h 27"/>
                <a:gd name="T18" fmla="*/ 0 w 25"/>
                <a:gd name="T19" fmla="*/ 14 h 27"/>
                <a:gd name="T20" fmla="*/ 14 w 25"/>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7">
                  <a:moveTo>
                    <a:pt x="14" y="0"/>
                  </a:moveTo>
                  <a:cubicBezTo>
                    <a:pt x="21" y="0"/>
                    <a:pt x="24" y="4"/>
                    <a:pt x="24" y="4"/>
                  </a:cubicBezTo>
                  <a:cubicBezTo>
                    <a:pt x="22" y="7"/>
                    <a:pt x="22" y="7"/>
                    <a:pt x="22" y="7"/>
                  </a:cubicBezTo>
                  <a:cubicBezTo>
                    <a:pt x="22" y="7"/>
                    <a:pt x="19" y="4"/>
                    <a:pt x="15" y="4"/>
                  </a:cubicBezTo>
                  <a:cubicBezTo>
                    <a:pt x="9" y="4"/>
                    <a:pt x="5" y="8"/>
                    <a:pt x="5" y="13"/>
                  </a:cubicBezTo>
                  <a:cubicBezTo>
                    <a:pt x="5" y="19"/>
                    <a:pt x="9" y="23"/>
                    <a:pt x="15" y="23"/>
                  </a:cubicBezTo>
                  <a:cubicBezTo>
                    <a:pt x="20" y="23"/>
                    <a:pt x="23" y="19"/>
                    <a:pt x="23" y="19"/>
                  </a:cubicBezTo>
                  <a:cubicBezTo>
                    <a:pt x="25" y="23"/>
                    <a:pt x="25" y="23"/>
                    <a:pt x="25" y="23"/>
                  </a:cubicBezTo>
                  <a:cubicBezTo>
                    <a:pt x="25" y="23"/>
                    <a:pt x="21" y="27"/>
                    <a:pt x="14" y="27"/>
                  </a:cubicBezTo>
                  <a:cubicBezTo>
                    <a:pt x="6" y="27"/>
                    <a:pt x="0" y="21"/>
                    <a:pt x="0" y="14"/>
                  </a:cubicBezTo>
                  <a:cubicBezTo>
                    <a:pt x="0" y="6"/>
                    <a:pt x="6" y="0"/>
                    <a:pt x="1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14">
              <a:extLst>
                <a:ext uri="{FF2B5EF4-FFF2-40B4-BE49-F238E27FC236}">
                  <a16:creationId xmlns:a16="http://schemas.microsoft.com/office/drawing/2014/main" id="{31A332E5-6A68-41EC-B6A5-96759C36C51D}"/>
                </a:ext>
              </a:extLst>
            </p:cNvPr>
            <p:cNvSpPr>
              <a:spLocks noEditPoints="1"/>
            </p:cNvSpPr>
            <p:nvPr/>
          </p:nvSpPr>
          <p:spPr bwMode="auto">
            <a:xfrm>
              <a:off x="4587" y="2062"/>
              <a:ext cx="59" cy="57"/>
            </a:xfrm>
            <a:custGeom>
              <a:avLst/>
              <a:gdLst>
                <a:gd name="T0" fmla="*/ 14 w 28"/>
                <a:gd name="T1" fmla="*/ 0 h 27"/>
                <a:gd name="T2" fmla="*/ 28 w 28"/>
                <a:gd name="T3" fmla="*/ 13 h 27"/>
                <a:gd name="T4" fmla="*/ 14 w 28"/>
                <a:gd name="T5" fmla="*/ 27 h 27"/>
                <a:gd name="T6" fmla="*/ 0 w 28"/>
                <a:gd name="T7" fmla="*/ 13 h 27"/>
                <a:gd name="T8" fmla="*/ 14 w 28"/>
                <a:gd name="T9" fmla="*/ 0 h 27"/>
                <a:gd name="T10" fmla="*/ 14 w 28"/>
                <a:gd name="T11" fmla="*/ 23 h 27"/>
                <a:gd name="T12" fmla="*/ 23 w 28"/>
                <a:gd name="T13" fmla="*/ 13 h 27"/>
                <a:gd name="T14" fmla="*/ 14 w 28"/>
                <a:gd name="T15" fmla="*/ 4 h 27"/>
                <a:gd name="T16" fmla="*/ 5 w 28"/>
                <a:gd name="T17" fmla="*/ 13 h 27"/>
                <a:gd name="T18" fmla="*/ 14 w 28"/>
                <a:gd name="T19"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7">
                  <a:moveTo>
                    <a:pt x="14" y="0"/>
                  </a:moveTo>
                  <a:cubicBezTo>
                    <a:pt x="22" y="0"/>
                    <a:pt x="28" y="6"/>
                    <a:pt x="28" y="13"/>
                  </a:cubicBezTo>
                  <a:cubicBezTo>
                    <a:pt x="28" y="22"/>
                    <a:pt x="22" y="27"/>
                    <a:pt x="14" y="27"/>
                  </a:cubicBezTo>
                  <a:cubicBezTo>
                    <a:pt x="6" y="27"/>
                    <a:pt x="0" y="22"/>
                    <a:pt x="0" y="13"/>
                  </a:cubicBezTo>
                  <a:cubicBezTo>
                    <a:pt x="0" y="6"/>
                    <a:pt x="6" y="0"/>
                    <a:pt x="14" y="0"/>
                  </a:cubicBezTo>
                  <a:close/>
                  <a:moveTo>
                    <a:pt x="14" y="23"/>
                  </a:moveTo>
                  <a:cubicBezTo>
                    <a:pt x="19" y="23"/>
                    <a:pt x="23" y="19"/>
                    <a:pt x="23" y="13"/>
                  </a:cubicBezTo>
                  <a:cubicBezTo>
                    <a:pt x="23" y="8"/>
                    <a:pt x="19" y="4"/>
                    <a:pt x="14" y="4"/>
                  </a:cubicBezTo>
                  <a:cubicBezTo>
                    <a:pt x="9" y="4"/>
                    <a:pt x="5" y="8"/>
                    <a:pt x="5" y="13"/>
                  </a:cubicBezTo>
                  <a:cubicBezTo>
                    <a:pt x="5" y="19"/>
                    <a:pt x="9" y="23"/>
                    <a:pt x="14"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15">
              <a:extLst>
                <a:ext uri="{FF2B5EF4-FFF2-40B4-BE49-F238E27FC236}">
                  <a16:creationId xmlns:a16="http://schemas.microsoft.com/office/drawing/2014/main" id="{40640DE7-436C-45EA-BF6F-6A109B3070B3}"/>
                </a:ext>
              </a:extLst>
            </p:cNvPr>
            <p:cNvSpPr>
              <a:spLocks/>
            </p:cNvSpPr>
            <p:nvPr/>
          </p:nvSpPr>
          <p:spPr bwMode="auto">
            <a:xfrm>
              <a:off x="4660" y="2062"/>
              <a:ext cx="51" cy="57"/>
            </a:xfrm>
            <a:custGeom>
              <a:avLst/>
              <a:gdLst>
                <a:gd name="T0" fmla="*/ 0 w 24"/>
                <a:gd name="T1" fmla="*/ 0 h 27"/>
                <a:gd name="T2" fmla="*/ 5 w 24"/>
                <a:gd name="T3" fmla="*/ 0 h 27"/>
                <a:gd name="T4" fmla="*/ 5 w 24"/>
                <a:gd name="T5" fmla="*/ 16 h 27"/>
                <a:gd name="T6" fmla="*/ 10 w 24"/>
                <a:gd name="T7" fmla="*/ 23 h 27"/>
                <a:gd name="T8" fmla="*/ 18 w 24"/>
                <a:gd name="T9" fmla="*/ 13 h 27"/>
                <a:gd name="T10" fmla="*/ 18 w 24"/>
                <a:gd name="T11" fmla="*/ 0 h 27"/>
                <a:gd name="T12" fmla="*/ 24 w 24"/>
                <a:gd name="T13" fmla="*/ 0 h 27"/>
                <a:gd name="T14" fmla="*/ 24 w 24"/>
                <a:gd name="T15" fmla="*/ 27 h 27"/>
                <a:gd name="T16" fmla="*/ 19 w 24"/>
                <a:gd name="T17" fmla="*/ 27 h 27"/>
                <a:gd name="T18" fmla="*/ 19 w 24"/>
                <a:gd name="T19" fmla="*/ 23 h 27"/>
                <a:gd name="T20" fmla="*/ 19 w 24"/>
                <a:gd name="T21" fmla="*/ 21 h 27"/>
                <a:gd name="T22" fmla="*/ 19 w 24"/>
                <a:gd name="T23" fmla="*/ 21 h 27"/>
                <a:gd name="T24" fmla="*/ 9 w 24"/>
                <a:gd name="T25" fmla="*/ 27 h 27"/>
                <a:gd name="T26" fmla="*/ 0 w 24"/>
                <a:gd name="T27" fmla="*/ 17 h 27"/>
                <a:gd name="T28" fmla="*/ 0 w 24"/>
                <a:gd name="T2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27">
                  <a:moveTo>
                    <a:pt x="0" y="0"/>
                  </a:moveTo>
                  <a:cubicBezTo>
                    <a:pt x="5" y="0"/>
                    <a:pt x="5" y="0"/>
                    <a:pt x="5" y="0"/>
                  </a:cubicBezTo>
                  <a:cubicBezTo>
                    <a:pt x="5" y="16"/>
                    <a:pt x="5" y="16"/>
                    <a:pt x="5" y="16"/>
                  </a:cubicBezTo>
                  <a:cubicBezTo>
                    <a:pt x="5" y="20"/>
                    <a:pt x="6" y="23"/>
                    <a:pt x="10" y="23"/>
                  </a:cubicBezTo>
                  <a:cubicBezTo>
                    <a:pt x="15" y="23"/>
                    <a:pt x="18" y="18"/>
                    <a:pt x="18" y="13"/>
                  </a:cubicBezTo>
                  <a:cubicBezTo>
                    <a:pt x="18" y="0"/>
                    <a:pt x="18" y="0"/>
                    <a:pt x="18" y="0"/>
                  </a:cubicBezTo>
                  <a:cubicBezTo>
                    <a:pt x="24" y="0"/>
                    <a:pt x="24" y="0"/>
                    <a:pt x="24" y="0"/>
                  </a:cubicBezTo>
                  <a:cubicBezTo>
                    <a:pt x="24" y="27"/>
                    <a:pt x="24" y="27"/>
                    <a:pt x="24" y="27"/>
                  </a:cubicBezTo>
                  <a:cubicBezTo>
                    <a:pt x="19" y="27"/>
                    <a:pt x="19" y="27"/>
                    <a:pt x="19" y="27"/>
                  </a:cubicBezTo>
                  <a:cubicBezTo>
                    <a:pt x="19" y="23"/>
                    <a:pt x="19" y="23"/>
                    <a:pt x="19" y="23"/>
                  </a:cubicBezTo>
                  <a:cubicBezTo>
                    <a:pt x="19" y="22"/>
                    <a:pt x="19" y="21"/>
                    <a:pt x="19" y="21"/>
                  </a:cubicBezTo>
                  <a:cubicBezTo>
                    <a:pt x="19" y="21"/>
                    <a:pt x="19" y="21"/>
                    <a:pt x="19" y="21"/>
                  </a:cubicBezTo>
                  <a:cubicBezTo>
                    <a:pt x="18" y="24"/>
                    <a:pt x="14" y="27"/>
                    <a:pt x="9" y="27"/>
                  </a:cubicBezTo>
                  <a:cubicBezTo>
                    <a:pt x="3" y="27"/>
                    <a:pt x="0" y="24"/>
                    <a:pt x="0" y="17"/>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16">
              <a:extLst>
                <a:ext uri="{FF2B5EF4-FFF2-40B4-BE49-F238E27FC236}">
                  <a16:creationId xmlns:a16="http://schemas.microsoft.com/office/drawing/2014/main" id="{62AD5B7F-B948-416B-A9BE-8D26D6CAF8D9}"/>
                </a:ext>
              </a:extLst>
            </p:cNvPr>
            <p:cNvSpPr>
              <a:spLocks/>
            </p:cNvSpPr>
            <p:nvPr/>
          </p:nvSpPr>
          <p:spPr bwMode="auto">
            <a:xfrm>
              <a:off x="4730" y="2062"/>
              <a:ext cx="48" cy="57"/>
            </a:xfrm>
            <a:custGeom>
              <a:avLst/>
              <a:gdLst>
                <a:gd name="T0" fmla="*/ 0 w 23"/>
                <a:gd name="T1" fmla="*/ 0 h 27"/>
                <a:gd name="T2" fmla="*/ 4 w 23"/>
                <a:gd name="T3" fmla="*/ 0 h 27"/>
                <a:gd name="T4" fmla="*/ 4 w 23"/>
                <a:gd name="T5" fmla="*/ 4 h 27"/>
                <a:gd name="T6" fmla="*/ 4 w 23"/>
                <a:gd name="T7" fmla="*/ 6 h 27"/>
                <a:gd name="T8" fmla="*/ 4 w 23"/>
                <a:gd name="T9" fmla="*/ 6 h 27"/>
                <a:gd name="T10" fmla="*/ 14 w 23"/>
                <a:gd name="T11" fmla="*/ 0 h 27"/>
                <a:gd name="T12" fmla="*/ 23 w 23"/>
                <a:gd name="T13" fmla="*/ 10 h 27"/>
                <a:gd name="T14" fmla="*/ 23 w 23"/>
                <a:gd name="T15" fmla="*/ 27 h 27"/>
                <a:gd name="T16" fmla="*/ 18 w 23"/>
                <a:gd name="T17" fmla="*/ 27 h 27"/>
                <a:gd name="T18" fmla="*/ 18 w 23"/>
                <a:gd name="T19" fmla="*/ 11 h 27"/>
                <a:gd name="T20" fmla="*/ 13 w 23"/>
                <a:gd name="T21" fmla="*/ 4 h 27"/>
                <a:gd name="T22" fmla="*/ 5 w 23"/>
                <a:gd name="T23" fmla="*/ 11 h 27"/>
                <a:gd name="T24" fmla="*/ 5 w 23"/>
                <a:gd name="T25" fmla="*/ 14 h 27"/>
                <a:gd name="T26" fmla="*/ 5 w 23"/>
                <a:gd name="T27" fmla="*/ 27 h 27"/>
                <a:gd name="T28" fmla="*/ 0 w 23"/>
                <a:gd name="T29" fmla="*/ 27 h 27"/>
                <a:gd name="T30" fmla="*/ 0 w 23"/>
                <a:gd name="T3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27">
                  <a:moveTo>
                    <a:pt x="0" y="0"/>
                  </a:moveTo>
                  <a:cubicBezTo>
                    <a:pt x="4" y="0"/>
                    <a:pt x="4" y="0"/>
                    <a:pt x="4" y="0"/>
                  </a:cubicBezTo>
                  <a:cubicBezTo>
                    <a:pt x="4" y="4"/>
                    <a:pt x="4" y="4"/>
                    <a:pt x="4" y="4"/>
                  </a:cubicBezTo>
                  <a:cubicBezTo>
                    <a:pt x="4" y="5"/>
                    <a:pt x="4" y="6"/>
                    <a:pt x="4" y="6"/>
                  </a:cubicBezTo>
                  <a:cubicBezTo>
                    <a:pt x="4" y="6"/>
                    <a:pt x="4" y="6"/>
                    <a:pt x="4" y="6"/>
                  </a:cubicBezTo>
                  <a:cubicBezTo>
                    <a:pt x="5" y="3"/>
                    <a:pt x="9" y="0"/>
                    <a:pt x="14" y="0"/>
                  </a:cubicBezTo>
                  <a:cubicBezTo>
                    <a:pt x="21" y="0"/>
                    <a:pt x="23" y="3"/>
                    <a:pt x="23" y="10"/>
                  </a:cubicBezTo>
                  <a:cubicBezTo>
                    <a:pt x="23" y="27"/>
                    <a:pt x="23" y="27"/>
                    <a:pt x="23" y="27"/>
                  </a:cubicBezTo>
                  <a:cubicBezTo>
                    <a:pt x="18" y="27"/>
                    <a:pt x="18" y="27"/>
                    <a:pt x="18" y="27"/>
                  </a:cubicBezTo>
                  <a:cubicBezTo>
                    <a:pt x="18" y="11"/>
                    <a:pt x="18" y="11"/>
                    <a:pt x="18" y="11"/>
                  </a:cubicBezTo>
                  <a:cubicBezTo>
                    <a:pt x="18" y="7"/>
                    <a:pt x="18" y="4"/>
                    <a:pt x="13" y="4"/>
                  </a:cubicBezTo>
                  <a:cubicBezTo>
                    <a:pt x="9" y="4"/>
                    <a:pt x="6" y="7"/>
                    <a:pt x="5" y="11"/>
                  </a:cubicBezTo>
                  <a:cubicBezTo>
                    <a:pt x="5" y="12"/>
                    <a:pt x="5" y="13"/>
                    <a:pt x="5" y="14"/>
                  </a:cubicBezTo>
                  <a:cubicBezTo>
                    <a:pt x="5" y="27"/>
                    <a:pt x="5" y="27"/>
                    <a:pt x="5" y="27"/>
                  </a:cubicBezTo>
                  <a:cubicBezTo>
                    <a:pt x="0" y="27"/>
                    <a:pt x="0" y="27"/>
                    <a:pt x="0" y="27"/>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17">
              <a:extLst>
                <a:ext uri="{FF2B5EF4-FFF2-40B4-BE49-F238E27FC236}">
                  <a16:creationId xmlns:a16="http://schemas.microsoft.com/office/drawing/2014/main" id="{61DC2FE2-9B8E-417B-AE7E-01F8943A5F8F}"/>
                </a:ext>
              </a:extLst>
            </p:cNvPr>
            <p:cNvSpPr>
              <a:spLocks/>
            </p:cNvSpPr>
            <p:nvPr/>
          </p:nvSpPr>
          <p:spPr bwMode="auto">
            <a:xfrm>
              <a:off x="4792" y="2047"/>
              <a:ext cx="32" cy="72"/>
            </a:xfrm>
            <a:custGeom>
              <a:avLst/>
              <a:gdLst>
                <a:gd name="T0" fmla="*/ 3 w 15"/>
                <a:gd name="T1" fmla="*/ 12 h 34"/>
                <a:gd name="T2" fmla="*/ 0 w 15"/>
                <a:gd name="T3" fmla="*/ 12 h 34"/>
                <a:gd name="T4" fmla="*/ 0 w 15"/>
                <a:gd name="T5" fmla="*/ 8 h 34"/>
                <a:gd name="T6" fmla="*/ 3 w 15"/>
                <a:gd name="T7" fmla="*/ 8 h 34"/>
                <a:gd name="T8" fmla="*/ 3 w 15"/>
                <a:gd name="T9" fmla="*/ 0 h 34"/>
                <a:gd name="T10" fmla="*/ 8 w 15"/>
                <a:gd name="T11" fmla="*/ 0 h 34"/>
                <a:gd name="T12" fmla="*/ 8 w 15"/>
                <a:gd name="T13" fmla="*/ 8 h 34"/>
                <a:gd name="T14" fmla="*/ 15 w 15"/>
                <a:gd name="T15" fmla="*/ 8 h 34"/>
                <a:gd name="T16" fmla="*/ 15 w 15"/>
                <a:gd name="T17" fmla="*/ 12 h 34"/>
                <a:gd name="T18" fmla="*/ 8 w 15"/>
                <a:gd name="T19" fmla="*/ 12 h 34"/>
                <a:gd name="T20" fmla="*/ 8 w 15"/>
                <a:gd name="T21" fmla="*/ 24 h 34"/>
                <a:gd name="T22" fmla="*/ 14 w 15"/>
                <a:gd name="T23" fmla="*/ 29 h 34"/>
                <a:gd name="T24" fmla="*/ 15 w 15"/>
                <a:gd name="T25" fmla="*/ 29 h 34"/>
                <a:gd name="T26" fmla="*/ 15 w 15"/>
                <a:gd name="T27" fmla="*/ 34 h 34"/>
                <a:gd name="T28" fmla="*/ 13 w 15"/>
                <a:gd name="T29" fmla="*/ 34 h 34"/>
                <a:gd name="T30" fmla="*/ 3 w 15"/>
                <a:gd name="T31" fmla="*/ 24 h 34"/>
                <a:gd name="T32" fmla="*/ 3 w 15"/>
                <a:gd name="T33"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34">
                  <a:moveTo>
                    <a:pt x="3" y="12"/>
                  </a:moveTo>
                  <a:cubicBezTo>
                    <a:pt x="0" y="12"/>
                    <a:pt x="0" y="12"/>
                    <a:pt x="0" y="12"/>
                  </a:cubicBezTo>
                  <a:cubicBezTo>
                    <a:pt x="0" y="8"/>
                    <a:pt x="0" y="8"/>
                    <a:pt x="0" y="8"/>
                  </a:cubicBezTo>
                  <a:cubicBezTo>
                    <a:pt x="3" y="8"/>
                    <a:pt x="3" y="8"/>
                    <a:pt x="3" y="8"/>
                  </a:cubicBezTo>
                  <a:cubicBezTo>
                    <a:pt x="3" y="0"/>
                    <a:pt x="3" y="0"/>
                    <a:pt x="3" y="0"/>
                  </a:cubicBezTo>
                  <a:cubicBezTo>
                    <a:pt x="8" y="0"/>
                    <a:pt x="8" y="0"/>
                    <a:pt x="8" y="0"/>
                  </a:cubicBezTo>
                  <a:cubicBezTo>
                    <a:pt x="8" y="8"/>
                    <a:pt x="8" y="8"/>
                    <a:pt x="8" y="8"/>
                  </a:cubicBezTo>
                  <a:cubicBezTo>
                    <a:pt x="15" y="8"/>
                    <a:pt x="15" y="8"/>
                    <a:pt x="15" y="8"/>
                  </a:cubicBezTo>
                  <a:cubicBezTo>
                    <a:pt x="15" y="12"/>
                    <a:pt x="15" y="12"/>
                    <a:pt x="15" y="12"/>
                  </a:cubicBezTo>
                  <a:cubicBezTo>
                    <a:pt x="8" y="12"/>
                    <a:pt x="8" y="12"/>
                    <a:pt x="8" y="12"/>
                  </a:cubicBezTo>
                  <a:cubicBezTo>
                    <a:pt x="8" y="24"/>
                    <a:pt x="8" y="24"/>
                    <a:pt x="8" y="24"/>
                  </a:cubicBezTo>
                  <a:cubicBezTo>
                    <a:pt x="8" y="29"/>
                    <a:pt x="12" y="29"/>
                    <a:pt x="14" y="29"/>
                  </a:cubicBezTo>
                  <a:cubicBezTo>
                    <a:pt x="15" y="29"/>
                    <a:pt x="15" y="29"/>
                    <a:pt x="15" y="29"/>
                  </a:cubicBezTo>
                  <a:cubicBezTo>
                    <a:pt x="15" y="34"/>
                    <a:pt x="15" y="34"/>
                    <a:pt x="15" y="34"/>
                  </a:cubicBezTo>
                  <a:cubicBezTo>
                    <a:pt x="15" y="34"/>
                    <a:pt x="14" y="34"/>
                    <a:pt x="13" y="34"/>
                  </a:cubicBezTo>
                  <a:cubicBezTo>
                    <a:pt x="10" y="34"/>
                    <a:pt x="3" y="33"/>
                    <a:pt x="3" y="24"/>
                  </a:cubicBezTo>
                  <a:lnTo>
                    <a:pt x="3"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18">
              <a:extLst>
                <a:ext uri="{FF2B5EF4-FFF2-40B4-BE49-F238E27FC236}">
                  <a16:creationId xmlns:a16="http://schemas.microsoft.com/office/drawing/2014/main" id="{D0274978-3B15-4639-A1BC-3CD29FABDABA}"/>
                </a:ext>
              </a:extLst>
            </p:cNvPr>
            <p:cNvSpPr>
              <a:spLocks noEditPoints="1"/>
            </p:cNvSpPr>
            <p:nvPr/>
          </p:nvSpPr>
          <p:spPr bwMode="auto">
            <a:xfrm>
              <a:off x="4834" y="2062"/>
              <a:ext cx="47" cy="57"/>
            </a:xfrm>
            <a:custGeom>
              <a:avLst/>
              <a:gdLst>
                <a:gd name="T0" fmla="*/ 16 w 22"/>
                <a:gd name="T1" fmla="*/ 10 h 27"/>
                <a:gd name="T2" fmla="*/ 17 w 22"/>
                <a:gd name="T3" fmla="*/ 10 h 27"/>
                <a:gd name="T4" fmla="*/ 17 w 22"/>
                <a:gd name="T5" fmla="*/ 10 h 27"/>
                <a:gd name="T6" fmla="*/ 11 w 22"/>
                <a:gd name="T7" fmla="*/ 4 h 27"/>
                <a:gd name="T8" fmla="*/ 4 w 22"/>
                <a:gd name="T9" fmla="*/ 7 h 27"/>
                <a:gd name="T10" fmla="*/ 1 w 22"/>
                <a:gd name="T11" fmla="*/ 3 h 27"/>
                <a:gd name="T12" fmla="*/ 11 w 22"/>
                <a:gd name="T13" fmla="*/ 0 h 27"/>
                <a:gd name="T14" fmla="*/ 22 w 22"/>
                <a:gd name="T15" fmla="*/ 10 h 27"/>
                <a:gd name="T16" fmla="*/ 22 w 22"/>
                <a:gd name="T17" fmla="*/ 27 h 27"/>
                <a:gd name="T18" fmla="*/ 17 w 22"/>
                <a:gd name="T19" fmla="*/ 27 h 27"/>
                <a:gd name="T20" fmla="*/ 17 w 22"/>
                <a:gd name="T21" fmla="*/ 24 h 27"/>
                <a:gd name="T22" fmla="*/ 17 w 22"/>
                <a:gd name="T23" fmla="*/ 22 h 27"/>
                <a:gd name="T24" fmla="*/ 17 w 22"/>
                <a:gd name="T25" fmla="*/ 22 h 27"/>
                <a:gd name="T26" fmla="*/ 9 w 22"/>
                <a:gd name="T27" fmla="*/ 27 h 27"/>
                <a:gd name="T28" fmla="*/ 0 w 22"/>
                <a:gd name="T29" fmla="*/ 19 h 27"/>
                <a:gd name="T30" fmla="*/ 16 w 22"/>
                <a:gd name="T31" fmla="*/ 10 h 27"/>
                <a:gd name="T32" fmla="*/ 10 w 22"/>
                <a:gd name="T33" fmla="*/ 23 h 27"/>
                <a:gd name="T34" fmla="*/ 17 w 22"/>
                <a:gd name="T35" fmla="*/ 15 h 27"/>
                <a:gd name="T36" fmla="*/ 17 w 22"/>
                <a:gd name="T37" fmla="*/ 14 h 27"/>
                <a:gd name="T38" fmla="*/ 15 w 22"/>
                <a:gd name="T39" fmla="*/ 14 h 27"/>
                <a:gd name="T40" fmla="*/ 5 w 22"/>
                <a:gd name="T41" fmla="*/ 19 h 27"/>
                <a:gd name="T42" fmla="*/ 10 w 22"/>
                <a:gd name="T43"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7">
                  <a:moveTo>
                    <a:pt x="16" y="10"/>
                  </a:moveTo>
                  <a:cubicBezTo>
                    <a:pt x="17" y="10"/>
                    <a:pt x="17" y="10"/>
                    <a:pt x="17" y="10"/>
                  </a:cubicBezTo>
                  <a:cubicBezTo>
                    <a:pt x="17" y="10"/>
                    <a:pt x="17" y="10"/>
                    <a:pt x="17" y="10"/>
                  </a:cubicBezTo>
                  <a:cubicBezTo>
                    <a:pt x="17" y="5"/>
                    <a:pt x="14" y="4"/>
                    <a:pt x="11" y="4"/>
                  </a:cubicBezTo>
                  <a:cubicBezTo>
                    <a:pt x="7" y="4"/>
                    <a:pt x="4" y="7"/>
                    <a:pt x="4" y="7"/>
                  </a:cubicBezTo>
                  <a:cubicBezTo>
                    <a:pt x="1" y="3"/>
                    <a:pt x="1" y="3"/>
                    <a:pt x="1" y="3"/>
                  </a:cubicBezTo>
                  <a:cubicBezTo>
                    <a:pt x="1" y="3"/>
                    <a:pt x="5" y="0"/>
                    <a:pt x="11" y="0"/>
                  </a:cubicBezTo>
                  <a:cubicBezTo>
                    <a:pt x="18" y="0"/>
                    <a:pt x="22" y="3"/>
                    <a:pt x="22" y="10"/>
                  </a:cubicBezTo>
                  <a:cubicBezTo>
                    <a:pt x="22" y="27"/>
                    <a:pt x="22" y="27"/>
                    <a:pt x="22" y="27"/>
                  </a:cubicBezTo>
                  <a:cubicBezTo>
                    <a:pt x="17" y="27"/>
                    <a:pt x="17" y="27"/>
                    <a:pt x="17" y="27"/>
                  </a:cubicBezTo>
                  <a:cubicBezTo>
                    <a:pt x="17" y="24"/>
                    <a:pt x="17" y="24"/>
                    <a:pt x="17" y="24"/>
                  </a:cubicBezTo>
                  <a:cubicBezTo>
                    <a:pt x="17" y="23"/>
                    <a:pt x="17" y="22"/>
                    <a:pt x="17" y="22"/>
                  </a:cubicBezTo>
                  <a:cubicBezTo>
                    <a:pt x="17" y="22"/>
                    <a:pt x="17" y="22"/>
                    <a:pt x="17" y="22"/>
                  </a:cubicBezTo>
                  <a:cubicBezTo>
                    <a:pt x="17" y="22"/>
                    <a:pt x="15" y="27"/>
                    <a:pt x="9" y="27"/>
                  </a:cubicBezTo>
                  <a:cubicBezTo>
                    <a:pt x="4" y="27"/>
                    <a:pt x="0" y="25"/>
                    <a:pt x="0" y="19"/>
                  </a:cubicBezTo>
                  <a:cubicBezTo>
                    <a:pt x="0" y="11"/>
                    <a:pt x="11" y="10"/>
                    <a:pt x="16" y="10"/>
                  </a:cubicBezTo>
                  <a:close/>
                  <a:moveTo>
                    <a:pt x="10" y="23"/>
                  </a:moveTo>
                  <a:cubicBezTo>
                    <a:pt x="14" y="23"/>
                    <a:pt x="17" y="19"/>
                    <a:pt x="17" y="15"/>
                  </a:cubicBezTo>
                  <a:cubicBezTo>
                    <a:pt x="17" y="14"/>
                    <a:pt x="17" y="14"/>
                    <a:pt x="17" y="14"/>
                  </a:cubicBezTo>
                  <a:cubicBezTo>
                    <a:pt x="15" y="14"/>
                    <a:pt x="15" y="14"/>
                    <a:pt x="15" y="14"/>
                  </a:cubicBezTo>
                  <a:cubicBezTo>
                    <a:pt x="12" y="14"/>
                    <a:pt x="5" y="14"/>
                    <a:pt x="5" y="19"/>
                  </a:cubicBezTo>
                  <a:cubicBezTo>
                    <a:pt x="5" y="21"/>
                    <a:pt x="6" y="23"/>
                    <a:pt x="1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19">
              <a:extLst>
                <a:ext uri="{FF2B5EF4-FFF2-40B4-BE49-F238E27FC236}">
                  <a16:creationId xmlns:a16="http://schemas.microsoft.com/office/drawing/2014/main" id="{2BDE4926-B685-4719-BD95-825701186627}"/>
                </a:ext>
              </a:extLst>
            </p:cNvPr>
            <p:cNvSpPr>
              <a:spLocks/>
            </p:cNvSpPr>
            <p:nvPr/>
          </p:nvSpPr>
          <p:spPr bwMode="auto">
            <a:xfrm>
              <a:off x="4897" y="2062"/>
              <a:ext cx="51" cy="57"/>
            </a:xfrm>
            <a:custGeom>
              <a:avLst/>
              <a:gdLst>
                <a:gd name="T0" fmla="*/ 0 w 24"/>
                <a:gd name="T1" fmla="*/ 0 h 27"/>
                <a:gd name="T2" fmla="*/ 5 w 24"/>
                <a:gd name="T3" fmla="*/ 0 h 27"/>
                <a:gd name="T4" fmla="*/ 5 w 24"/>
                <a:gd name="T5" fmla="*/ 4 h 27"/>
                <a:gd name="T6" fmla="*/ 5 w 24"/>
                <a:gd name="T7" fmla="*/ 6 h 27"/>
                <a:gd name="T8" fmla="*/ 5 w 24"/>
                <a:gd name="T9" fmla="*/ 6 h 27"/>
                <a:gd name="T10" fmla="*/ 15 w 24"/>
                <a:gd name="T11" fmla="*/ 0 h 27"/>
                <a:gd name="T12" fmla="*/ 24 w 24"/>
                <a:gd name="T13" fmla="*/ 10 h 27"/>
                <a:gd name="T14" fmla="*/ 24 w 24"/>
                <a:gd name="T15" fmla="*/ 27 h 27"/>
                <a:gd name="T16" fmla="*/ 19 w 24"/>
                <a:gd name="T17" fmla="*/ 27 h 27"/>
                <a:gd name="T18" fmla="*/ 19 w 24"/>
                <a:gd name="T19" fmla="*/ 11 h 27"/>
                <a:gd name="T20" fmla="*/ 14 w 24"/>
                <a:gd name="T21" fmla="*/ 4 h 27"/>
                <a:gd name="T22" fmla="*/ 6 w 24"/>
                <a:gd name="T23" fmla="*/ 11 h 27"/>
                <a:gd name="T24" fmla="*/ 5 w 24"/>
                <a:gd name="T25" fmla="*/ 14 h 27"/>
                <a:gd name="T26" fmla="*/ 5 w 24"/>
                <a:gd name="T27" fmla="*/ 27 h 27"/>
                <a:gd name="T28" fmla="*/ 0 w 24"/>
                <a:gd name="T29" fmla="*/ 27 h 27"/>
                <a:gd name="T30" fmla="*/ 0 w 24"/>
                <a:gd name="T3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27">
                  <a:moveTo>
                    <a:pt x="0" y="0"/>
                  </a:moveTo>
                  <a:cubicBezTo>
                    <a:pt x="5" y="0"/>
                    <a:pt x="5" y="0"/>
                    <a:pt x="5" y="0"/>
                  </a:cubicBezTo>
                  <a:cubicBezTo>
                    <a:pt x="5" y="4"/>
                    <a:pt x="5" y="4"/>
                    <a:pt x="5" y="4"/>
                  </a:cubicBezTo>
                  <a:cubicBezTo>
                    <a:pt x="5" y="5"/>
                    <a:pt x="5" y="6"/>
                    <a:pt x="5" y="6"/>
                  </a:cubicBezTo>
                  <a:cubicBezTo>
                    <a:pt x="5" y="6"/>
                    <a:pt x="5" y="6"/>
                    <a:pt x="5" y="6"/>
                  </a:cubicBezTo>
                  <a:cubicBezTo>
                    <a:pt x="6" y="3"/>
                    <a:pt x="9" y="0"/>
                    <a:pt x="15" y="0"/>
                  </a:cubicBezTo>
                  <a:cubicBezTo>
                    <a:pt x="21" y="0"/>
                    <a:pt x="24" y="3"/>
                    <a:pt x="24" y="10"/>
                  </a:cubicBezTo>
                  <a:cubicBezTo>
                    <a:pt x="24" y="27"/>
                    <a:pt x="24" y="27"/>
                    <a:pt x="24" y="27"/>
                  </a:cubicBezTo>
                  <a:cubicBezTo>
                    <a:pt x="19" y="27"/>
                    <a:pt x="19" y="27"/>
                    <a:pt x="19" y="27"/>
                  </a:cubicBezTo>
                  <a:cubicBezTo>
                    <a:pt x="19" y="11"/>
                    <a:pt x="19" y="11"/>
                    <a:pt x="19" y="11"/>
                  </a:cubicBezTo>
                  <a:cubicBezTo>
                    <a:pt x="19" y="7"/>
                    <a:pt x="18" y="4"/>
                    <a:pt x="14" y="4"/>
                  </a:cubicBezTo>
                  <a:cubicBezTo>
                    <a:pt x="10" y="4"/>
                    <a:pt x="7" y="7"/>
                    <a:pt x="6" y="11"/>
                  </a:cubicBezTo>
                  <a:cubicBezTo>
                    <a:pt x="6" y="12"/>
                    <a:pt x="5" y="13"/>
                    <a:pt x="5" y="14"/>
                  </a:cubicBezTo>
                  <a:cubicBezTo>
                    <a:pt x="5" y="27"/>
                    <a:pt x="5" y="27"/>
                    <a:pt x="5" y="27"/>
                  </a:cubicBezTo>
                  <a:cubicBezTo>
                    <a:pt x="0" y="27"/>
                    <a:pt x="0" y="27"/>
                    <a:pt x="0" y="27"/>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20">
              <a:extLst>
                <a:ext uri="{FF2B5EF4-FFF2-40B4-BE49-F238E27FC236}">
                  <a16:creationId xmlns:a16="http://schemas.microsoft.com/office/drawing/2014/main" id="{97A1C811-BC18-4AA9-BF20-03E491137C57}"/>
                </a:ext>
              </a:extLst>
            </p:cNvPr>
            <p:cNvSpPr>
              <a:spLocks/>
            </p:cNvSpPr>
            <p:nvPr/>
          </p:nvSpPr>
          <p:spPr bwMode="auto">
            <a:xfrm>
              <a:off x="4962" y="2047"/>
              <a:ext cx="32" cy="72"/>
            </a:xfrm>
            <a:custGeom>
              <a:avLst/>
              <a:gdLst>
                <a:gd name="T0" fmla="*/ 3 w 15"/>
                <a:gd name="T1" fmla="*/ 12 h 34"/>
                <a:gd name="T2" fmla="*/ 0 w 15"/>
                <a:gd name="T3" fmla="*/ 12 h 34"/>
                <a:gd name="T4" fmla="*/ 0 w 15"/>
                <a:gd name="T5" fmla="*/ 8 h 34"/>
                <a:gd name="T6" fmla="*/ 3 w 15"/>
                <a:gd name="T7" fmla="*/ 8 h 34"/>
                <a:gd name="T8" fmla="*/ 3 w 15"/>
                <a:gd name="T9" fmla="*/ 0 h 34"/>
                <a:gd name="T10" fmla="*/ 8 w 15"/>
                <a:gd name="T11" fmla="*/ 0 h 34"/>
                <a:gd name="T12" fmla="*/ 8 w 15"/>
                <a:gd name="T13" fmla="*/ 8 h 34"/>
                <a:gd name="T14" fmla="*/ 14 w 15"/>
                <a:gd name="T15" fmla="*/ 8 h 34"/>
                <a:gd name="T16" fmla="*/ 14 w 15"/>
                <a:gd name="T17" fmla="*/ 12 h 34"/>
                <a:gd name="T18" fmla="*/ 8 w 15"/>
                <a:gd name="T19" fmla="*/ 12 h 34"/>
                <a:gd name="T20" fmla="*/ 8 w 15"/>
                <a:gd name="T21" fmla="*/ 24 h 34"/>
                <a:gd name="T22" fmla="*/ 14 w 15"/>
                <a:gd name="T23" fmla="*/ 29 h 34"/>
                <a:gd name="T24" fmla="*/ 15 w 15"/>
                <a:gd name="T25" fmla="*/ 29 h 34"/>
                <a:gd name="T26" fmla="*/ 15 w 15"/>
                <a:gd name="T27" fmla="*/ 34 h 34"/>
                <a:gd name="T28" fmla="*/ 13 w 15"/>
                <a:gd name="T29" fmla="*/ 34 h 34"/>
                <a:gd name="T30" fmla="*/ 3 w 15"/>
                <a:gd name="T31" fmla="*/ 24 h 34"/>
                <a:gd name="T32" fmla="*/ 3 w 15"/>
                <a:gd name="T33"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34">
                  <a:moveTo>
                    <a:pt x="3" y="12"/>
                  </a:moveTo>
                  <a:cubicBezTo>
                    <a:pt x="0" y="12"/>
                    <a:pt x="0" y="12"/>
                    <a:pt x="0" y="12"/>
                  </a:cubicBezTo>
                  <a:cubicBezTo>
                    <a:pt x="0" y="8"/>
                    <a:pt x="0" y="8"/>
                    <a:pt x="0" y="8"/>
                  </a:cubicBezTo>
                  <a:cubicBezTo>
                    <a:pt x="3" y="8"/>
                    <a:pt x="3" y="8"/>
                    <a:pt x="3" y="8"/>
                  </a:cubicBezTo>
                  <a:cubicBezTo>
                    <a:pt x="3" y="0"/>
                    <a:pt x="3" y="0"/>
                    <a:pt x="3" y="0"/>
                  </a:cubicBezTo>
                  <a:cubicBezTo>
                    <a:pt x="8" y="0"/>
                    <a:pt x="8" y="0"/>
                    <a:pt x="8" y="0"/>
                  </a:cubicBezTo>
                  <a:cubicBezTo>
                    <a:pt x="8" y="8"/>
                    <a:pt x="8" y="8"/>
                    <a:pt x="8" y="8"/>
                  </a:cubicBezTo>
                  <a:cubicBezTo>
                    <a:pt x="14" y="8"/>
                    <a:pt x="14" y="8"/>
                    <a:pt x="14" y="8"/>
                  </a:cubicBezTo>
                  <a:cubicBezTo>
                    <a:pt x="14" y="12"/>
                    <a:pt x="14" y="12"/>
                    <a:pt x="14" y="12"/>
                  </a:cubicBezTo>
                  <a:cubicBezTo>
                    <a:pt x="8" y="12"/>
                    <a:pt x="8" y="12"/>
                    <a:pt x="8" y="12"/>
                  </a:cubicBezTo>
                  <a:cubicBezTo>
                    <a:pt x="8" y="24"/>
                    <a:pt x="8" y="24"/>
                    <a:pt x="8" y="24"/>
                  </a:cubicBezTo>
                  <a:cubicBezTo>
                    <a:pt x="8" y="29"/>
                    <a:pt x="12" y="29"/>
                    <a:pt x="14" y="29"/>
                  </a:cubicBezTo>
                  <a:cubicBezTo>
                    <a:pt x="14" y="29"/>
                    <a:pt x="15" y="29"/>
                    <a:pt x="15" y="29"/>
                  </a:cubicBezTo>
                  <a:cubicBezTo>
                    <a:pt x="15" y="34"/>
                    <a:pt x="15" y="34"/>
                    <a:pt x="15" y="34"/>
                  </a:cubicBezTo>
                  <a:cubicBezTo>
                    <a:pt x="15" y="34"/>
                    <a:pt x="14" y="34"/>
                    <a:pt x="13" y="34"/>
                  </a:cubicBezTo>
                  <a:cubicBezTo>
                    <a:pt x="10" y="34"/>
                    <a:pt x="3" y="33"/>
                    <a:pt x="3" y="24"/>
                  </a:cubicBezTo>
                  <a:lnTo>
                    <a:pt x="3"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21">
              <a:extLst>
                <a:ext uri="{FF2B5EF4-FFF2-40B4-BE49-F238E27FC236}">
                  <a16:creationId xmlns:a16="http://schemas.microsoft.com/office/drawing/2014/main" id="{6E5371E6-C015-431F-86F1-70384CE1341B}"/>
                </a:ext>
              </a:extLst>
            </p:cNvPr>
            <p:cNvSpPr>
              <a:spLocks/>
            </p:cNvSpPr>
            <p:nvPr/>
          </p:nvSpPr>
          <p:spPr bwMode="auto">
            <a:xfrm>
              <a:off x="5002" y="2062"/>
              <a:ext cx="42" cy="57"/>
            </a:xfrm>
            <a:custGeom>
              <a:avLst/>
              <a:gdLst>
                <a:gd name="T0" fmla="*/ 3 w 20"/>
                <a:gd name="T1" fmla="*/ 20 h 27"/>
                <a:gd name="T2" fmla="*/ 10 w 20"/>
                <a:gd name="T3" fmla="*/ 23 h 27"/>
                <a:gd name="T4" fmla="*/ 15 w 20"/>
                <a:gd name="T5" fmla="*/ 20 h 27"/>
                <a:gd name="T6" fmla="*/ 1 w 20"/>
                <a:gd name="T7" fmla="*/ 7 h 27"/>
                <a:gd name="T8" fmla="*/ 11 w 20"/>
                <a:gd name="T9" fmla="*/ 0 h 27"/>
                <a:gd name="T10" fmla="*/ 19 w 20"/>
                <a:gd name="T11" fmla="*/ 3 h 27"/>
                <a:gd name="T12" fmla="*/ 17 w 20"/>
                <a:gd name="T13" fmla="*/ 6 h 27"/>
                <a:gd name="T14" fmla="*/ 11 w 20"/>
                <a:gd name="T15" fmla="*/ 4 h 27"/>
                <a:gd name="T16" fmla="*/ 6 w 20"/>
                <a:gd name="T17" fmla="*/ 7 h 27"/>
                <a:gd name="T18" fmla="*/ 20 w 20"/>
                <a:gd name="T19" fmla="*/ 20 h 27"/>
                <a:gd name="T20" fmla="*/ 10 w 20"/>
                <a:gd name="T21" fmla="*/ 27 h 27"/>
                <a:gd name="T22" fmla="*/ 0 w 20"/>
                <a:gd name="T23" fmla="*/ 23 h 27"/>
                <a:gd name="T24" fmla="*/ 3 w 20"/>
                <a:gd name="T25"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7">
                  <a:moveTo>
                    <a:pt x="3" y="20"/>
                  </a:moveTo>
                  <a:cubicBezTo>
                    <a:pt x="3" y="20"/>
                    <a:pt x="6" y="23"/>
                    <a:pt x="10" y="23"/>
                  </a:cubicBezTo>
                  <a:cubicBezTo>
                    <a:pt x="13" y="23"/>
                    <a:pt x="15" y="22"/>
                    <a:pt x="15" y="20"/>
                  </a:cubicBezTo>
                  <a:cubicBezTo>
                    <a:pt x="15" y="15"/>
                    <a:pt x="1" y="16"/>
                    <a:pt x="1" y="7"/>
                  </a:cubicBezTo>
                  <a:cubicBezTo>
                    <a:pt x="1" y="2"/>
                    <a:pt x="6" y="0"/>
                    <a:pt x="11" y="0"/>
                  </a:cubicBezTo>
                  <a:cubicBezTo>
                    <a:pt x="17" y="0"/>
                    <a:pt x="19" y="3"/>
                    <a:pt x="19" y="3"/>
                  </a:cubicBezTo>
                  <a:cubicBezTo>
                    <a:pt x="17" y="6"/>
                    <a:pt x="17" y="6"/>
                    <a:pt x="17" y="6"/>
                  </a:cubicBezTo>
                  <a:cubicBezTo>
                    <a:pt x="17" y="6"/>
                    <a:pt x="15" y="4"/>
                    <a:pt x="11" y="4"/>
                  </a:cubicBezTo>
                  <a:cubicBezTo>
                    <a:pt x="9" y="4"/>
                    <a:pt x="6" y="5"/>
                    <a:pt x="6" y="7"/>
                  </a:cubicBezTo>
                  <a:cubicBezTo>
                    <a:pt x="6" y="12"/>
                    <a:pt x="20" y="11"/>
                    <a:pt x="20" y="20"/>
                  </a:cubicBezTo>
                  <a:cubicBezTo>
                    <a:pt x="20" y="24"/>
                    <a:pt x="16" y="27"/>
                    <a:pt x="10" y="27"/>
                  </a:cubicBezTo>
                  <a:cubicBezTo>
                    <a:pt x="4" y="27"/>
                    <a:pt x="0" y="23"/>
                    <a:pt x="0" y="23"/>
                  </a:cubicBezTo>
                  <a:lnTo>
                    <a:pt x="3"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22">
              <a:extLst>
                <a:ext uri="{FF2B5EF4-FFF2-40B4-BE49-F238E27FC236}">
                  <a16:creationId xmlns:a16="http://schemas.microsoft.com/office/drawing/2014/main" id="{EA4D924F-D96A-4E48-8A0A-5A2470191FF3}"/>
                </a:ext>
              </a:extLst>
            </p:cNvPr>
            <p:cNvSpPr>
              <a:spLocks noEditPoints="1"/>
            </p:cNvSpPr>
            <p:nvPr/>
          </p:nvSpPr>
          <p:spPr bwMode="auto">
            <a:xfrm>
              <a:off x="4403" y="2201"/>
              <a:ext cx="52" cy="57"/>
            </a:xfrm>
            <a:custGeom>
              <a:avLst/>
              <a:gdLst>
                <a:gd name="T0" fmla="*/ 13 w 25"/>
                <a:gd name="T1" fmla="*/ 0 h 27"/>
                <a:gd name="T2" fmla="*/ 25 w 25"/>
                <a:gd name="T3" fmla="*/ 12 h 27"/>
                <a:gd name="T4" fmla="*/ 25 w 25"/>
                <a:gd name="T5" fmla="*/ 14 h 27"/>
                <a:gd name="T6" fmla="*/ 5 w 25"/>
                <a:gd name="T7" fmla="*/ 14 h 27"/>
                <a:gd name="T8" fmla="*/ 14 w 25"/>
                <a:gd name="T9" fmla="*/ 23 h 27"/>
                <a:gd name="T10" fmla="*/ 22 w 25"/>
                <a:gd name="T11" fmla="*/ 20 h 27"/>
                <a:gd name="T12" fmla="*/ 24 w 25"/>
                <a:gd name="T13" fmla="*/ 23 h 27"/>
                <a:gd name="T14" fmla="*/ 14 w 25"/>
                <a:gd name="T15" fmla="*/ 27 h 27"/>
                <a:gd name="T16" fmla="*/ 0 w 25"/>
                <a:gd name="T17" fmla="*/ 13 h 27"/>
                <a:gd name="T18" fmla="*/ 13 w 25"/>
                <a:gd name="T19" fmla="*/ 0 h 27"/>
                <a:gd name="T20" fmla="*/ 20 w 25"/>
                <a:gd name="T21" fmla="*/ 10 h 27"/>
                <a:gd name="T22" fmla="*/ 13 w 25"/>
                <a:gd name="T23" fmla="*/ 4 h 27"/>
                <a:gd name="T24" fmla="*/ 6 w 25"/>
                <a:gd name="T25" fmla="*/ 10 h 27"/>
                <a:gd name="T26" fmla="*/ 20 w 25"/>
                <a:gd name="T27"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27">
                  <a:moveTo>
                    <a:pt x="13" y="0"/>
                  </a:moveTo>
                  <a:cubicBezTo>
                    <a:pt x="21" y="0"/>
                    <a:pt x="25" y="5"/>
                    <a:pt x="25" y="12"/>
                  </a:cubicBezTo>
                  <a:cubicBezTo>
                    <a:pt x="25" y="13"/>
                    <a:pt x="25" y="14"/>
                    <a:pt x="25" y="14"/>
                  </a:cubicBezTo>
                  <a:cubicBezTo>
                    <a:pt x="5" y="14"/>
                    <a:pt x="5" y="14"/>
                    <a:pt x="5" y="14"/>
                  </a:cubicBezTo>
                  <a:cubicBezTo>
                    <a:pt x="6" y="20"/>
                    <a:pt x="10" y="23"/>
                    <a:pt x="14" y="23"/>
                  </a:cubicBezTo>
                  <a:cubicBezTo>
                    <a:pt x="19" y="23"/>
                    <a:pt x="22" y="20"/>
                    <a:pt x="22" y="20"/>
                  </a:cubicBezTo>
                  <a:cubicBezTo>
                    <a:pt x="24" y="23"/>
                    <a:pt x="24" y="23"/>
                    <a:pt x="24" y="23"/>
                  </a:cubicBezTo>
                  <a:cubicBezTo>
                    <a:pt x="24" y="23"/>
                    <a:pt x="20" y="27"/>
                    <a:pt x="14" y="27"/>
                  </a:cubicBezTo>
                  <a:cubicBezTo>
                    <a:pt x="6" y="27"/>
                    <a:pt x="0" y="21"/>
                    <a:pt x="0" y="13"/>
                  </a:cubicBezTo>
                  <a:cubicBezTo>
                    <a:pt x="0" y="5"/>
                    <a:pt x="6" y="0"/>
                    <a:pt x="13" y="0"/>
                  </a:cubicBezTo>
                  <a:close/>
                  <a:moveTo>
                    <a:pt x="20" y="10"/>
                  </a:moveTo>
                  <a:cubicBezTo>
                    <a:pt x="19" y="6"/>
                    <a:pt x="17" y="4"/>
                    <a:pt x="13" y="4"/>
                  </a:cubicBezTo>
                  <a:cubicBezTo>
                    <a:pt x="9" y="4"/>
                    <a:pt x="6" y="6"/>
                    <a:pt x="6" y="10"/>
                  </a:cubicBezTo>
                  <a:lnTo>
                    <a:pt x="2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23">
              <a:extLst>
                <a:ext uri="{FF2B5EF4-FFF2-40B4-BE49-F238E27FC236}">
                  <a16:creationId xmlns:a16="http://schemas.microsoft.com/office/drawing/2014/main" id="{83354271-C109-42D5-B3BF-450F0F321CA1}"/>
                </a:ext>
              </a:extLst>
            </p:cNvPr>
            <p:cNvSpPr>
              <a:spLocks/>
            </p:cNvSpPr>
            <p:nvPr/>
          </p:nvSpPr>
          <p:spPr bwMode="auto">
            <a:xfrm>
              <a:off x="4470" y="2201"/>
              <a:ext cx="50" cy="57"/>
            </a:xfrm>
            <a:custGeom>
              <a:avLst/>
              <a:gdLst>
                <a:gd name="T0" fmla="*/ 0 w 24"/>
                <a:gd name="T1" fmla="*/ 0 h 27"/>
                <a:gd name="T2" fmla="*/ 5 w 24"/>
                <a:gd name="T3" fmla="*/ 0 h 27"/>
                <a:gd name="T4" fmla="*/ 5 w 24"/>
                <a:gd name="T5" fmla="*/ 4 h 27"/>
                <a:gd name="T6" fmla="*/ 5 w 24"/>
                <a:gd name="T7" fmla="*/ 6 h 27"/>
                <a:gd name="T8" fmla="*/ 5 w 24"/>
                <a:gd name="T9" fmla="*/ 6 h 27"/>
                <a:gd name="T10" fmla="*/ 15 w 24"/>
                <a:gd name="T11" fmla="*/ 0 h 27"/>
                <a:gd name="T12" fmla="*/ 24 w 24"/>
                <a:gd name="T13" fmla="*/ 10 h 27"/>
                <a:gd name="T14" fmla="*/ 24 w 24"/>
                <a:gd name="T15" fmla="*/ 27 h 27"/>
                <a:gd name="T16" fmla="*/ 19 w 24"/>
                <a:gd name="T17" fmla="*/ 27 h 27"/>
                <a:gd name="T18" fmla="*/ 19 w 24"/>
                <a:gd name="T19" fmla="*/ 11 h 27"/>
                <a:gd name="T20" fmla="*/ 14 w 24"/>
                <a:gd name="T21" fmla="*/ 4 h 27"/>
                <a:gd name="T22" fmla="*/ 5 w 24"/>
                <a:gd name="T23" fmla="*/ 11 h 27"/>
                <a:gd name="T24" fmla="*/ 5 w 24"/>
                <a:gd name="T25" fmla="*/ 14 h 27"/>
                <a:gd name="T26" fmla="*/ 5 w 24"/>
                <a:gd name="T27" fmla="*/ 27 h 27"/>
                <a:gd name="T28" fmla="*/ 0 w 24"/>
                <a:gd name="T29" fmla="*/ 27 h 27"/>
                <a:gd name="T30" fmla="*/ 0 w 24"/>
                <a:gd name="T3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27">
                  <a:moveTo>
                    <a:pt x="0" y="0"/>
                  </a:moveTo>
                  <a:cubicBezTo>
                    <a:pt x="5" y="0"/>
                    <a:pt x="5" y="0"/>
                    <a:pt x="5" y="0"/>
                  </a:cubicBezTo>
                  <a:cubicBezTo>
                    <a:pt x="5" y="4"/>
                    <a:pt x="5" y="4"/>
                    <a:pt x="5" y="4"/>
                  </a:cubicBezTo>
                  <a:cubicBezTo>
                    <a:pt x="5" y="5"/>
                    <a:pt x="5" y="6"/>
                    <a:pt x="5" y="6"/>
                  </a:cubicBezTo>
                  <a:cubicBezTo>
                    <a:pt x="5" y="6"/>
                    <a:pt x="5" y="6"/>
                    <a:pt x="5" y="6"/>
                  </a:cubicBezTo>
                  <a:cubicBezTo>
                    <a:pt x="6" y="3"/>
                    <a:pt x="9" y="0"/>
                    <a:pt x="15" y="0"/>
                  </a:cubicBezTo>
                  <a:cubicBezTo>
                    <a:pt x="21" y="0"/>
                    <a:pt x="24" y="3"/>
                    <a:pt x="24" y="10"/>
                  </a:cubicBezTo>
                  <a:cubicBezTo>
                    <a:pt x="24" y="27"/>
                    <a:pt x="24" y="27"/>
                    <a:pt x="24" y="27"/>
                  </a:cubicBezTo>
                  <a:cubicBezTo>
                    <a:pt x="19" y="27"/>
                    <a:pt x="19" y="27"/>
                    <a:pt x="19" y="27"/>
                  </a:cubicBezTo>
                  <a:cubicBezTo>
                    <a:pt x="19" y="11"/>
                    <a:pt x="19" y="11"/>
                    <a:pt x="19" y="11"/>
                  </a:cubicBezTo>
                  <a:cubicBezTo>
                    <a:pt x="19" y="7"/>
                    <a:pt x="18" y="4"/>
                    <a:pt x="14" y="4"/>
                  </a:cubicBezTo>
                  <a:cubicBezTo>
                    <a:pt x="10" y="4"/>
                    <a:pt x="7" y="7"/>
                    <a:pt x="5" y="11"/>
                  </a:cubicBezTo>
                  <a:cubicBezTo>
                    <a:pt x="5" y="12"/>
                    <a:pt x="5" y="13"/>
                    <a:pt x="5" y="14"/>
                  </a:cubicBezTo>
                  <a:cubicBezTo>
                    <a:pt x="5" y="27"/>
                    <a:pt x="5" y="27"/>
                    <a:pt x="5" y="27"/>
                  </a:cubicBezTo>
                  <a:cubicBezTo>
                    <a:pt x="0" y="27"/>
                    <a:pt x="0" y="27"/>
                    <a:pt x="0" y="27"/>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24">
              <a:extLst>
                <a:ext uri="{FF2B5EF4-FFF2-40B4-BE49-F238E27FC236}">
                  <a16:creationId xmlns:a16="http://schemas.microsoft.com/office/drawing/2014/main" id="{954F6929-B4A7-49A5-9CEC-B80FA2F50F0D}"/>
                </a:ext>
              </a:extLst>
            </p:cNvPr>
            <p:cNvSpPr>
              <a:spLocks noEditPoints="1"/>
            </p:cNvSpPr>
            <p:nvPr/>
          </p:nvSpPr>
          <p:spPr bwMode="auto">
            <a:xfrm>
              <a:off x="4564" y="2201"/>
              <a:ext cx="46" cy="57"/>
            </a:xfrm>
            <a:custGeom>
              <a:avLst/>
              <a:gdLst>
                <a:gd name="T0" fmla="*/ 16 w 22"/>
                <a:gd name="T1" fmla="*/ 10 h 27"/>
                <a:gd name="T2" fmla="*/ 17 w 22"/>
                <a:gd name="T3" fmla="*/ 10 h 27"/>
                <a:gd name="T4" fmla="*/ 17 w 22"/>
                <a:gd name="T5" fmla="*/ 10 h 27"/>
                <a:gd name="T6" fmla="*/ 11 w 22"/>
                <a:gd name="T7" fmla="*/ 4 h 27"/>
                <a:gd name="T8" fmla="*/ 4 w 22"/>
                <a:gd name="T9" fmla="*/ 6 h 27"/>
                <a:gd name="T10" fmla="*/ 2 w 22"/>
                <a:gd name="T11" fmla="*/ 3 h 27"/>
                <a:gd name="T12" fmla="*/ 11 w 22"/>
                <a:gd name="T13" fmla="*/ 0 h 27"/>
                <a:gd name="T14" fmla="*/ 22 w 22"/>
                <a:gd name="T15" fmla="*/ 10 h 27"/>
                <a:gd name="T16" fmla="*/ 22 w 22"/>
                <a:gd name="T17" fmla="*/ 27 h 27"/>
                <a:gd name="T18" fmla="*/ 17 w 22"/>
                <a:gd name="T19" fmla="*/ 27 h 27"/>
                <a:gd name="T20" fmla="*/ 17 w 22"/>
                <a:gd name="T21" fmla="*/ 24 h 27"/>
                <a:gd name="T22" fmla="*/ 17 w 22"/>
                <a:gd name="T23" fmla="*/ 22 h 27"/>
                <a:gd name="T24" fmla="*/ 17 w 22"/>
                <a:gd name="T25" fmla="*/ 22 h 27"/>
                <a:gd name="T26" fmla="*/ 9 w 22"/>
                <a:gd name="T27" fmla="*/ 27 h 27"/>
                <a:gd name="T28" fmla="*/ 0 w 22"/>
                <a:gd name="T29" fmla="*/ 19 h 27"/>
                <a:gd name="T30" fmla="*/ 16 w 22"/>
                <a:gd name="T31" fmla="*/ 10 h 27"/>
                <a:gd name="T32" fmla="*/ 10 w 22"/>
                <a:gd name="T33" fmla="*/ 23 h 27"/>
                <a:gd name="T34" fmla="*/ 17 w 22"/>
                <a:gd name="T35" fmla="*/ 15 h 27"/>
                <a:gd name="T36" fmla="*/ 17 w 22"/>
                <a:gd name="T37" fmla="*/ 14 h 27"/>
                <a:gd name="T38" fmla="*/ 16 w 22"/>
                <a:gd name="T39" fmla="*/ 14 h 27"/>
                <a:gd name="T40" fmla="*/ 5 w 22"/>
                <a:gd name="T41" fmla="*/ 19 h 27"/>
                <a:gd name="T42" fmla="*/ 10 w 22"/>
                <a:gd name="T43"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7">
                  <a:moveTo>
                    <a:pt x="16" y="10"/>
                  </a:moveTo>
                  <a:cubicBezTo>
                    <a:pt x="17" y="10"/>
                    <a:pt x="17" y="10"/>
                    <a:pt x="17" y="10"/>
                  </a:cubicBezTo>
                  <a:cubicBezTo>
                    <a:pt x="17" y="10"/>
                    <a:pt x="17" y="10"/>
                    <a:pt x="17" y="10"/>
                  </a:cubicBezTo>
                  <a:cubicBezTo>
                    <a:pt x="17" y="5"/>
                    <a:pt x="14" y="4"/>
                    <a:pt x="11" y="4"/>
                  </a:cubicBezTo>
                  <a:cubicBezTo>
                    <a:pt x="7" y="4"/>
                    <a:pt x="4" y="6"/>
                    <a:pt x="4" y="6"/>
                  </a:cubicBezTo>
                  <a:cubicBezTo>
                    <a:pt x="2" y="3"/>
                    <a:pt x="2" y="3"/>
                    <a:pt x="2" y="3"/>
                  </a:cubicBezTo>
                  <a:cubicBezTo>
                    <a:pt x="2" y="3"/>
                    <a:pt x="5" y="0"/>
                    <a:pt x="11" y="0"/>
                  </a:cubicBezTo>
                  <a:cubicBezTo>
                    <a:pt x="18" y="0"/>
                    <a:pt x="22" y="3"/>
                    <a:pt x="22" y="10"/>
                  </a:cubicBezTo>
                  <a:cubicBezTo>
                    <a:pt x="22" y="27"/>
                    <a:pt x="22" y="27"/>
                    <a:pt x="22" y="27"/>
                  </a:cubicBezTo>
                  <a:cubicBezTo>
                    <a:pt x="17" y="27"/>
                    <a:pt x="17" y="27"/>
                    <a:pt x="17" y="27"/>
                  </a:cubicBezTo>
                  <a:cubicBezTo>
                    <a:pt x="17" y="24"/>
                    <a:pt x="17" y="24"/>
                    <a:pt x="17" y="24"/>
                  </a:cubicBezTo>
                  <a:cubicBezTo>
                    <a:pt x="17" y="23"/>
                    <a:pt x="17" y="22"/>
                    <a:pt x="17" y="22"/>
                  </a:cubicBezTo>
                  <a:cubicBezTo>
                    <a:pt x="17" y="22"/>
                    <a:pt x="17" y="22"/>
                    <a:pt x="17" y="22"/>
                  </a:cubicBezTo>
                  <a:cubicBezTo>
                    <a:pt x="17" y="22"/>
                    <a:pt x="15" y="27"/>
                    <a:pt x="9" y="27"/>
                  </a:cubicBezTo>
                  <a:cubicBezTo>
                    <a:pt x="4" y="27"/>
                    <a:pt x="0" y="24"/>
                    <a:pt x="0" y="19"/>
                  </a:cubicBezTo>
                  <a:cubicBezTo>
                    <a:pt x="0" y="11"/>
                    <a:pt x="11" y="10"/>
                    <a:pt x="16" y="10"/>
                  </a:cubicBezTo>
                  <a:close/>
                  <a:moveTo>
                    <a:pt x="10" y="23"/>
                  </a:moveTo>
                  <a:cubicBezTo>
                    <a:pt x="14" y="23"/>
                    <a:pt x="17" y="19"/>
                    <a:pt x="17" y="15"/>
                  </a:cubicBezTo>
                  <a:cubicBezTo>
                    <a:pt x="17" y="14"/>
                    <a:pt x="17" y="14"/>
                    <a:pt x="17" y="14"/>
                  </a:cubicBezTo>
                  <a:cubicBezTo>
                    <a:pt x="16" y="14"/>
                    <a:pt x="16" y="14"/>
                    <a:pt x="16" y="14"/>
                  </a:cubicBezTo>
                  <a:cubicBezTo>
                    <a:pt x="12" y="14"/>
                    <a:pt x="5" y="14"/>
                    <a:pt x="5" y="19"/>
                  </a:cubicBezTo>
                  <a:cubicBezTo>
                    <a:pt x="5" y="21"/>
                    <a:pt x="7" y="23"/>
                    <a:pt x="1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25">
              <a:extLst>
                <a:ext uri="{FF2B5EF4-FFF2-40B4-BE49-F238E27FC236}">
                  <a16:creationId xmlns:a16="http://schemas.microsoft.com/office/drawing/2014/main" id="{113146E4-506F-4F30-B13B-C67D7F06B9D3}"/>
                </a:ext>
              </a:extLst>
            </p:cNvPr>
            <p:cNvSpPr>
              <a:spLocks noEditPoints="1"/>
            </p:cNvSpPr>
            <p:nvPr/>
          </p:nvSpPr>
          <p:spPr bwMode="auto">
            <a:xfrm>
              <a:off x="4625" y="2180"/>
              <a:ext cx="52" cy="78"/>
            </a:xfrm>
            <a:custGeom>
              <a:avLst/>
              <a:gdLst>
                <a:gd name="T0" fmla="*/ 12 w 25"/>
                <a:gd name="T1" fmla="*/ 10 h 37"/>
                <a:gd name="T2" fmla="*/ 20 w 25"/>
                <a:gd name="T3" fmla="*/ 14 h 37"/>
                <a:gd name="T4" fmla="*/ 20 w 25"/>
                <a:gd name="T5" fmla="*/ 14 h 37"/>
                <a:gd name="T6" fmla="*/ 20 w 25"/>
                <a:gd name="T7" fmla="*/ 12 h 37"/>
                <a:gd name="T8" fmla="*/ 20 w 25"/>
                <a:gd name="T9" fmla="*/ 0 h 37"/>
                <a:gd name="T10" fmla="*/ 25 w 25"/>
                <a:gd name="T11" fmla="*/ 0 h 37"/>
                <a:gd name="T12" fmla="*/ 25 w 25"/>
                <a:gd name="T13" fmla="*/ 37 h 37"/>
                <a:gd name="T14" fmla="*/ 20 w 25"/>
                <a:gd name="T15" fmla="*/ 37 h 37"/>
                <a:gd name="T16" fmla="*/ 20 w 25"/>
                <a:gd name="T17" fmla="*/ 34 h 37"/>
                <a:gd name="T18" fmla="*/ 20 w 25"/>
                <a:gd name="T19" fmla="*/ 32 h 37"/>
                <a:gd name="T20" fmla="*/ 20 w 25"/>
                <a:gd name="T21" fmla="*/ 32 h 37"/>
                <a:gd name="T22" fmla="*/ 11 w 25"/>
                <a:gd name="T23" fmla="*/ 37 h 37"/>
                <a:gd name="T24" fmla="*/ 0 w 25"/>
                <a:gd name="T25" fmla="*/ 23 h 37"/>
                <a:gd name="T26" fmla="*/ 12 w 25"/>
                <a:gd name="T27" fmla="*/ 10 h 37"/>
                <a:gd name="T28" fmla="*/ 12 w 25"/>
                <a:gd name="T29" fmla="*/ 33 h 37"/>
                <a:gd name="T30" fmla="*/ 20 w 25"/>
                <a:gd name="T31" fmla="*/ 23 h 37"/>
                <a:gd name="T32" fmla="*/ 13 w 25"/>
                <a:gd name="T33" fmla="*/ 14 h 37"/>
                <a:gd name="T34" fmla="*/ 5 w 25"/>
                <a:gd name="T35" fmla="*/ 23 h 37"/>
                <a:gd name="T36" fmla="*/ 12 w 25"/>
                <a:gd name="T37" fmla="*/ 3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37">
                  <a:moveTo>
                    <a:pt x="12" y="10"/>
                  </a:moveTo>
                  <a:cubicBezTo>
                    <a:pt x="18" y="10"/>
                    <a:pt x="20" y="14"/>
                    <a:pt x="20" y="14"/>
                  </a:cubicBezTo>
                  <a:cubicBezTo>
                    <a:pt x="20" y="14"/>
                    <a:pt x="20" y="14"/>
                    <a:pt x="20" y="14"/>
                  </a:cubicBezTo>
                  <a:cubicBezTo>
                    <a:pt x="20" y="14"/>
                    <a:pt x="20" y="13"/>
                    <a:pt x="20" y="12"/>
                  </a:cubicBezTo>
                  <a:cubicBezTo>
                    <a:pt x="20" y="0"/>
                    <a:pt x="20" y="0"/>
                    <a:pt x="20" y="0"/>
                  </a:cubicBezTo>
                  <a:cubicBezTo>
                    <a:pt x="25" y="0"/>
                    <a:pt x="25" y="0"/>
                    <a:pt x="25" y="0"/>
                  </a:cubicBezTo>
                  <a:cubicBezTo>
                    <a:pt x="25" y="37"/>
                    <a:pt x="25" y="37"/>
                    <a:pt x="25" y="37"/>
                  </a:cubicBezTo>
                  <a:cubicBezTo>
                    <a:pt x="20" y="37"/>
                    <a:pt x="20" y="37"/>
                    <a:pt x="20" y="37"/>
                  </a:cubicBezTo>
                  <a:cubicBezTo>
                    <a:pt x="20" y="34"/>
                    <a:pt x="20" y="34"/>
                    <a:pt x="20" y="34"/>
                  </a:cubicBezTo>
                  <a:cubicBezTo>
                    <a:pt x="20" y="33"/>
                    <a:pt x="20" y="32"/>
                    <a:pt x="20" y="32"/>
                  </a:cubicBezTo>
                  <a:cubicBezTo>
                    <a:pt x="20" y="32"/>
                    <a:pt x="20" y="32"/>
                    <a:pt x="20" y="32"/>
                  </a:cubicBezTo>
                  <a:cubicBezTo>
                    <a:pt x="20" y="32"/>
                    <a:pt x="18" y="37"/>
                    <a:pt x="11" y="37"/>
                  </a:cubicBezTo>
                  <a:cubicBezTo>
                    <a:pt x="4" y="37"/>
                    <a:pt x="0" y="32"/>
                    <a:pt x="0" y="23"/>
                  </a:cubicBezTo>
                  <a:cubicBezTo>
                    <a:pt x="0" y="15"/>
                    <a:pt x="5" y="10"/>
                    <a:pt x="12" y="10"/>
                  </a:cubicBezTo>
                  <a:close/>
                  <a:moveTo>
                    <a:pt x="12" y="33"/>
                  </a:moveTo>
                  <a:cubicBezTo>
                    <a:pt x="16" y="33"/>
                    <a:pt x="20" y="30"/>
                    <a:pt x="20" y="23"/>
                  </a:cubicBezTo>
                  <a:cubicBezTo>
                    <a:pt x="20" y="19"/>
                    <a:pt x="18" y="14"/>
                    <a:pt x="13" y="14"/>
                  </a:cubicBezTo>
                  <a:cubicBezTo>
                    <a:pt x="8" y="14"/>
                    <a:pt x="5" y="17"/>
                    <a:pt x="5" y="23"/>
                  </a:cubicBezTo>
                  <a:cubicBezTo>
                    <a:pt x="5" y="29"/>
                    <a:pt x="8" y="33"/>
                    <a:pt x="12"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26">
              <a:extLst>
                <a:ext uri="{FF2B5EF4-FFF2-40B4-BE49-F238E27FC236}">
                  <a16:creationId xmlns:a16="http://schemas.microsoft.com/office/drawing/2014/main" id="{00D8E3DF-EAC3-4EAF-98DF-605114F60135}"/>
                </a:ext>
              </a:extLst>
            </p:cNvPr>
            <p:cNvSpPr>
              <a:spLocks/>
            </p:cNvSpPr>
            <p:nvPr/>
          </p:nvSpPr>
          <p:spPr bwMode="auto">
            <a:xfrm>
              <a:off x="4688" y="2201"/>
              <a:ext cx="54" cy="57"/>
            </a:xfrm>
            <a:custGeom>
              <a:avLst/>
              <a:gdLst>
                <a:gd name="T0" fmla="*/ 0 w 26"/>
                <a:gd name="T1" fmla="*/ 0 h 27"/>
                <a:gd name="T2" fmla="*/ 6 w 26"/>
                <a:gd name="T3" fmla="*/ 0 h 27"/>
                <a:gd name="T4" fmla="*/ 12 w 26"/>
                <a:gd name="T5" fmla="*/ 18 h 27"/>
                <a:gd name="T6" fmla="*/ 13 w 26"/>
                <a:gd name="T7" fmla="*/ 22 h 27"/>
                <a:gd name="T8" fmla="*/ 13 w 26"/>
                <a:gd name="T9" fmla="*/ 22 h 27"/>
                <a:gd name="T10" fmla="*/ 14 w 26"/>
                <a:gd name="T11" fmla="*/ 18 h 27"/>
                <a:gd name="T12" fmla="*/ 20 w 26"/>
                <a:gd name="T13" fmla="*/ 0 h 27"/>
                <a:gd name="T14" fmla="*/ 26 w 26"/>
                <a:gd name="T15" fmla="*/ 0 h 27"/>
                <a:gd name="T16" fmla="*/ 16 w 26"/>
                <a:gd name="T17" fmla="*/ 27 h 27"/>
                <a:gd name="T18" fmla="*/ 10 w 26"/>
                <a:gd name="T19" fmla="*/ 27 h 27"/>
                <a:gd name="T20" fmla="*/ 0 w 26"/>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7">
                  <a:moveTo>
                    <a:pt x="0" y="0"/>
                  </a:moveTo>
                  <a:cubicBezTo>
                    <a:pt x="6" y="0"/>
                    <a:pt x="6" y="0"/>
                    <a:pt x="6" y="0"/>
                  </a:cubicBezTo>
                  <a:cubicBezTo>
                    <a:pt x="12" y="18"/>
                    <a:pt x="12" y="18"/>
                    <a:pt x="12" y="18"/>
                  </a:cubicBezTo>
                  <a:cubicBezTo>
                    <a:pt x="13" y="20"/>
                    <a:pt x="13" y="22"/>
                    <a:pt x="13" y="22"/>
                  </a:cubicBezTo>
                  <a:cubicBezTo>
                    <a:pt x="13" y="22"/>
                    <a:pt x="13" y="22"/>
                    <a:pt x="13" y="22"/>
                  </a:cubicBezTo>
                  <a:cubicBezTo>
                    <a:pt x="13" y="22"/>
                    <a:pt x="14" y="20"/>
                    <a:pt x="14" y="18"/>
                  </a:cubicBezTo>
                  <a:cubicBezTo>
                    <a:pt x="20" y="0"/>
                    <a:pt x="20" y="0"/>
                    <a:pt x="20" y="0"/>
                  </a:cubicBezTo>
                  <a:cubicBezTo>
                    <a:pt x="26" y="0"/>
                    <a:pt x="26" y="0"/>
                    <a:pt x="26" y="0"/>
                  </a:cubicBezTo>
                  <a:cubicBezTo>
                    <a:pt x="16" y="27"/>
                    <a:pt x="16" y="27"/>
                    <a:pt x="16" y="27"/>
                  </a:cubicBezTo>
                  <a:cubicBezTo>
                    <a:pt x="10" y="27"/>
                    <a:pt x="10" y="27"/>
                    <a:pt x="10" y="27"/>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7">
              <a:extLst>
                <a:ext uri="{FF2B5EF4-FFF2-40B4-BE49-F238E27FC236}">
                  <a16:creationId xmlns:a16="http://schemas.microsoft.com/office/drawing/2014/main" id="{487FA20B-16DD-4CD3-821C-26BDB0BDBA84}"/>
                </a:ext>
              </a:extLst>
            </p:cNvPr>
            <p:cNvSpPr>
              <a:spLocks noEditPoints="1"/>
            </p:cNvSpPr>
            <p:nvPr/>
          </p:nvSpPr>
          <p:spPr bwMode="auto">
            <a:xfrm>
              <a:off x="4753" y="2180"/>
              <a:ext cx="10" cy="78"/>
            </a:xfrm>
            <a:custGeom>
              <a:avLst/>
              <a:gdLst>
                <a:gd name="T0" fmla="*/ 0 w 10"/>
                <a:gd name="T1" fmla="*/ 0 h 78"/>
                <a:gd name="T2" fmla="*/ 10 w 10"/>
                <a:gd name="T3" fmla="*/ 0 h 78"/>
                <a:gd name="T4" fmla="*/ 10 w 10"/>
                <a:gd name="T5" fmla="*/ 11 h 78"/>
                <a:gd name="T6" fmla="*/ 0 w 10"/>
                <a:gd name="T7" fmla="*/ 11 h 78"/>
                <a:gd name="T8" fmla="*/ 0 w 10"/>
                <a:gd name="T9" fmla="*/ 0 h 78"/>
                <a:gd name="T10" fmla="*/ 0 w 10"/>
                <a:gd name="T11" fmla="*/ 21 h 78"/>
                <a:gd name="T12" fmla="*/ 10 w 10"/>
                <a:gd name="T13" fmla="*/ 21 h 78"/>
                <a:gd name="T14" fmla="*/ 10 w 10"/>
                <a:gd name="T15" fmla="*/ 78 h 78"/>
                <a:gd name="T16" fmla="*/ 0 w 10"/>
                <a:gd name="T17" fmla="*/ 78 h 78"/>
                <a:gd name="T18" fmla="*/ 0 w 10"/>
                <a:gd name="T19" fmla="*/ 2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78">
                  <a:moveTo>
                    <a:pt x="0" y="0"/>
                  </a:moveTo>
                  <a:lnTo>
                    <a:pt x="10" y="0"/>
                  </a:lnTo>
                  <a:lnTo>
                    <a:pt x="10" y="11"/>
                  </a:lnTo>
                  <a:lnTo>
                    <a:pt x="0" y="11"/>
                  </a:lnTo>
                  <a:lnTo>
                    <a:pt x="0" y="0"/>
                  </a:lnTo>
                  <a:close/>
                  <a:moveTo>
                    <a:pt x="0" y="21"/>
                  </a:moveTo>
                  <a:lnTo>
                    <a:pt x="10" y="21"/>
                  </a:lnTo>
                  <a:lnTo>
                    <a:pt x="10" y="78"/>
                  </a:lnTo>
                  <a:lnTo>
                    <a:pt x="0" y="78"/>
                  </a:lnTo>
                  <a:lnTo>
                    <a:pt x="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28">
              <a:extLst>
                <a:ext uri="{FF2B5EF4-FFF2-40B4-BE49-F238E27FC236}">
                  <a16:creationId xmlns:a16="http://schemas.microsoft.com/office/drawing/2014/main" id="{AEF209DE-1BE9-4203-85A4-6D1C0821B641}"/>
                </a:ext>
              </a:extLst>
            </p:cNvPr>
            <p:cNvSpPr>
              <a:spLocks/>
            </p:cNvSpPr>
            <p:nvPr/>
          </p:nvSpPr>
          <p:spPr bwMode="auto">
            <a:xfrm>
              <a:off x="4778" y="2201"/>
              <a:ext cx="42" cy="57"/>
            </a:xfrm>
            <a:custGeom>
              <a:avLst/>
              <a:gdLst>
                <a:gd name="T0" fmla="*/ 3 w 20"/>
                <a:gd name="T1" fmla="*/ 20 h 27"/>
                <a:gd name="T2" fmla="*/ 10 w 20"/>
                <a:gd name="T3" fmla="*/ 23 h 27"/>
                <a:gd name="T4" fmla="*/ 14 w 20"/>
                <a:gd name="T5" fmla="*/ 20 h 27"/>
                <a:gd name="T6" fmla="*/ 1 w 20"/>
                <a:gd name="T7" fmla="*/ 7 h 27"/>
                <a:gd name="T8" fmla="*/ 10 w 20"/>
                <a:gd name="T9" fmla="*/ 0 h 27"/>
                <a:gd name="T10" fmla="*/ 19 w 20"/>
                <a:gd name="T11" fmla="*/ 3 h 27"/>
                <a:gd name="T12" fmla="*/ 17 w 20"/>
                <a:gd name="T13" fmla="*/ 6 h 27"/>
                <a:gd name="T14" fmla="*/ 10 w 20"/>
                <a:gd name="T15" fmla="*/ 4 h 27"/>
                <a:gd name="T16" fmla="*/ 6 w 20"/>
                <a:gd name="T17" fmla="*/ 7 h 27"/>
                <a:gd name="T18" fmla="*/ 20 w 20"/>
                <a:gd name="T19" fmla="*/ 20 h 27"/>
                <a:gd name="T20" fmla="*/ 10 w 20"/>
                <a:gd name="T21" fmla="*/ 27 h 27"/>
                <a:gd name="T22" fmla="*/ 0 w 20"/>
                <a:gd name="T23" fmla="*/ 23 h 27"/>
                <a:gd name="T24" fmla="*/ 3 w 20"/>
                <a:gd name="T25"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7">
                  <a:moveTo>
                    <a:pt x="3" y="20"/>
                  </a:moveTo>
                  <a:cubicBezTo>
                    <a:pt x="3" y="20"/>
                    <a:pt x="6" y="23"/>
                    <a:pt x="10" y="23"/>
                  </a:cubicBezTo>
                  <a:cubicBezTo>
                    <a:pt x="12" y="23"/>
                    <a:pt x="14" y="22"/>
                    <a:pt x="14" y="20"/>
                  </a:cubicBezTo>
                  <a:cubicBezTo>
                    <a:pt x="14" y="15"/>
                    <a:pt x="1" y="16"/>
                    <a:pt x="1" y="7"/>
                  </a:cubicBezTo>
                  <a:cubicBezTo>
                    <a:pt x="1" y="2"/>
                    <a:pt x="5" y="0"/>
                    <a:pt x="10" y="0"/>
                  </a:cubicBezTo>
                  <a:cubicBezTo>
                    <a:pt x="16" y="0"/>
                    <a:pt x="19" y="3"/>
                    <a:pt x="19" y="3"/>
                  </a:cubicBezTo>
                  <a:cubicBezTo>
                    <a:pt x="17" y="6"/>
                    <a:pt x="17" y="6"/>
                    <a:pt x="17" y="6"/>
                  </a:cubicBezTo>
                  <a:cubicBezTo>
                    <a:pt x="17" y="6"/>
                    <a:pt x="15" y="4"/>
                    <a:pt x="10" y="4"/>
                  </a:cubicBezTo>
                  <a:cubicBezTo>
                    <a:pt x="8" y="4"/>
                    <a:pt x="6" y="5"/>
                    <a:pt x="6" y="7"/>
                  </a:cubicBezTo>
                  <a:cubicBezTo>
                    <a:pt x="6" y="12"/>
                    <a:pt x="20" y="11"/>
                    <a:pt x="20" y="20"/>
                  </a:cubicBezTo>
                  <a:cubicBezTo>
                    <a:pt x="20" y="24"/>
                    <a:pt x="16" y="27"/>
                    <a:pt x="10" y="27"/>
                  </a:cubicBezTo>
                  <a:cubicBezTo>
                    <a:pt x="4" y="27"/>
                    <a:pt x="0" y="23"/>
                    <a:pt x="0" y="23"/>
                  </a:cubicBezTo>
                  <a:lnTo>
                    <a:pt x="3"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29">
              <a:extLst>
                <a:ext uri="{FF2B5EF4-FFF2-40B4-BE49-F238E27FC236}">
                  <a16:creationId xmlns:a16="http://schemas.microsoft.com/office/drawing/2014/main" id="{8541403D-E8A3-4393-81E2-9F3329255558}"/>
                </a:ext>
              </a:extLst>
            </p:cNvPr>
            <p:cNvSpPr>
              <a:spLocks noEditPoints="1"/>
            </p:cNvSpPr>
            <p:nvPr/>
          </p:nvSpPr>
          <p:spPr bwMode="auto">
            <a:xfrm>
              <a:off x="4830" y="2201"/>
              <a:ext cx="51" cy="57"/>
            </a:xfrm>
            <a:custGeom>
              <a:avLst/>
              <a:gdLst>
                <a:gd name="T0" fmla="*/ 13 w 24"/>
                <a:gd name="T1" fmla="*/ 0 h 27"/>
                <a:gd name="T2" fmla="*/ 24 w 24"/>
                <a:gd name="T3" fmla="*/ 12 h 27"/>
                <a:gd name="T4" fmla="*/ 24 w 24"/>
                <a:gd name="T5" fmla="*/ 14 h 27"/>
                <a:gd name="T6" fmla="*/ 5 w 24"/>
                <a:gd name="T7" fmla="*/ 14 h 27"/>
                <a:gd name="T8" fmla="*/ 14 w 24"/>
                <a:gd name="T9" fmla="*/ 23 h 27"/>
                <a:gd name="T10" fmla="*/ 22 w 24"/>
                <a:gd name="T11" fmla="*/ 20 h 27"/>
                <a:gd name="T12" fmla="*/ 24 w 24"/>
                <a:gd name="T13" fmla="*/ 23 h 27"/>
                <a:gd name="T14" fmla="*/ 14 w 24"/>
                <a:gd name="T15" fmla="*/ 27 h 27"/>
                <a:gd name="T16" fmla="*/ 0 w 24"/>
                <a:gd name="T17" fmla="*/ 13 h 27"/>
                <a:gd name="T18" fmla="*/ 13 w 24"/>
                <a:gd name="T19" fmla="*/ 0 h 27"/>
                <a:gd name="T20" fmla="*/ 19 w 24"/>
                <a:gd name="T21" fmla="*/ 10 h 27"/>
                <a:gd name="T22" fmla="*/ 13 w 24"/>
                <a:gd name="T23" fmla="*/ 4 h 27"/>
                <a:gd name="T24" fmla="*/ 5 w 24"/>
                <a:gd name="T25" fmla="*/ 10 h 27"/>
                <a:gd name="T26" fmla="*/ 19 w 24"/>
                <a:gd name="T27"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7">
                  <a:moveTo>
                    <a:pt x="13" y="0"/>
                  </a:moveTo>
                  <a:cubicBezTo>
                    <a:pt x="20" y="0"/>
                    <a:pt x="24" y="5"/>
                    <a:pt x="24" y="12"/>
                  </a:cubicBezTo>
                  <a:cubicBezTo>
                    <a:pt x="24" y="13"/>
                    <a:pt x="24" y="14"/>
                    <a:pt x="24" y="14"/>
                  </a:cubicBezTo>
                  <a:cubicBezTo>
                    <a:pt x="5" y="14"/>
                    <a:pt x="5" y="14"/>
                    <a:pt x="5" y="14"/>
                  </a:cubicBezTo>
                  <a:cubicBezTo>
                    <a:pt x="5" y="20"/>
                    <a:pt x="9" y="23"/>
                    <a:pt x="14" y="23"/>
                  </a:cubicBezTo>
                  <a:cubicBezTo>
                    <a:pt x="19" y="23"/>
                    <a:pt x="22" y="20"/>
                    <a:pt x="22" y="20"/>
                  </a:cubicBezTo>
                  <a:cubicBezTo>
                    <a:pt x="24" y="23"/>
                    <a:pt x="24" y="23"/>
                    <a:pt x="24" y="23"/>
                  </a:cubicBezTo>
                  <a:cubicBezTo>
                    <a:pt x="24" y="23"/>
                    <a:pt x="20" y="27"/>
                    <a:pt x="14" y="27"/>
                  </a:cubicBezTo>
                  <a:cubicBezTo>
                    <a:pt x="6" y="27"/>
                    <a:pt x="0" y="21"/>
                    <a:pt x="0" y="13"/>
                  </a:cubicBezTo>
                  <a:cubicBezTo>
                    <a:pt x="0" y="5"/>
                    <a:pt x="6" y="0"/>
                    <a:pt x="13" y="0"/>
                  </a:cubicBezTo>
                  <a:close/>
                  <a:moveTo>
                    <a:pt x="19" y="10"/>
                  </a:moveTo>
                  <a:cubicBezTo>
                    <a:pt x="19" y="6"/>
                    <a:pt x="16" y="4"/>
                    <a:pt x="13" y="4"/>
                  </a:cubicBezTo>
                  <a:cubicBezTo>
                    <a:pt x="9" y="4"/>
                    <a:pt x="6" y="6"/>
                    <a:pt x="5" y="10"/>
                  </a:cubicBezTo>
                  <a:lnTo>
                    <a:pt x="19"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30">
              <a:extLst>
                <a:ext uri="{FF2B5EF4-FFF2-40B4-BE49-F238E27FC236}">
                  <a16:creationId xmlns:a16="http://schemas.microsoft.com/office/drawing/2014/main" id="{65E3A721-2377-427D-A8B3-E440E868D17A}"/>
                </a:ext>
              </a:extLst>
            </p:cNvPr>
            <p:cNvSpPr>
              <a:spLocks/>
            </p:cNvSpPr>
            <p:nvPr/>
          </p:nvSpPr>
          <p:spPr bwMode="auto">
            <a:xfrm>
              <a:off x="4895" y="2201"/>
              <a:ext cx="50" cy="57"/>
            </a:xfrm>
            <a:custGeom>
              <a:avLst/>
              <a:gdLst>
                <a:gd name="T0" fmla="*/ 0 w 24"/>
                <a:gd name="T1" fmla="*/ 0 h 27"/>
                <a:gd name="T2" fmla="*/ 5 w 24"/>
                <a:gd name="T3" fmla="*/ 0 h 27"/>
                <a:gd name="T4" fmla="*/ 5 w 24"/>
                <a:gd name="T5" fmla="*/ 16 h 27"/>
                <a:gd name="T6" fmla="*/ 10 w 24"/>
                <a:gd name="T7" fmla="*/ 23 h 27"/>
                <a:gd name="T8" fmla="*/ 19 w 24"/>
                <a:gd name="T9" fmla="*/ 13 h 27"/>
                <a:gd name="T10" fmla="*/ 19 w 24"/>
                <a:gd name="T11" fmla="*/ 0 h 27"/>
                <a:gd name="T12" fmla="*/ 24 w 24"/>
                <a:gd name="T13" fmla="*/ 0 h 27"/>
                <a:gd name="T14" fmla="*/ 24 w 24"/>
                <a:gd name="T15" fmla="*/ 27 h 27"/>
                <a:gd name="T16" fmla="*/ 19 w 24"/>
                <a:gd name="T17" fmla="*/ 27 h 27"/>
                <a:gd name="T18" fmla="*/ 19 w 24"/>
                <a:gd name="T19" fmla="*/ 23 h 27"/>
                <a:gd name="T20" fmla="*/ 19 w 24"/>
                <a:gd name="T21" fmla="*/ 21 h 27"/>
                <a:gd name="T22" fmla="*/ 19 w 24"/>
                <a:gd name="T23" fmla="*/ 21 h 27"/>
                <a:gd name="T24" fmla="*/ 9 w 24"/>
                <a:gd name="T25" fmla="*/ 27 h 27"/>
                <a:gd name="T26" fmla="*/ 0 w 24"/>
                <a:gd name="T27" fmla="*/ 17 h 27"/>
                <a:gd name="T28" fmla="*/ 0 w 24"/>
                <a:gd name="T2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27">
                  <a:moveTo>
                    <a:pt x="0" y="0"/>
                  </a:moveTo>
                  <a:cubicBezTo>
                    <a:pt x="5" y="0"/>
                    <a:pt x="5" y="0"/>
                    <a:pt x="5" y="0"/>
                  </a:cubicBezTo>
                  <a:cubicBezTo>
                    <a:pt x="5" y="16"/>
                    <a:pt x="5" y="16"/>
                    <a:pt x="5" y="16"/>
                  </a:cubicBezTo>
                  <a:cubicBezTo>
                    <a:pt x="5" y="20"/>
                    <a:pt x="6" y="23"/>
                    <a:pt x="10" y="23"/>
                  </a:cubicBezTo>
                  <a:cubicBezTo>
                    <a:pt x="16" y="23"/>
                    <a:pt x="19" y="18"/>
                    <a:pt x="19" y="13"/>
                  </a:cubicBezTo>
                  <a:cubicBezTo>
                    <a:pt x="19" y="0"/>
                    <a:pt x="19" y="0"/>
                    <a:pt x="19" y="0"/>
                  </a:cubicBezTo>
                  <a:cubicBezTo>
                    <a:pt x="24" y="0"/>
                    <a:pt x="24" y="0"/>
                    <a:pt x="24" y="0"/>
                  </a:cubicBezTo>
                  <a:cubicBezTo>
                    <a:pt x="24" y="27"/>
                    <a:pt x="24" y="27"/>
                    <a:pt x="24" y="27"/>
                  </a:cubicBezTo>
                  <a:cubicBezTo>
                    <a:pt x="19" y="27"/>
                    <a:pt x="19" y="27"/>
                    <a:pt x="19" y="27"/>
                  </a:cubicBezTo>
                  <a:cubicBezTo>
                    <a:pt x="19" y="23"/>
                    <a:pt x="19" y="23"/>
                    <a:pt x="19" y="23"/>
                  </a:cubicBezTo>
                  <a:cubicBezTo>
                    <a:pt x="19" y="22"/>
                    <a:pt x="19" y="21"/>
                    <a:pt x="19" y="21"/>
                  </a:cubicBezTo>
                  <a:cubicBezTo>
                    <a:pt x="19" y="21"/>
                    <a:pt x="19" y="21"/>
                    <a:pt x="19" y="21"/>
                  </a:cubicBezTo>
                  <a:cubicBezTo>
                    <a:pt x="18" y="24"/>
                    <a:pt x="14" y="27"/>
                    <a:pt x="9" y="27"/>
                  </a:cubicBezTo>
                  <a:cubicBezTo>
                    <a:pt x="3" y="27"/>
                    <a:pt x="0" y="24"/>
                    <a:pt x="0" y="17"/>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31">
              <a:extLst>
                <a:ext uri="{FF2B5EF4-FFF2-40B4-BE49-F238E27FC236}">
                  <a16:creationId xmlns:a16="http://schemas.microsoft.com/office/drawing/2014/main" id="{1316745B-4A0E-4868-A83A-A0C2D78DB11A}"/>
                </a:ext>
              </a:extLst>
            </p:cNvPr>
            <p:cNvSpPr>
              <a:spLocks/>
            </p:cNvSpPr>
            <p:nvPr/>
          </p:nvSpPr>
          <p:spPr bwMode="auto">
            <a:xfrm>
              <a:off x="4964" y="2201"/>
              <a:ext cx="30" cy="57"/>
            </a:xfrm>
            <a:custGeom>
              <a:avLst/>
              <a:gdLst>
                <a:gd name="T0" fmla="*/ 0 w 14"/>
                <a:gd name="T1" fmla="*/ 0 h 27"/>
                <a:gd name="T2" fmla="*/ 5 w 14"/>
                <a:gd name="T3" fmla="*/ 0 h 27"/>
                <a:gd name="T4" fmla="*/ 5 w 14"/>
                <a:gd name="T5" fmla="*/ 5 h 27"/>
                <a:gd name="T6" fmla="*/ 5 w 14"/>
                <a:gd name="T7" fmla="*/ 7 h 27"/>
                <a:gd name="T8" fmla="*/ 5 w 14"/>
                <a:gd name="T9" fmla="*/ 7 h 27"/>
                <a:gd name="T10" fmla="*/ 13 w 14"/>
                <a:gd name="T11" fmla="*/ 0 h 27"/>
                <a:gd name="T12" fmla="*/ 14 w 14"/>
                <a:gd name="T13" fmla="*/ 0 h 27"/>
                <a:gd name="T14" fmla="*/ 14 w 14"/>
                <a:gd name="T15" fmla="*/ 5 h 27"/>
                <a:gd name="T16" fmla="*/ 13 w 14"/>
                <a:gd name="T17" fmla="*/ 5 h 27"/>
                <a:gd name="T18" fmla="*/ 6 w 14"/>
                <a:gd name="T19" fmla="*/ 11 h 27"/>
                <a:gd name="T20" fmla="*/ 5 w 14"/>
                <a:gd name="T21" fmla="*/ 16 h 27"/>
                <a:gd name="T22" fmla="*/ 5 w 14"/>
                <a:gd name="T23" fmla="*/ 27 h 27"/>
                <a:gd name="T24" fmla="*/ 0 w 14"/>
                <a:gd name="T25" fmla="*/ 27 h 27"/>
                <a:gd name="T26" fmla="*/ 0 w 14"/>
                <a:gd name="T2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27">
                  <a:moveTo>
                    <a:pt x="0" y="0"/>
                  </a:moveTo>
                  <a:cubicBezTo>
                    <a:pt x="5" y="0"/>
                    <a:pt x="5" y="0"/>
                    <a:pt x="5" y="0"/>
                  </a:cubicBezTo>
                  <a:cubicBezTo>
                    <a:pt x="5" y="5"/>
                    <a:pt x="5" y="5"/>
                    <a:pt x="5" y="5"/>
                  </a:cubicBezTo>
                  <a:cubicBezTo>
                    <a:pt x="5" y="6"/>
                    <a:pt x="5" y="7"/>
                    <a:pt x="5" y="7"/>
                  </a:cubicBezTo>
                  <a:cubicBezTo>
                    <a:pt x="5" y="7"/>
                    <a:pt x="5" y="7"/>
                    <a:pt x="5" y="7"/>
                  </a:cubicBezTo>
                  <a:cubicBezTo>
                    <a:pt x="6" y="3"/>
                    <a:pt x="9" y="0"/>
                    <a:pt x="13" y="0"/>
                  </a:cubicBezTo>
                  <a:cubicBezTo>
                    <a:pt x="14" y="0"/>
                    <a:pt x="14" y="0"/>
                    <a:pt x="14" y="0"/>
                  </a:cubicBezTo>
                  <a:cubicBezTo>
                    <a:pt x="14" y="5"/>
                    <a:pt x="14" y="5"/>
                    <a:pt x="14" y="5"/>
                  </a:cubicBezTo>
                  <a:cubicBezTo>
                    <a:pt x="14" y="5"/>
                    <a:pt x="14" y="5"/>
                    <a:pt x="13" y="5"/>
                  </a:cubicBezTo>
                  <a:cubicBezTo>
                    <a:pt x="10" y="5"/>
                    <a:pt x="7" y="7"/>
                    <a:pt x="6" y="11"/>
                  </a:cubicBezTo>
                  <a:cubicBezTo>
                    <a:pt x="5" y="13"/>
                    <a:pt x="5" y="14"/>
                    <a:pt x="5" y="16"/>
                  </a:cubicBezTo>
                  <a:cubicBezTo>
                    <a:pt x="5" y="27"/>
                    <a:pt x="5" y="27"/>
                    <a:pt x="5" y="27"/>
                  </a:cubicBezTo>
                  <a:cubicBezTo>
                    <a:pt x="0" y="27"/>
                    <a:pt x="0" y="27"/>
                    <a:pt x="0" y="27"/>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32">
              <a:extLst>
                <a:ext uri="{FF2B5EF4-FFF2-40B4-BE49-F238E27FC236}">
                  <a16:creationId xmlns:a16="http://schemas.microsoft.com/office/drawing/2014/main" id="{D2615A69-118E-4EC3-9901-31B64A280506}"/>
                </a:ext>
              </a:extLst>
            </p:cNvPr>
            <p:cNvSpPr>
              <a:spLocks/>
            </p:cNvSpPr>
            <p:nvPr/>
          </p:nvSpPr>
          <p:spPr bwMode="auto">
            <a:xfrm>
              <a:off x="5002" y="2201"/>
              <a:ext cx="42" cy="57"/>
            </a:xfrm>
            <a:custGeom>
              <a:avLst/>
              <a:gdLst>
                <a:gd name="T0" fmla="*/ 3 w 20"/>
                <a:gd name="T1" fmla="*/ 20 h 27"/>
                <a:gd name="T2" fmla="*/ 10 w 20"/>
                <a:gd name="T3" fmla="*/ 23 h 27"/>
                <a:gd name="T4" fmla="*/ 15 w 20"/>
                <a:gd name="T5" fmla="*/ 20 h 27"/>
                <a:gd name="T6" fmla="*/ 1 w 20"/>
                <a:gd name="T7" fmla="*/ 7 h 27"/>
                <a:gd name="T8" fmla="*/ 11 w 20"/>
                <a:gd name="T9" fmla="*/ 0 h 27"/>
                <a:gd name="T10" fmla="*/ 19 w 20"/>
                <a:gd name="T11" fmla="*/ 3 h 27"/>
                <a:gd name="T12" fmla="*/ 17 w 20"/>
                <a:gd name="T13" fmla="*/ 6 h 27"/>
                <a:gd name="T14" fmla="*/ 11 w 20"/>
                <a:gd name="T15" fmla="*/ 4 h 27"/>
                <a:gd name="T16" fmla="*/ 6 w 20"/>
                <a:gd name="T17" fmla="*/ 7 h 27"/>
                <a:gd name="T18" fmla="*/ 20 w 20"/>
                <a:gd name="T19" fmla="*/ 20 h 27"/>
                <a:gd name="T20" fmla="*/ 10 w 20"/>
                <a:gd name="T21" fmla="*/ 27 h 27"/>
                <a:gd name="T22" fmla="*/ 0 w 20"/>
                <a:gd name="T23" fmla="*/ 23 h 27"/>
                <a:gd name="T24" fmla="*/ 3 w 20"/>
                <a:gd name="T25"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7">
                  <a:moveTo>
                    <a:pt x="3" y="20"/>
                  </a:moveTo>
                  <a:cubicBezTo>
                    <a:pt x="3" y="20"/>
                    <a:pt x="6" y="23"/>
                    <a:pt x="10" y="23"/>
                  </a:cubicBezTo>
                  <a:cubicBezTo>
                    <a:pt x="13" y="23"/>
                    <a:pt x="15" y="22"/>
                    <a:pt x="15" y="20"/>
                  </a:cubicBezTo>
                  <a:cubicBezTo>
                    <a:pt x="15" y="15"/>
                    <a:pt x="1" y="16"/>
                    <a:pt x="1" y="7"/>
                  </a:cubicBezTo>
                  <a:cubicBezTo>
                    <a:pt x="1" y="2"/>
                    <a:pt x="5" y="0"/>
                    <a:pt x="11" y="0"/>
                  </a:cubicBezTo>
                  <a:cubicBezTo>
                    <a:pt x="17" y="0"/>
                    <a:pt x="19" y="3"/>
                    <a:pt x="19" y="3"/>
                  </a:cubicBezTo>
                  <a:cubicBezTo>
                    <a:pt x="17" y="6"/>
                    <a:pt x="17" y="6"/>
                    <a:pt x="17" y="6"/>
                  </a:cubicBezTo>
                  <a:cubicBezTo>
                    <a:pt x="17" y="6"/>
                    <a:pt x="15" y="4"/>
                    <a:pt x="11" y="4"/>
                  </a:cubicBezTo>
                  <a:cubicBezTo>
                    <a:pt x="8" y="4"/>
                    <a:pt x="6" y="5"/>
                    <a:pt x="6" y="7"/>
                  </a:cubicBezTo>
                  <a:cubicBezTo>
                    <a:pt x="6" y="12"/>
                    <a:pt x="20" y="11"/>
                    <a:pt x="20" y="20"/>
                  </a:cubicBezTo>
                  <a:cubicBezTo>
                    <a:pt x="20" y="24"/>
                    <a:pt x="16" y="27"/>
                    <a:pt x="10" y="27"/>
                  </a:cubicBezTo>
                  <a:cubicBezTo>
                    <a:pt x="4" y="27"/>
                    <a:pt x="0" y="23"/>
                    <a:pt x="0" y="23"/>
                  </a:cubicBezTo>
                  <a:lnTo>
                    <a:pt x="3"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7" name="Rechthoek 96">
            <a:extLst>
              <a:ext uri="{FF2B5EF4-FFF2-40B4-BE49-F238E27FC236}">
                <a16:creationId xmlns:a16="http://schemas.microsoft.com/office/drawing/2014/main" id="{5AA4DE77-A48B-4FF1-979C-F0865A04AE1E}"/>
              </a:ext>
            </a:extLst>
          </p:cNvPr>
          <p:cNvSpPr/>
          <p:nvPr userDrawn="1"/>
        </p:nvSpPr>
        <p:spPr>
          <a:xfrm>
            <a:off x="9797143" y="5537200"/>
            <a:ext cx="2394857" cy="132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99382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67"/>
                                        </p:tgtEl>
                                        <p:attrNameLst>
                                          <p:attrName>style.visibility</p:attrName>
                                        </p:attrNameLst>
                                      </p:cBhvr>
                                      <p:to>
                                        <p:strVal val="hidden"/>
                                      </p:to>
                                    </p:set>
                                  </p:childTnLst>
                                </p:cTn>
                              </p:par>
                              <p:par>
                                <p:cTn id="9" presetID="2" presetClass="entr" presetSubtype="4" accel="50000" decel="50000" fill="hold" grpId="0" nodeType="withEffect">
                                  <p:stCondLst>
                                    <p:cond delay="11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250" fill="hold"/>
                                        <p:tgtEl>
                                          <p:spTgt spid="8"/>
                                        </p:tgtEl>
                                        <p:attrNameLst>
                                          <p:attrName>ppt_x</p:attrName>
                                        </p:attrNameLst>
                                      </p:cBhvr>
                                      <p:tavLst>
                                        <p:tav tm="0">
                                          <p:val>
                                            <p:strVal val="#ppt_x"/>
                                          </p:val>
                                        </p:tav>
                                        <p:tav tm="100000">
                                          <p:val>
                                            <p:strVal val="#ppt_x"/>
                                          </p:val>
                                        </p:tav>
                                      </p:tavLst>
                                    </p:anim>
                                    <p:anim calcmode="lin" valueType="num">
                                      <p:cBhvr additive="base">
                                        <p:cTn id="12" dur="1250" fill="hold"/>
                                        <p:tgtEl>
                                          <p:spTgt spid="8"/>
                                        </p:tgtEl>
                                        <p:attrNameLst>
                                          <p:attrName>ppt_y</p:attrName>
                                        </p:attrNameLst>
                                      </p:cBhvr>
                                      <p:tavLst>
                                        <p:tav tm="0">
                                          <p:val>
                                            <p:strVal val="1+#ppt_h/2"/>
                                          </p:val>
                                        </p:tav>
                                        <p:tav tm="100000">
                                          <p:val>
                                            <p:strVal val="#ppt_y"/>
                                          </p:val>
                                        </p:tav>
                                      </p:tavLst>
                                    </p:anim>
                                  </p:childTnLst>
                                </p:cTn>
                              </p:par>
                              <p:par>
                                <p:cTn id="13" presetID="63" presetClass="path" presetSubtype="0" accel="50000" decel="50000" fill="hold" nodeType="withEffect">
                                  <p:stCondLst>
                                    <p:cond delay="0"/>
                                  </p:stCondLst>
                                  <p:childTnLst>
                                    <p:animMotion origin="layout" path="M 0 0 L 0.41315 -0.4206 " pathEditMode="relative" rAng="0" ptsTypes="AA">
                                      <p:cBhvr>
                                        <p:cTn id="14" dur="2000" fill="hold"/>
                                        <p:tgtEl>
                                          <p:spTgt spid="9"/>
                                        </p:tgtEl>
                                        <p:attrNameLst>
                                          <p:attrName>ppt_x</p:attrName>
                                          <p:attrName>ppt_y</p:attrName>
                                        </p:attrNameLst>
                                      </p:cBhvr>
                                      <p:rCtr x="20651" y="-21042"/>
                                    </p:animMotion>
                                  </p:childTnLst>
                                </p:cTn>
                              </p:par>
                              <p:par>
                                <p:cTn id="15" presetID="6" presetClass="emph" presetSubtype="0" accel="50000" decel="50000" fill="hold" nodeType="withEffect">
                                  <p:stCondLst>
                                    <p:cond delay="0"/>
                                  </p:stCondLst>
                                  <p:childTnLst>
                                    <p:animScale>
                                      <p:cBhvr>
                                        <p:cTn id="16" dur="2000" fill="hold"/>
                                        <p:tgtEl>
                                          <p:spTgt spid="9"/>
                                        </p:tgtEl>
                                      </p:cBhvr>
                                      <p:by x="28000" y="28000"/>
                                    </p:animScale>
                                  </p:childTnLst>
                                </p:cTn>
                              </p:par>
                              <p:par>
                                <p:cTn id="17" presetID="10" presetClass="entr" presetSubtype="0" fill="hold" nodeType="withEffect">
                                  <p:stCondLst>
                                    <p:cond delay="200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500"/>
                                        <p:tgtEl>
                                          <p:spTgt spid="68"/>
                                        </p:tgtEl>
                                      </p:cBhvr>
                                    </p:animEffect>
                                  </p:childTnLst>
                                </p:cTn>
                              </p:par>
                              <p:par>
                                <p:cTn id="20" presetID="10" presetClass="exit" presetSubtype="0" fill="hold" nodeType="withEffect">
                                  <p:stCondLst>
                                    <p:cond delay="1000"/>
                                  </p:stCondLst>
                                  <p:childTnLst>
                                    <p:animEffect transition="out" filter="fade">
                                      <p:cBhvr>
                                        <p:cTn id="21" dur="750"/>
                                        <p:tgtEl>
                                          <p:spTgt spid="9"/>
                                        </p:tgtEl>
                                      </p:cBhvr>
                                    </p:animEffect>
                                    <p:set>
                                      <p:cBhvr>
                                        <p:cTn id="22" dur="1" fill="hold">
                                          <p:stCondLst>
                                            <p:cond delay="749"/>
                                          </p:stCondLst>
                                        </p:cTn>
                                        <p:tgtEl>
                                          <p:spTgt spid="9"/>
                                        </p:tgtEl>
                                        <p:attrNameLst>
                                          <p:attrName>style.visibility</p:attrName>
                                        </p:attrNameLst>
                                      </p:cBhvr>
                                      <p:to>
                                        <p:strVal val="hidden"/>
                                      </p:to>
                                    </p:set>
                                  </p:childTnLst>
                                </p:cTn>
                              </p:par>
                              <p:par>
                                <p:cTn id="23" presetID="10" presetClass="exit" presetSubtype="0" fill="hold" nodeType="withEffect">
                                  <p:stCondLst>
                                    <p:cond delay="2000"/>
                                  </p:stCondLst>
                                  <p:childTnLst>
                                    <p:animEffect transition="out" filter="fade">
                                      <p:cBhvr>
                                        <p:cTn id="24" dur="300"/>
                                        <p:tgtEl>
                                          <p:spTgt spid="9"/>
                                        </p:tgtEl>
                                      </p:cBhvr>
                                    </p:animEffect>
                                    <p:set>
                                      <p:cBhvr>
                                        <p:cTn id="25" dur="1" fill="hold">
                                          <p:stCondLst>
                                            <p:cond delay="299"/>
                                          </p:stCondLst>
                                        </p:cTn>
                                        <p:tgtEl>
                                          <p:spTgt spid="9"/>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1000"/>
                                        <p:tgtEl>
                                          <p:spTgt spid="38"/>
                                        </p:tgtEl>
                                      </p:cBhvr>
                                    </p:animEffect>
                                  </p:childTnLst>
                                </p:cTn>
                              </p:par>
                              <p:par>
                                <p:cTn id="29" presetID="10" presetClass="exit" presetSubtype="0" fill="hold" nodeType="withEffect">
                                  <p:stCondLst>
                                    <p:cond delay="1750"/>
                                  </p:stCondLst>
                                  <p:childTnLst>
                                    <p:animEffect transition="out" filter="fade">
                                      <p:cBhvr>
                                        <p:cTn id="30" dur="750"/>
                                        <p:tgtEl>
                                          <p:spTgt spid="38"/>
                                        </p:tgtEl>
                                      </p:cBhvr>
                                    </p:animEffect>
                                    <p:set>
                                      <p:cBhvr>
                                        <p:cTn id="31" dur="1" fill="hold">
                                          <p:stCondLst>
                                            <p:cond delay="749"/>
                                          </p:stCondLst>
                                        </p:cTn>
                                        <p:tgtEl>
                                          <p:spTgt spid="38"/>
                                        </p:tgtEl>
                                        <p:attrNameLst>
                                          <p:attrName>style.visibility</p:attrName>
                                        </p:attrNameLst>
                                      </p:cBhvr>
                                      <p:to>
                                        <p:strVal val="hidden"/>
                                      </p:to>
                                    </p:set>
                                  </p:childTnLst>
                                </p:cTn>
                              </p:par>
                              <p:par>
                                <p:cTn id="32" presetID="63" presetClass="path" presetSubtype="0" accel="50000" decel="50000" fill="hold" nodeType="withEffect">
                                  <p:stCondLst>
                                    <p:cond delay="0"/>
                                  </p:stCondLst>
                                  <p:childTnLst>
                                    <p:animMotion origin="layout" path="M 0 0 L 0.41354 -0.42222 " pathEditMode="relative" rAng="0" ptsTypes="AA">
                                      <p:cBhvr>
                                        <p:cTn id="33" dur="2000" fill="hold"/>
                                        <p:tgtEl>
                                          <p:spTgt spid="38"/>
                                        </p:tgtEl>
                                        <p:attrNameLst>
                                          <p:attrName>ppt_x</p:attrName>
                                          <p:attrName>ppt_y</p:attrName>
                                        </p:attrNameLst>
                                      </p:cBhvr>
                                      <p:rCtr x="20677" y="-21111"/>
                                    </p:animMotion>
                                  </p:childTnLst>
                                </p:cTn>
                              </p:par>
                              <p:par>
                                <p:cTn id="34" presetID="6" presetClass="emph" presetSubtype="0" accel="50000" decel="50000" fill="hold" nodeType="withEffect">
                                  <p:stCondLst>
                                    <p:cond delay="0"/>
                                  </p:stCondLst>
                                  <p:childTnLst>
                                    <p:animScale>
                                      <p:cBhvr>
                                        <p:cTn id="35" dur="2000" fill="hold"/>
                                        <p:tgtEl>
                                          <p:spTgt spid="38"/>
                                        </p:tgtEl>
                                      </p:cBhvr>
                                      <p:by x="29000" y="29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7" grpId="0" animBg="1"/>
      <p:bldP spid="67" grpId="1"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BC9A0D5-BA7A-4A8F-AC4E-D8498B5FCE42}" type="datetimeFigureOut">
              <a:rPr lang="nl-NL" smtClean="0"/>
              <a:t>12-2-2024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B502C9A5-716F-45E6-800B-D4D02CE26F90}" type="slidenum">
              <a:rPr lang="nl-NL" smtClean="0"/>
              <a:t>‹nr.›</a:t>
            </a:fld>
            <a:endParaRPr lang="nl-NL"/>
          </a:p>
        </p:txBody>
      </p:sp>
      <p:sp>
        <p:nvSpPr>
          <p:cNvPr id="5" name="Tekstvak 4"/>
          <p:cNvSpPr txBox="1"/>
          <p:nvPr userDrawn="1"/>
        </p:nvSpPr>
        <p:spPr>
          <a:xfrm>
            <a:off x="-10750" y="-662296"/>
            <a:ext cx="12192000" cy="461665"/>
          </a:xfrm>
          <a:prstGeom prst="rect">
            <a:avLst/>
          </a:prstGeom>
          <a:noFill/>
        </p:spPr>
        <p:txBody>
          <a:bodyPr wrap="square" rtlCol="0">
            <a:spAutoFit/>
          </a:bodyPr>
          <a:lstStyle/>
          <a:p>
            <a:pPr algn="ctr"/>
            <a:r>
              <a:rPr lang="nl-NL" sz="2400" b="0" i="0" spc="50" baseline="0" dirty="0">
                <a:solidFill>
                  <a:schemeClr val="tx1">
                    <a:lumMod val="50000"/>
                    <a:lumOff val="50000"/>
                  </a:schemeClr>
                </a:solidFill>
                <a:latin typeface="+mn-lt"/>
                <a:cs typeface="Calibri" panose="020F0502020204030204" pitchFamily="34" charset="0"/>
              </a:rPr>
              <a:t>CUSTOM (LEEG)</a:t>
            </a:r>
          </a:p>
        </p:txBody>
      </p:sp>
      <p:sp>
        <p:nvSpPr>
          <p:cNvPr id="6" name="Titel 5"/>
          <p:cNvSpPr>
            <a:spLocks noGrp="1"/>
          </p:cNvSpPr>
          <p:nvPr>
            <p:ph type="title" hasCustomPrompt="1"/>
          </p:nvPr>
        </p:nvSpPr>
        <p:spPr/>
        <p:txBody>
          <a:bodyPr/>
          <a:lstStyle>
            <a:lvl1pPr>
              <a:defRPr/>
            </a:lvl1pPr>
          </a:lstStyle>
          <a:p>
            <a:r>
              <a:rPr lang="nl-NL" dirty="0"/>
              <a:t>Plaats hier uw titel</a:t>
            </a:r>
          </a:p>
        </p:txBody>
      </p:sp>
    </p:spTree>
    <p:extLst>
      <p:ext uri="{BB962C8B-B14F-4D97-AF65-F5344CB8AC3E}">
        <p14:creationId xmlns:p14="http://schemas.microsoft.com/office/powerpoint/2010/main" val="3445763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ks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lIns="0" tIns="0" rIns="0" bIns="0"/>
          <a:lstStyle>
            <a:lvl1pPr>
              <a:defRPr/>
            </a:lvl1pPr>
          </a:lstStyle>
          <a:p>
            <a:r>
              <a:rPr lang="nl-NL" dirty="0"/>
              <a:t>Plaats hier uw titel</a:t>
            </a:r>
          </a:p>
        </p:txBody>
      </p:sp>
      <p:sp>
        <p:nvSpPr>
          <p:cNvPr id="3" name="Tijdelijke aanduiding voor verticale tekst 2"/>
          <p:cNvSpPr>
            <a:spLocks noGrp="1"/>
          </p:cNvSpPr>
          <p:nvPr>
            <p:ph type="body" orient="vert" idx="1" hasCustomPrompt="1"/>
          </p:nvPr>
        </p:nvSpPr>
        <p:spPr/>
        <p:txBody>
          <a:bodyPr vert="horz" lIns="0" tIns="0" rIns="0" bIns="0"/>
          <a:lstStyle>
            <a:lvl1pPr>
              <a:defRPr/>
            </a:lvl1pPr>
            <a:lvl2pPr>
              <a:defRPr/>
            </a:lvl2pPr>
            <a:lvl3pPr>
              <a:defRPr/>
            </a:lvl3pPr>
            <a:lvl4pPr>
              <a:defRPr/>
            </a:lvl4pPr>
            <a:lvl5pPr>
              <a:defRPr/>
            </a:lvl5pPr>
            <a:lvl6pPr>
              <a:defRPr/>
            </a:lvl6pPr>
            <a:lvl7pPr>
              <a:defRPr sz="1600"/>
            </a:lvl7pPr>
          </a:lstStyle>
          <a:p>
            <a:pPr lvl="0"/>
            <a:r>
              <a:rPr lang="nl-NL" dirty="0"/>
              <a:t>Klik hier om uw tekst </a:t>
            </a:r>
            <a:r>
              <a:rPr lang="nl-NL" dirty="0" err="1"/>
              <a:t>to</a:t>
            </a:r>
            <a:r>
              <a:rPr lang="nl-NL" dirty="0"/>
              <a:t> te voegen, voor meer informatie kijkt u naar de instructies naast de slide.</a:t>
            </a:r>
          </a:p>
          <a:p>
            <a:pPr lvl="1"/>
            <a:r>
              <a:rPr lang="nl-NL" dirty="0"/>
              <a:t>Sub-</a:t>
            </a:r>
            <a:r>
              <a:rPr lang="nl-NL" dirty="0" err="1"/>
              <a:t>bullet</a:t>
            </a:r>
            <a:endParaRPr lang="nl-NL" dirty="0"/>
          </a:p>
          <a:p>
            <a:pPr lvl="1"/>
            <a:r>
              <a:rPr lang="nl-NL" dirty="0"/>
              <a:t>Sub-</a:t>
            </a:r>
            <a:r>
              <a:rPr lang="nl-NL" dirty="0" err="1"/>
              <a:t>bullet</a:t>
            </a:r>
            <a:endParaRPr lang="nl-NL" dirty="0"/>
          </a:p>
          <a:p>
            <a:pPr lvl="2"/>
            <a:r>
              <a:rPr lang="nl-NL" dirty="0"/>
              <a:t>Platte tekst</a:t>
            </a:r>
          </a:p>
          <a:p>
            <a:pPr lvl="3"/>
            <a:r>
              <a:rPr lang="nl-NL" dirty="0"/>
              <a:t>Subtitel</a:t>
            </a:r>
          </a:p>
          <a:p>
            <a:pPr lvl="4"/>
            <a:r>
              <a:rPr lang="nl-NL" dirty="0"/>
              <a:t>Nummering </a:t>
            </a:r>
            <a:r>
              <a:rPr lang="nl-NL" dirty="0" err="1"/>
              <a:t>bullet</a:t>
            </a:r>
            <a:endParaRPr lang="nl-NL" dirty="0"/>
          </a:p>
          <a:p>
            <a:pPr lvl="5"/>
            <a:r>
              <a:rPr lang="nl-NL" dirty="0"/>
              <a:t>Source</a:t>
            </a:r>
          </a:p>
          <a:p>
            <a:pPr lvl="6"/>
            <a:r>
              <a:rPr lang="nl-NL" dirty="0"/>
              <a:t>Introductie</a:t>
            </a:r>
          </a:p>
        </p:txBody>
      </p:sp>
      <p:sp>
        <p:nvSpPr>
          <p:cNvPr id="4" name="Tijdelijke aanduiding voor datum 3"/>
          <p:cNvSpPr>
            <a:spLocks noGrp="1"/>
          </p:cNvSpPr>
          <p:nvPr>
            <p:ph type="dt" sz="half" idx="10"/>
          </p:nvPr>
        </p:nvSpPr>
        <p:spPr/>
        <p:txBody>
          <a:bodyPr/>
          <a:lstStyle/>
          <a:p>
            <a:fld id="{DBC9A0D5-BA7A-4A8F-AC4E-D8498B5FCE42}" type="datetimeFigureOut">
              <a:rPr lang="nl-NL" smtClean="0"/>
              <a:t>12-2-2024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7" name="Tekstvak 6"/>
          <p:cNvSpPr txBox="1"/>
          <p:nvPr userDrawn="1"/>
        </p:nvSpPr>
        <p:spPr>
          <a:xfrm>
            <a:off x="-10750" y="-662296"/>
            <a:ext cx="12192000" cy="461665"/>
          </a:xfrm>
          <a:prstGeom prst="rect">
            <a:avLst/>
          </a:prstGeom>
          <a:noFill/>
        </p:spPr>
        <p:txBody>
          <a:bodyPr wrap="square" rtlCol="0">
            <a:spAutoFit/>
          </a:bodyPr>
          <a:lstStyle/>
          <a:p>
            <a:pPr marL="0" algn="ctr" defTabSz="914400" rtl="0" eaLnBrk="1" latinLnBrk="0" hangingPunct="1"/>
            <a:r>
              <a:rPr lang="nl-NL" sz="2400" b="0" i="0" kern="1200" spc="50" baseline="0" dirty="0">
                <a:solidFill>
                  <a:schemeClr val="tx1">
                    <a:lumMod val="50000"/>
                    <a:lumOff val="50000"/>
                  </a:schemeClr>
                </a:solidFill>
                <a:latin typeface="+mn-lt"/>
                <a:ea typeface="+mn-ea"/>
                <a:cs typeface="Calibri" panose="020F0502020204030204" pitchFamily="34" charset="0"/>
              </a:rPr>
              <a:t>100% TEKST</a:t>
            </a:r>
          </a:p>
        </p:txBody>
      </p:sp>
    </p:spTree>
    <p:extLst>
      <p:ext uri="{BB962C8B-B14F-4D97-AF65-F5344CB8AC3E}">
        <p14:creationId xmlns:p14="http://schemas.microsoft.com/office/powerpoint/2010/main" val="3942616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kst twee kolomme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lIns="0" tIns="0" rIns="0" bIns="0"/>
          <a:lstStyle>
            <a:lvl1pPr>
              <a:defRPr/>
            </a:lvl1pPr>
          </a:lstStyle>
          <a:p>
            <a:r>
              <a:rPr lang="nl-NL" dirty="0"/>
              <a:t>Plaats hier uw titel</a:t>
            </a:r>
          </a:p>
        </p:txBody>
      </p:sp>
      <p:sp>
        <p:nvSpPr>
          <p:cNvPr id="3" name="Tijdelijke aanduiding voor verticale tekst 2"/>
          <p:cNvSpPr>
            <a:spLocks noGrp="1"/>
          </p:cNvSpPr>
          <p:nvPr>
            <p:ph type="body" orient="vert" idx="1" hasCustomPrompt="1"/>
          </p:nvPr>
        </p:nvSpPr>
        <p:spPr/>
        <p:txBody>
          <a:bodyPr vert="horz" lIns="0" tIns="0" rIns="0" bIns="0" numCol="2" spcCol="180000"/>
          <a:lstStyle>
            <a:lvl1pPr>
              <a:defRPr/>
            </a:lvl1pPr>
            <a:lvl2pPr>
              <a:defRPr/>
            </a:lvl2pPr>
            <a:lvl3pPr>
              <a:defRPr/>
            </a:lvl3pPr>
            <a:lvl4pPr>
              <a:defRPr/>
            </a:lvl4pPr>
            <a:lvl5pPr>
              <a:defRPr/>
            </a:lvl5pPr>
            <a:lvl6pPr>
              <a:defRPr/>
            </a:lvl6pPr>
            <a:lvl7pPr>
              <a:defRPr/>
            </a:lvl7pPr>
          </a:lstStyle>
          <a:p>
            <a:pPr lvl="0"/>
            <a:r>
              <a:rPr lang="nl-NL" dirty="0"/>
              <a:t>Klik hier om uw tekst </a:t>
            </a:r>
            <a:r>
              <a:rPr lang="nl-NL" dirty="0" err="1"/>
              <a:t>to</a:t>
            </a:r>
            <a:r>
              <a:rPr lang="nl-NL" dirty="0"/>
              <a:t> te voegen, voor meer informatie kijkt u naar de instructies naast de slide.</a:t>
            </a:r>
          </a:p>
          <a:p>
            <a:pPr lvl="1"/>
            <a:r>
              <a:rPr lang="nl-NL" dirty="0"/>
              <a:t>Sub-</a:t>
            </a:r>
            <a:r>
              <a:rPr lang="nl-NL" dirty="0" err="1"/>
              <a:t>bullet</a:t>
            </a:r>
            <a:endParaRPr lang="nl-NL" dirty="0"/>
          </a:p>
          <a:p>
            <a:pPr lvl="1"/>
            <a:r>
              <a:rPr lang="nl-NL" dirty="0"/>
              <a:t>Sub-</a:t>
            </a:r>
            <a:r>
              <a:rPr lang="nl-NL" dirty="0" err="1"/>
              <a:t>bullet</a:t>
            </a:r>
            <a:endParaRPr lang="nl-NL" dirty="0"/>
          </a:p>
          <a:p>
            <a:pPr lvl="2"/>
            <a:r>
              <a:rPr lang="nl-NL" dirty="0"/>
              <a:t>Platte tekst</a:t>
            </a:r>
          </a:p>
          <a:p>
            <a:pPr lvl="3"/>
            <a:r>
              <a:rPr lang="nl-NL" dirty="0"/>
              <a:t>Subtitel</a:t>
            </a:r>
          </a:p>
          <a:p>
            <a:pPr lvl="4"/>
            <a:r>
              <a:rPr lang="nl-NL" dirty="0"/>
              <a:t>Nummering </a:t>
            </a:r>
            <a:r>
              <a:rPr lang="nl-NL" dirty="0" err="1"/>
              <a:t>bullet</a:t>
            </a:r>
            <a:endParaRPr lang="nl-NL" dirty="0"/>
          </a:p>
          <a:p>
            <a:pPr lvl="5"/>
            <a:r>
              <a:rPr lang="nl-NL" dirty="0"/>
              <a:t>Source</a:t>
            </a:r>
          </a:p>
          <a:p>
            <a:pPr lvl="6"/>
            <a:r>
              <a:rPr lang="nl-NL" dirty="0"/>
              <a:t>Introductie</a:t>
            </a:r>
          </a:p>
        </p:txBody>
      </p:sp>
      <p:sp>
        <p:nvSpPr>
          <p:cNvPr id="4" name="Tijdelijke aanduiding voor datum 3"/>
          <p:cNvSpPr>
            <a:spLocks noGrp="1"/>
          </p:cNvSpPr>
          <p:nvPr>
            <p:ph type="dt" sz="half" idx="10"/>
          </p:nvPr>
        </p:nvSpPr>
        <p:spPr/>
        <p:txBody>
          <a:bodyPr/>
          <a:lstStyle/>
          <a:p>
            <a:fld id="{DBC9A0D5-BA7A-4A8F-AC4E-D8498B5FCE42}" type="datetimeFigureOut">
              <a:rPr lang="nl-NL" smtClean="0"/>
              <a:t>12-2-2024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7" name="Tekstvak 6"/>
          <p:cNvSpPr txBox="1"/>
          <p:nvPr userDrawn="1"/>
        </p:nvSpPr>
        <p:spPr>
          <a:xfrm>
            <a:off x="-10750" y="-662296"/>
            <a:ext cx="12192000" cy="461665"/>
          </a:xfrm>
          <a:prstGeom prst="rect">
            <a:avLst/>
          </a:prstGeom>
          <a:noFill/>
        </p:spPr>
        <p:txBody>
          <a:bodyPr wrap="square" rtlCol="0">
            <a:spAutoFit/>
          </a:bodyPr>
          <a:lstStyle/>
          <a:p>
            <a:pPr marL="0" algn="ctr" defTabSz="914400" rtl="0" eaLnBrk="1" latinLnBrk="0" hangingPunct="1"/>
            <a:r>
              <a:rPr lang="nl-NL" sz="2400" b="0" i="0" kern="1200" spc="50" baseline="0" dirty="0">
                <a:solidFill>
                  <a:schemeClr val="tx1">
                    <a:lumMod val="50000"/>
                    <a:lumOff val="50000"/>
                  </a:schemeClr>
                </a:solidFill>
                <a:latin typeface="+mn-lt"/>
                <a:ea typeface="+mn-ea"/>
                <a:cs typeface="Calibri" panose="020F0502020204030204" pitchFamily="34" charset="0"/>
              </a:rPr>
              <a:t>100% TEKST (TWEE KOLOMMEN)</a:t>
            </a:r>
          </a:p>
        </p:txBody>
      </p:sp>
    </p:spTree>
    <p:extLst>
      <p:ext uri="{BB962C8B-B14F-4D97-AF65-F5344CB8AC3E}">
        <p14:creationId xmlns:p14="http://schemas.microsoft.com/office/powerpoint/2010/main" val="327282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98500" y="741500"/>
            <a:ext cx="10775070" cy="490400"/>
          </a:xfrm>
          <a:prstGeom prst="rect">
            <a:avLst/>
          </a:prstGeom>
        </p:spPr>
        <p:txBody>
          <a:bodyPr vert="horz" lIns="0" tIns="0" rIns="0" bIns="0" rtlCol="0" anchor="t">
            <a:noAutofit/>
          </a:bodyPr>
          <a:lstStyle/>
          <a:p>
            <a:r>
              <a:rPr lang="nl-NL" dirty="0"/>
              <a:t>Plaats hier uw titel</a:t>
            </a:r>
          </a:p>
        </p:txBody>
      </p:sp>
      <p:sp>
        <p:nvSpPr>
          <p:cNvPr id="3" name="Tijdelijke aanduiding voor tekst 2"/>
          <p:cNvSpPr>
            <a:spLocks noGrp="1"/>
          </p:cNvSpPr>
          <p:nvPr>
            <p:ph type="body" idx="1"/>
          </p:nvPr>
        </p:nvSpPr>
        <p:spPr>
          <a:xfrm>
            <a:off x="698500" y="1591900"/>
            <a:ext cx="10773500" cy="4546100"/>
          </a:xfrm>
          <a:prstGeom prst="rect">
            <a:avLst/>
          </a:prstGeom>
        </p:spPr>
        <p:txBody>
          <a:bodyPr vert="horz" lIns="0" tIns="0" rIns="0" bIns="0" rtlCol="0">
            <a:noAutofit/>
          </a:bodyPr>
          <a:lstStyle/>
          <a:p>
            <a:pPr lvl="0"/>
            <a:r>
              <a:rPr lang="nl-NL" dirty="0"/>
              <a:t>Klik hier om uw tekst toe te voegen, voor meer informatie kijkt u naar de instructies naast de slide.</a:t>
            </a:r>
          </a:p>
          <a:p>
            <a:pPr lvl="1"/>
            <a:r>
              <a:rPr lang="nl-NL" dirty="0"/>
              <a:t>Sub-</a:t>
            </a:r>
            <a:r>
              <a:rPr lang="nl-NL" dirty="0" err="1"/>
              <a:t>bullet</a:t>
            </a:r>
            <a:endParaRPr lang="nl-NL" dirty="0"/>
          </a:p>
          <a:p>
            <a:pPr lvl="1"/>
            <a:r>
              <a:rPr lang="nl-NL" dirty="0"/>
              <a:t>Sub-</a:t>
            </a:r>
            <a:r>
              <a:rPr lang="nl-NL" dirty="0" err="1"/>
              <a:t>bullet</a:t>
            </a:r>
            <a:endParaRPr lang="nl-NL" dirty="0"/>
          </a:p>
          <a:p>
            <a:pPr lvl="2"/>
            <a:r>
              <a:rPr lang="nl-NL" dirty="0"/>
              <a:t>Platte tekst</a:t>
            </a:r>
          </a:p>
          <a:p>
            <a:pPr lvl="3"/>
            <a:r>
              <a:rPr lang="nl-NL" dirty="0"/>
              <a:t>Subtitel</a:t>
            </a:r>
          </a:p>
          <a:p>
            <a:pPr lvl="4"/>
            <a:r>
              <a:rPr lang="nl-NL" dirty="0"/>
              <a:t>Nummering </a:t>
            </a:r>
            <a:r>
              <a:rPr lang="nl-NL" dirty="0" err="1"/>
              <a:t>bullet</a:t>
            </a:r>
            <a:endParaRPr lang="nl-NL" dirty="0"/>
          </a:p>
          <a:p>
            <a:pPr lvl="5"/>
            <a:r>
              <a:rPr lang="nl-NL" dirty="0"/>
              <a:t>Bron</a:t>
            </a:r>
          </a:p>
          <a:p>
            <a:pPr lvl="6"/>
            <a:r>
              <a:rPr lang="nl-NL" dirty="0"/>
              <a:t>Introductie</a:t>
            </a:r>
          </a:p>
        </p:txBody>
      </p:sp>
      <p:sp>
        <p:nvSpPr>
          <p:cNvPr id="4" name="Tijdelijke aanduiding voor datum 3"/>
          <p:cNvSpPr>
            <a:spLocks noGrp="1"/>
          </p:cNvSpPr>
          <p:nvPr>
            <p:ph type="dt" sz="half" idx="2"/>
          </p:nvPr>
        </p:nvSpPr>
        <p:spPr>
          <a:xfrm>
            <a:off x="0" y="7067550"/>
            <a:ext cx="2743200" cy="365125"/>
          </a:xfrm>
          <a:prstGeom prst="rect">
            <a:avLst/>
          </a:prstGeom>
        </p:spPr>
        <p:txBody>
          <a:bodyPr vert="horz" lIns="91440" tIns="45720" rIns="91440" bIns="45720" rtlCol="0" anchor="ctr">
            <a:noAutofit/>
          </a:bodyPr>
          <a:lstStyle>
            <a:lvl1pPr algn="l">
              <a:defRPr sz="1200">
                <a:solidFill>
                  <a:schemeClr val="bg1">
                    <a:lumMod val="50000"/>
                  </a:schemeClr>
                </a:solidFill>
              </a:defRPr>
            </a:lvl1pPr>
          </a:lstStyle>
          <a:p>
            <a:fld id="{DBC9A0D5-BA7A-4A8F-AC4E-D8498B5FCE42}" type="datetimeFigureOut">
              <a:rPr lang="nl-NL" smtClean="0"/>
              <a:pPr/>
              <a:t>12-2-2024</a:t>
            </a:fld>
            <a:endParaRPr lang="nl-NL"/>
          </a:p>
        </p:txBody>
      </p:sp>
      <p:sp>
        <p:nvSpPr>
          <p:cNvPr id="5" name="Tijdelijke aanduiding voor voettekst 4"/>
          <p:cNvSpPr>
            <a:spLocks noGrp="1"/>
          </p:cNvSpPr>
          <p:nvPr>
            <p:ph type="ftr" sz="quarter" idx="3"/>
          </p:nvPr>
        </p:nvSpPr>
        <p:spPr>
          <a:xfrm>
            <a:off x="2959100" y="7067550"/>
            <a:ext cx="6273800" cy="365125"/>
          </a:xfrm>
          <a:prstGeom prst="rect">
            <a:avLst/>
          </a:prstGeom>
        </p:spPr>
        <p:txBody>
          <a:bodyPr vert="horz" lIns="91440" tIns="45720" rIns="91440" bIns="45720" rtlCol="0" anchor="ctr">
            <a:noAutofit/>
          </a:bodyPr>
          <a:lstStyle>
            <a:lvl1pPr algn="ctr">
              <a:defRPr sz="1200">
                <a:solidFill>
                  <a:schemeClr val="bg1">
                    <a:lumMod val="50000"/>
                  </a:schemeClr>
                </a:solidFill>
              </a:defRPr>
            </a:lvl1pPr>
          </a:lstStyle>
          <a:p>
            <a:endParaRPr lang="nl-NL" dirty="0"/>
          </a:p>
        </p:txBody>
      </p:sp>
      <p:sp>
        <p:nvSpPr>
          <p:cNvPr id="6" name="Tijdelijke aanduiding voor dianummer 5"/>
          <p:cNvSpPr>
            <a:spLocks noGrp="1"/>
          </p:cNvSpPr>
          <p:nvPr>
            <p:ph type="sldNum" sz="quarter" idx="4"/>
          </p:nvPr>
        </p:nvSpPr>
        <p:spPr>
          <a:xfrm>
            <a:off x="9448800" y="7067550"/>
            <a:ext cx="2743200" cy="365125"/>
          </a:xfrm>
          <a:prstGeom prst="rect">
            <a:avLst/>
          </a:prstGeom>
        </p:spPr>
        <p:txBody>
          <a:bodyPr vert="horz" lIns="0" tIns="0" rIns="0" bIns="0" rtlCol="0" anchor="ctr">
            <a:noAutofit/>
          </a:bodyPr>
          <a:lstStyle>
            <a:lvl1pPr algn="r">
              <a:defRPr sz="1200" b="0">
                <a:solidFill>
                  <a:schemeClr val="bg1">
                    <a:lumMod val="50000"/>
                  </a:schemeClr>
                </a:solidFill>
                <a:latin typeface="+mn-lt"/>
              </a:defRPr>
            </a:lvl1pPr>
          </a:lstStyle>
          <a:p>
            <a:fld id="{B502C9A5-716F-45E6-800B-D4D02CE26F90}" type="slidenum">
              <a:rPr lang="nl-NL" smtClean="0"/>
              <a:pPr/>
              <a:t>‹nr.›</a:t>
            </a:fld>
            <a:endParaRPr lang="nl-NL" dirty="0"/>
          </a:p>
        </p:txBody>
      </p:sp>
      <p:sp>
        <p:nvSpPr>
          <p:cNvPr id="13" name="Tekstvak 12"/>
          <p:cNvSpPr txBox="1"/>
          <p:nvPr userDrawn="1"/>
        </p:nvSpPr>
        <p:spPr>
          <a:xfrm>
            <a:off x="0" y="-912789"/>
            <a:ext cx="12192000" cy="338554"/>
          </a:xfrm>
          <a:prstGeom prst="rect">
            <a:avLst/>
          </a:prstGeom>
          <a:noFill/>
        </p:spPr>
        <p:txBody>
          <a:bodyPr wrap="square" rtlCol="0">
            <a:spAutoFit/>
          </a:bodyPr>
          <a:lstStyle/>
          <a:p>
            <a:pPr algn="ctr"/>
            <a:r>
              <a:rPr lang="nl-NL" sz="1600" b="0" dirty="0">
                <a:solidFill>
                  <a:schemeClr val="bg2"/>
                </a:solidFill>
                <a:latin typeface="+mj-lt"/>
                <a:cs typeface="Calibri" panose="020F0502020204030204" pitchFamily="34" charset="0"/>
              </a:rPr>
              <a:t>ALFA ACCOUNTANTS</a:t>
            </a:r>
          </a:p>
        </p:txBody>
      </p:sp>
      <p:grpSp>
        <p:nvGrpSpPr>
          <p:cNvPr id="88" name="Group 4"/>
          <p:cNvGrpSpPr>
            <a:grpSpLocks noChangeAspect="1"/>
          </p:cNvGrpSpPr>
          <p:nvPr userDrawn="1"/>
        </p:nvGrpSpPr>
        <p:grpSpPr bwMode="auto">
          <a:xfrm>
            <a:off x="11329926" y="6138000"/>
            <a:ext cx="862074" cy="720000"/>
            <a:chOff x="3483" y="1861"/>
            <a:chExt cx="716" cy="598"/>
          </a:xfrm>
        </p:grpSpPr>
        <p:sp>
          <p:nvSpPr>
            <p:cNvPr id="89" name="Freeform 5"/>
            <p:cNvSpPr>
              <a:spLocks/>
            </p:cNvSpPr>
            <p:nvPr/>
          </p:nvSpPr>
          <p:spPr bwMode="auto">
            <a:xfrm>
              <a:off x="3603" y="1861"/>
              <a:ext cx="596" cy="598"/>
            </a:xfrm>
            <a:custGeom>
              <a:avLst/>
              <a:gdLst>
                <a:gd name="T0" fmla="*/ 0 w 596"/>
                <a:gd name="T1" fmla="*/ 598 h 598"/>
                <a:gd name="T2" fmla="*/ 596 w 596"/>
                <a:gd name="T3" fmla="*/ 598 h 598"/>
                <a:gd name="T4" fmla="*/ 596 w 596"/>
                <a:gd name="T5" fmla="*/ 0 h 598"/>
                <a:gd name="T6" fmla="*/ 0 w 596"/>
                <a:gd name="T7" fmla="*/ 598 h 598"/>
              </a:gdLst>
              <a:ahLst/>
              <a:cxnLst>
                <a:cxn ang="0">
                  <a:pos x="T0" y="T1"/>
                </a:cxn>
                <a:cxn ang="0">
                  <a:pos x="T2" y="T3"/>
                </a:cxn>
                <a:cxn ang="0">
                  <a:pos x="T4" y="T5"/>
                </a:cxn>
                <a:cxn ang="0">
                  <a:pos x="T6" y="T7"/>
                </a:cxn>
              </a:cxnLst>
              <a:rect l="0" t="0" r="r" b="b"/>
              <a:pathLst>
                <a:path w="596" h="598">
                  <a:moveTo>
                    <a:pt x="0" y="598"/>
                  </a:moveTo>
                  <a:lnTo>
                    <a:pt x="596" y="598"/>
                  </a:lnTo>
                  <a:lnTo>
                    <a:pt x="596" y="0"/>
                  </a:lnTo>
                  <a:lnTo>
                    <a:pt x="0" y="59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6"/>
            <p:cNvSpPr>
              <a:spLocks/>
            </p:cNvSpPr>
            <p:nvPr/>
          </p:nvSpPr>
          <p:spPr bwMode="auto">
            <a:xfrm>
              <a:off x="3483" y="1861"/>
              <a:ext cx="716" cy="598"/>
            </a:xfrm>
            <a:custGeom>
              <a:avLst/>
              <a:gdLst>
                <a:gd name="T0" fmla="*/ 716 w 716"/>
                <a:gd name="T1" fmla="*/ 0 h 598"/>
                <a:gd name="T2" fmla="*/ 0 w 716"/>
                <a:gd name="T3" fmla="*/ 359 h 598"/>
                <a:gd name="T4" fmla="*/ 120 w 716"/>
                <a:gd name="T5" fmla="*/ 598 h 598"/>
                <a:gd name="T6" fmla="*/ 716 w 716"/>
                <a:gd name="T7" fmla="*/ 0 h 598"/>
              </a:gdLst>
              <a:ahLst/>
              <a:cxnLst>
                <a:cxn ang="0">
                  <a:pos x="T0" y="T1"/>
                </a:cxn>
                <a:cxn ang="0">
                  <a:pos x="T2" y="T3"/>
                </a:cxn>
                <a:cxn ang="0">
                  <a:pos x="T4" y="T5"/>
                </a:cxn>
                <a:cxn ang="0">
                  <a:pos x="T6" y="T7"/>
                </a:cxn>
              </a:cxnLst>
              <a:rect l="0" t="0" r="r" b="b"/>
              <a:pathLst>
                <a:path w="716" h="598">
                  <a:moveTo>
                    <a:pt x="716" y="0"/>
                  </a:moveTo>
                  <a:lnTo>
                    <a:pt x="0" y="359"/>
                  </a:lnTo>
                  <a:lnTo>
                    <a:pt x="120" y="598"/>
                  </a:lnTo>
                  <a:lnTo>
                    <a:pt x="716"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5" name="Group 4">
            <a:extLst>
              <a:ext uri="{FF2B5EF4-FFF2-40B4-BE49-F238E27FC236}">
                <a16:creationId xmlns:a16="http://schemas.microsoft.com/office/drawing/2014/main" id="{9EAA97A4-B74B-4BB9-A3CC-FBCCB8686B36}"/>
              </a:ext>
            </a:extLst>
          </p:cNvPr>
          <p:cNvGrpSpPr>
            <a:grpSpLocks noChangeAspect="1"/>
          </p:cNvGrpSpPr>
          <p:nvPr userDrawn="1"/>
        </p:nvGrpSpPr>
        <p:grpSpPr bwMode="auto">
          <a:xfrm>
            <a:off x="10404828" y="288325"/>
            <a:ext cx="1459324" cy="487249"/>
            <a:chOff x="2636" y="1758"/>
            <a:chExt cx="2408" cy="804"/>
          </a:xfrm>
        </p:grpSpPr>
        <p:sp>
          <p:nvSpPr>
            <p:cNvPr id="116" name="Freeform 5">
              <a:extLst>
                <a:ext uri="{FF2B5EF4-FFF2-40B4-BE49-F238E27FC236}">
                  <a16:creationId xmlns:a16="http://schemas.microsoft.com/office/drawing/2014/main" id="{5B37C277-0F4D-429E-96E7-74FC87EDB0BC}"/>
                </a:ext>
              </a:extLst>
            </p:cNvPr>
            <p:cNvSpPr>
              <a:spLocks noEditPoints="1"/>
            </p:cNvSpPr>
            <p:nvPr/>
          </p:nvSpPr>
          <p:spPr bwMode="auto">
            <a:xfrm>
              <a:off x="2636" y="2045"/>
              <a:ext cx="195" cy="232"/>
            </a:xfrm>
            <a:custGeom>
              <a:avLst/>
              <a:gdLst>
                <a:gd name="T0" fmla="*/ 37 w 93"/>
                <a:gd name="T1" fmla="*/ 97 h 110"/>
                <a:gd name="T2" fmla="*/ 17 w 93"/>
                <a:gd name="T3" fmla="*/ 90 h 110"/>
                <a:gd name="T4" fmla="*/ 13 w 93"/>
                <a:gd name="T5" fmla="*/ 75 h 110"/>
                <a:gd name="T6" fmla="*/ 60 w 93"/>
                <a:gd name="T7" fmla="*/ 55 h 110"/>
                <a:gd name="T8" fmla="*/ 70 w 93"/>
                <a:gd name="T9" fmla="*/ 55 h 110"/>
                <a:gd name="T10" fmla="*/ 37 w 93"/>
                <a:gd name="T11" fmla="*/ 97 h 110"/>
                <a:gd name="T12" fmla="*/ 82 w 93"/>
                <a:gd name="T13" fmla="*/ 39 h 110"/>
                <a:gd name="T14" fmla="*/ 73 w 93"/>
                <a:gd name="T15" fmla="*/ 9 h 110"/>
                <a:gd name="T16" fmla="*/ 47 w 93"/>
                <a:gd name="T17" fmla="*/ 0 h 110"/>
                <a:gd name="T18" fmla="*/ 8 w 93"/>
                <a:gd name="T19" fmla="*/ 14 h 110"/>
                <a:gd name="T20" fmla="*/ 15 w 93"/>
                <a:gd name="T21" fmla="*/ 24 h 110"/>
                <a:gd name="T22" fmla="*/ 46 w 93"/>
                <a:gd name="T23" fmla="*/ 12 h 110"/>
                <a:gd name="T24" fmla="*/ 64 w 93"/>
                <a:gd name="T25" fmla="*/ 18 h 110"/>
                <a:gd name="T26" fmla="*/ 70 w 93"/>
                <a:gd name="T27" fmla="*/ 39 h 110"/>
                <a:gd name="T28" fmla="*/ 70 w 93"/>
                <a:gd name="T29" fmla="*/ 42 h 110"/>
                <a:gd name="T30" fmla="*/ 60 w 93"/>
                <a:gd name="T31" fmla="*/ 42 h 110"/>
                <a:gd name="T32" fmla="*/ 1 w 93"/>
                <a:gd name="T33" fmla="*/ 73 h 110"/>
                <a:gd name="T34" fmla="*/ 8 w 93"/>
                <a:gd name="T35" fmla="*/ 99 h 110"/>
                <a:gd name="T36" fmla="*/ 36 w 93"/>
                <a:gd name="T37" fmla="*/ 110 h 110"/>
                <a:gd name="T38" fmla="*/ 69 w 93"/>
                <a:gd name="T39" fmla="*/ 89 h 110"/>
                <a:gd name="T40" fmla="*/ 69 w 93"/>
                <a:gd name="T41" fmla="*/ 108 h 110"/>
                <a:gd name="T42" fmla="*/ 93 w 93"/>
                <a:gd name="T43" fmla="*/ 108 h 110"/>
                <a:gd name="T44" fmla="*/ 93 w 93"/>
                <a:gd name="T45" fmla="*/ 96 h 110"/>
                <a:gd name="T46" fmla="*/ 81 w 93"/>
                <a:gd name="T47" fmla="*/ 96 h 110"/>
                <a:gd name="T48" fmla="*/ 82 w 93"/>
                <a:gd name="T49" fmla="*/ 3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3" h="110">
                  <a:moveTo>
                    <a:pt x="37" y="97"/>
                  </a:moveTo>
                  <a:cubicBezTo>
                    <a:pt x="28" y="97"/>
                    <a:pt x="21" y="95"/>
                    <a:pt x="17" y="90"/>
                  </a:cubicBezTo>
                  <a:cubicBezTo>
                    <a:pt x="14" y="87"/>
                    <a:pt x="12" y="81"/>
                    <a:pt x="13" y="75"/>
                  </a:cubicBezTo>
                  <a:cubicBezTo>
                    <a:pt x="15" y="61"/>
                    <a:pt x="30" y="55"/>
                    <a:pt x="60" y="55"/>
                  </a:cubicBezTo>
                  <a:cubicBezTo>
                    <a:pt x="70" y="55"/>
                    <a:pt x="70" y="55"/>
                    <a:pt x="70" y="55"/>
                  </a:cubicBezTo>
                  <a:cubicBezTo>
                    <a:pt x="69" y="83"/>
                    <a:pt x="50" y="97"/>
                    <a:pt x="37" y="97"/>
                  </a:cubicBezTo>
                  <a:moveTo>
                    <a:pt x="82" y="39"/>
                  </a:moveTo>
                  <a:cubicBezTo>
                    <a:pt x="82" y="26"/>
                    <a:pt x="79" y="16"/>
                    <a:pt x="73" y="9"/>
                  </a:cubicBezTo>
                  <a:cubicBezTo>
                    <a:pt x="65" y="1"/>
                    <a:pt x="54" y="0"/>
                    <a:pt x="47" y="0"/>
                  </a:cubicBezTo>
                  <a:cubicBezTo>
                    <a:pt x="31" y="0"/>
                    <a:pt x="16" y="8"/>
                    <a:pt x="8" y="14"/>
                  </a:cubicBezTo>
                  <a:cubicBezTo>
                    <a:pt x="15" y="24"/>
                    <a:pt x="15" y="24"/>
                    <a:pt x="15" y="24"/>
                  </a:cubicBezTo>
                  <a:cubicBezTo>
                    <a:pt x="22" y="19"/>
                    <a:pt x="33" y="12"/>
                    <a:pt x="46" y="12"/>
                  </a:cubicBezTo>
                  <a:cubicBezTo>
                    <a:pt x="54" y="12"/>
                    <a:pt x="60" y="14"/>
                    <a:pt x="64" y="18"/>
                  </a:cubicBezTo>
                  <a:cubicBezTo>
                    <a:pt x="68" y="22"/>
                    <a:pt x="70" y="29"/>
                    <a:pt x="70" y="39"/>
                  </a:cubicBezTo>
                  <a:cubicBezTo>
                    <a:pt x="70" y="42"/>
                    <a:pt x="70" y="42"/>
                    <a:pt x="70" y="42"/>
                  </a:cubicBezTo>
                  <a:cubicBezTo>
                    <a:pt x="60" y="42"/>
                    <a:pt x="60" y="42"/>
                    <a:pt x="60" y="42"/>
                  </a:cubicBezTo>
                  <a:cubicBezTo>
                    <a:pt x="37" y="42"/>
                    <a:pt x="5" y="46"/>
                    <a:pt x="1" y="73"/>
                  </a:cubicBezTo>
                  <a:cubicBezTo>
                    <a:pt x="0" y="83"/>
                    <a:pt x="2" y="92"/>
                    <a:pt x="8" y="99"/>
                  </a:cubicBezTo>
                  <a:cubicBezTo>
                    <a:pt x="14" y="106"/>
                    <a:pt x="24" y="110"/>
                    <a:pt x="36" y="110"/>
                  </a:cubicBezTo>
                  <a:cubicBezTo>
                    <a:pt x="50" y="110"/>
                    <a:pt x="63" y="101"/>
                    <a:pt x="69" y="89"/>
                  </a:cubicBezTo>
                  <a:cubicBezTo>
                    <a:pt x="69" y="108"/>
                    <a:pt x="69" y="108"/>
                    <a:pt x="69" y="108"/>
                  </a:cubicBezTo>
                  <a:cubicBezTo>
                    <a:pt x="93" y="108"/>
                    <a:pt x="93" y="108"/>
                    <a:pt x="93" y="108"/>
                  </a:cubicBezTo>
                  <a:cubicBezTo>
                    <a:pt x="93" y="96"/>
                    <a:pt x="93" y="96"/>
                    <a:pt x="93" y="96"/>
                  </a:cubicBezTo>
                  <a:cubicBezTo>
                    <a:pt x="81" y="96"/>
                    <a:pt x="81" y="96"/>
                    <a:pt x="81" y="96"/>
                  </a:cubicBezTo>
                  <a:lnTo>
                    <a:pt x="82"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6">
              <a:extLst>
                <a:ext uri="{FF2B5EF4-FFF2-40B4-BE49-F238E27FC236}">
                  <a16:creationId xmlns:a16="http://schemas.microsoft.com/office/drawing/2014/main" id="{08907EEE-8B91-49C4-B14C-FFBFA9D82B87}"/>
                </a:ext>
              </a:extLst>
            </p:cNvPr>
            <p:cNvSpPr>
              <a:spLocks noEditPoints="1"/>
            </p:cNvSpPr>
            <p:nvPr/>
          </p:nvSpPr>
          <p:spPr bwMode="auto">
            <a:xfrm>
              <a:off x="3082" y="2045"/>
              <a:ext cx="197" cy="232"/>
            </a:xfrm>
            <a:custGeom>
              <a:avLst/>
              <a:gdLst>
                <a:gd name="T0" fmla="*/ 37 w 94"/>
                <a:gd name="T1" fmla="*/ 97 h 110"/>
                <a:gd name="T2" fmla="*/ 18 w 94"/>
                <a:gd name="T3" fmla="*/ 90 h 110"/>
                <a:gd name="T4" fmla="*/ 14 w 94"/>
                <a:gd name="T5" fmla="*/ 75 h 110"/>
                <a:gd name="T6" fmla="*/ 61 w 94"/>
                <a:gd name="T7" fmla="*/ 55 h 110"/>
                <a:gd name="T8" fmla="*/ 70 w 94"/>
                <a:gd name="T9" fmla="*/ 55 h 110"/>
                <a:gd name="T10" fmla="*/ 37 w 94"/>
                <a:gd name="T11" fmla="*/ 97 h 110"/>
                <a:gd name="T12" fmla="*/ 83 w 94"/>
                <a:gd name="T13" fmla="*/ 39 h 110"/>
                <a:gd name="T14" fmla="*/ 73 w 94"/>
                <a:gd name="T15" fmla="*/ 9 h 110"/>
                <a:gd name="T16" fmla="*/ 47 w 94"/>
                <a:gd name="T17" fmla="*/ 0 h 110"/>
                <a:gd name="T18" fmla="*/ 9 w 94"/>
                <a:gd name="T19" fmla="*/ 14 h 110"/>
                <a:gd name="T20" fmla="*/ 15 w 94"/>
                <a:gd name="T21" fmla="*/ 24 h 110"/>
                <a:gd name="T22" fmla="*/ 47 w 94"/>
                <a:gd name="T23" fmla="*/ 12 h 110"/>
                <a:gd name="T24" fmla="*/ 64 w 94"/>
                <a:gd name="T25" fmla="*/ 18 h 110"/>
                <a:gd name="T26" fmla="*/ 70 w 94"/>
                <a:gd name="T27" fmla="*/ 39 h 110"/>
                <a:gd name="T28" fmla="*/ 70 w 94"/>
                <a:gd name="T29" fmla="*/ 42 h 110"/>
                <a:gd name="T30" fmla="*/ 61 w 94"/>
                <a:gd name="T31" fmla="*/ 42 h 110"/>
                <a:gd name="T32" fmla="*/ 2 w 94"/>
                <a:gd name="T33" fmla="*/ 73 h 110"/>
                <a:gd name="T34" fmla="*/ 8 w 94"/>
                <a:gd name="T35" fmla="*/ 99 h 110"/>
                <a:gd name="T36" fmla="*/ 37 w 94"/>
                <a:gd name="T37" fmla="*/ 110 h 110"/>
                <a:gd name="T38" fmla="*/ 69 w 94"/>
                <a:gd name="T39" fmla="*/ 89 h 110"/>
                <a:gd name="T40" fmla="*/ 69 w 94"/>
                <a:gd name="T41" fmla="*/ 108 h 110"/>
                <a:gd name="T42" fmla="*/ 94 w 94"/>
                <a:gd name="T43" fmla="*/ 108 h 110"/>
                <a:gd name="T44" fmla="*/ 94 w 94"/>
                <a:gd name="T45" fmla="*/ 96 h 110"/>
                <a:gd name="T46" fmla="*/ 82 w 94"/>
                <a:gd name="T47" fmla="*/ 96 h 110"/>
                <a:gd name="T48" fmla="*/ 83 w 94"/>
                <a:gd name="T49" fmla="*/ 3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 h="110">
                  <a:moveTo>
                    <a:pt x="37" y="97"/>
                  </a:moveTo>
                  <a:cubicBezTo>
                    <a:pt x="28" y="97"/>
                    <a:pt x="21" y="95"/>
                    <a:pt x="18" y="90"/>
                  </a:cubicBezTo>
                  <a:cubicBezTo>
                    <a:pt x="14" y="87"/>
                    <a:pt x="13" y="81"/>
                    <a:pt x="14" y="75"/>
                  </a:cubicBezTo>
                  <a:cubicBezTo>
                    <a:pt x="16" y="61"/>
                    <a:pt x="30" y="55"/>
                    <a:pt x="61" y="55"/>
                  </a:cubicBezTo>
                  <a:cubicBezTo>
                    <a:pt x="70" y="55"/>
                    <a:pt x="70" y="55"/>
                    <a:pt x="70" y="55"/>
                  </a:cubicBezTo>
                  <a:cubicBezTo>
                    <a:pt x="69" y="83"/>
                    <a:pt x="51" y="97"/>
                    <a:pt x="37" y="97"/>
                  </a:cubicBezTo>
                  <a:moveTo>
                    <a:pt x="83" y="39"/>
                  </a:moveTo>
                  <a:cubicBezTo>
                    <a:pt x="83" y="26"/>
                    <a:pt x="80" y="16"/>
                    <a:pt x="73" y="9"/>
                  </a:cubicBezTo>
                  <a:cubicBezTo>
                    <a:pt x="65" y="1"/>
                    <a:pt x="55" y="0"/>
                    <a:pt x="47" y="0"/>
                  </a:cubicBezTo>
                  <a:cubicBezTo>
                    <a:pt x="31" y="0"/>
                    <a:pt x="16" y="8"/>
                    <a:pt x="9" y="14"/>
                  </a:cubicBezTo>
                  <a:cubicBezTo>
                    <a:pt x="15" y="24"/>
                    <a:pt x="15" y="24"/>
                    <a:pt x="15" y="24"/>
                  </a:cubicBezTo>
                  <a:cubicBezTo>
                    <a:pt x="22" y="19"/>
                    <a:pt x="34" y="12"/>
                    <a:pt x="47" y="12"/>
                  </a:cubicBezTo>
                  <a:cubicBezTo>
                    <a:pt x="55" y="12"/>
                    <a:pt x="60" y="14"/>
                    <a:pt x="64" y="18"/>
                  </a:cubicBezTo>
                  <a:cubicBezTo>
                    <a:pt x="69" y="22"/>
                    <a:pt x="71" y="29"/>
                    <a:pt x="70" y="39"/>
                  </a:cubicBezTo>
                  <a:cubicBezTo>
                    <a:pt x="70" y="42"/>
                    <a:pt x="70" y="42"/>
                    <a:pt x="70" y="42"/>
                  </a:cubicBezTo>
                  <a:cubicBezTo>
                    <a:pt x="61" y="42"/>
                    <a:pt x="61" y="42"/>
                    <a:pt x="61" y="42"/>
                  </a:cubicBezTo>
                  <a:cubicBezTo>
                    <a:pt x="37" y="42"/>
                    <a:pt x="6" y="46"/>
                    <a:pt x="2" y="73"/>
                  </a:cubicBezTo>
                  <a:cubicBezTo>
                    <a:pt x="0" y="83"/>
                    <a:pt x="3" y="92"/>
                    <a:pt x="8" y="99"/>
                  </a:cubicBezTo>
                  <a:cubicBezTo>
                    <a:pt x="14" y="106"/>
                    <a:pt x="25" y="110"/>
                    <a:pt x="37" y="110"/>
                  </a:cubicBezTo>
                  <a:cubicBezTo>
                    <a:pt x="50" y="110"/>
                    <a:pt x="64" y="101"/>
                    <a:pt x="69" y="89"/>
                  </a:cubicBezTo>
                  <a:cubicBezTo>
                    <a:pt x="69" y="108"/>
                    <a:pt x="69" y="108"/>
                    <a:pt x="69" y="108"/>
                  </a:cubicBezTo>
                  <a:cubicBezTo>
                    <a:pt x="94" y="108"/>
                    <a:pt x="94" y="108"/>
                    <a:pt x="94" y="108"/>
                  </a:cubicBezTo>
                  <a:cubicBezTo>
                    <a:pt x="94" y="96"/>
                    <a:pt x="94" y="96"/>
                    <a:pt x="94" y="96"/>
                  </a:cubicBezTo>
                  <a:cubicBezTo>
                    <a:pt x="82" y="96"/>
                    <a:pt x="82" y="96"/>
                    <a:pt x="82" y="96"/>
                  </a:cubicBezTo>
                  <a:lnTo>
                    <a:pt x="83"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7">
              <a:extLst>
                <a:ext uri="{FF2B5EF4-FFF2-40B4-BE49-F238E27FC236}">
                  <a16:creationId xmlns:a16="http://schemas.microsoft.com/office/drawing/2014/main" id="{E359BD34-84BA-4E73-B366-266D928388C6}"/>
                </a:ext>
              </a:extLst>
            </p:cNvPr>
            <p:cNvSpPr>
              <a:spLocks/>
            </p:cNvSpPr>
            <p:nvPr/>
          </p:nvSpPr>
          <p:spPr bwMode="auto">
            <a:xfrm>
              <a:off x="2913" y="1961"/>
              <a:ext cx="186" cy="400"/>
            </a:xfrm>
            <a:custGeom>
              <a:avLst/>
              <a:gdLst>
                <a:gd name="T0" fmla="*/ 58 w 89"/>
                <a:gd name="T1" fmla="*/ 27 h 190"/>
                <a:gd name="T2" fmla="*/ 73 w 89"/>
                <a:gd name="T3" fmla="*/ 12 h 190"/>
                <a:gd name="T4" fmla="*/ 85 w 89"/>
                <a:gd name="T5" fmla="*/ 15 h 190"/>
                <a:gd name="T6" fmla="*/ 89 w 89"/>
                <a:gd name="T7" fmla="*/ 4 h 190"/>
                <a:gd name="T8" fmla="*/ 74 w 89"/>
                <a:gd name="T9" fmla="*/ 0 h 190"/>
                <a:gd name="T10" fmla="*/ 46 w 89"/>
                <a:gd name="T11" fmla="*/ 27 h 190"/>
                <a:gd name="T12" fmla="*/ 44 w 89"/>
                <a:gd name="T13" fmla="*/ 41 h 190"/>
                <a:gd name="T14" fmla="*/ 30 w 89"/>
                <a:gd name="T15" fmla="*/ 41 h 190"/>
                <a:gd name="T16" fmla="*/ 28 w 89"/>
                <a:gd name="T17" fmla="*/ 53 h 190"/>
                <a:gd name="T18" fmla="*/ 43 w 89"/>
                <a:gd name="T19" fmla="*/ 53 h 190"/>
                <a:gd name="T20" fmla="*/ 32 w 89"/>
                <a:gd name="T21" fmla="*/ 163 h 190"/>
                <a:gd name="T22" fmla="*/ 17 w 89"/>
                <a:gd name="T23" fmla="*/ 177 h 190"/>
                <a:gd name="T24" fmla="*/ 5 w 89"/>
                <a:gd name="T25" fmla="*/ 174 h 190"/>
                <a:gd name="T26" fmla="*/ 0 w 89"/>
                <a:gd name="T27" fmla="*/ 185 h 190"/>
                <a:gd name="T28" fmla="*/ 16 w 89"/>
                <a:gd name="T29" fmla="*/ 190 h 190"/>
                <a:gd name="T30" fmla="*/ 44 w 89"/>
                <a:gd name="T31" fmla="*/ 163 h 190"/>
                <a:gd name="T32" fmla="*/ 55 w 89"/>
                <a:gd name="T33" fmla="*/ 53 h 190"/>
                <a:gd name="T34" fmla="*/ 77 w 89"/>
                <a:gd name="T35" fmla="*/ 53 h 190"/>
                <a:gd name="T36" fmla="*/ 79 w 89"/>
                <a:gd name="T37" fmla="*/ 41 h 190"/>
                <a:gd name="T38" fmla="*/ 57 w 89"/>
                <a:gd name="T39" fmla="*/ 41 h 190"/>
                <a:gd name="T40" fmla="*/ 58 w 89"/>
                <a:gd name="T41" fmla="*/ 2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9" h="190">
                  <a:moveTo>
                    <a:pt x="58" y="27"/>
                  </a:moveTo>
                  <a:cubicBezTo>
                    <a:pt x="59" y="17"/>
                    <a:pt x="64" y="12"/>
                    <a:pt x="73" y="12"/>
                  </a:cubicBezTo>
                  <a:cubicBezTo>
                    <a:pt x="78" y="12"/>
                    <a:pt x="85" y="15"/>
                    <a:pt x="85" y="15"/>
                  </a:cubicBezTo>
                  <a:cubicBezTo>
                    <a:pt x="89" y="4"/>
                    <a:pt x="89" y="4"/>
                    <a:pt x="89" y="4"/>
                  </a:cubicBezTo>
                  <a:cubicBezTo>
                    <a:pt x="89" y="4"/>
                    <a:pt x="82" y="0"/>
                    <a:pt x="74" y="0"/>
                  </a:cubicBezTo>
                  <a:cubicBezTo>
                    <a:pt x="59" y="0"/>
                    <a:pt x="48" y="10"/>
                    <a:pt x="46" y="27"/>
                  </a:cubicBezTo>
                  <a:cubicBezTo>
                    <a:pt x="44" y="41"/>
                    <a:pt x="44" y="41"/>
                    <a:pt x="44" y="41"/>
                  </a:cubicBezTo>
                  <a:cubicBezTo>
                    <a:pt x="30" y="41"/>
                    <a:pt x="30" y="41"/>
                    <a:pt x="30" y="41"/>
                  </a:cubicBezTo>
                  <a:cubicBezTo>
                    <a:pt x="28" y="53"/>
                    <a:pt x="28" y="53"/>
                    <a:pt x="28" y="53"/>
                  </a:cubicBezTo>
                  <a:cubicBezTo>
                    <a:pt x="43" y="53"/>
                    <a:pt x="43" y="53"/>
                    <a:pt x="43" y="53"/>
                  </a:cubicBezTo>
                  <a:cubicBezTo>
                    <a:pt x="32" y="163"/>
                    <a:pt x="32" y="163"/>
                    <a:pt x="32" y="163"/>
                  </a:cubicBezTo>
                  <a:cubicBezTo>
                    <a:pt x="31" y="172"/>
                    <a:pt x="25" y="177"/>
                    <a:pt x="17" y="177"/>
                  </a:cubicBezTo>
                  <a:cubicBezTo>
                    <a:pt x="12" y="177"/>
                    <a:pt x="5" y="174"/>
                    <a:pt x="5" y="174"/>
                  </a:cubicBezTo>
                  <a:cubicBezTo>
                    <a:pt x="0" y="185"/>
                    <a:pt x="0" y="185"/>
                    <a:pt x="0" y="185"/>
                  </a:cubicBezTo>
                  <a:cubicBezTo>
                    <a:pt x="0" y="185"/>
                    <a:pt x="9" y="190"/>
                    <a:pt x="16" y="190"/>
                  </a:cubicBezTo>
                  <a:cubicBezTo>
                    <a:pt x="31" y="190"/>
                    <a:pt x="42" y="179"/>
                    <a:pt x="44" y="163"/>
                  </a:cubicBezTo>
                  <a:cubicBezTo>
                    <a:pt x="55" y="53"/>
                    <a:pt x="55" y="53"/>
                    <a:pt x="55" y="53"/>
                  </a:cubicBezTo>
                  <a:cubicBezTo>
                    <a:pt x="77" y="53"/>
                    <a:pt x="77" y="53"/>
                    <a:pt x="77" y="53"/>
                  </a:cubicBezTo>
                  <a:cubicBezTo>
                    <a:pt x="79" y="41"/>
                    <a:pt x="79" y="41"/>
                    <a:pt x="79" y="41"/>
                  </a:cubicBezTo>
                  <a:cubicBezTo>
                    <a:pt x="57" y="41"/>
                    <a:pt x="57" y="41"/>
                    <a:pt x="57" y="41"/>
                  </a:cubicBezTo>
                  <a:lnTo>
                    <a:pt x="58"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8">
              <a:extLst>
                <a:ext uri="{FF2B5EF4-FFF2-40B4-BE49-F238E27FC236}">
                  <a16:creationId xmlns:a16="http://schemas.microsoft.com/office/drawing/2014/main" id="{644B7006-6413-4FB4-B147-536E1B7E9BC0}"/>
                </a:ext>
              </a:extLst>
            </p:cNvPr>
            <p:cNvSpPr>
              <a:spLocks/>
            </p:cNvSpPr>
            <p:nvPr/>
          </p:nvSpPr>
          <p:spPr bwMode="auto">
            <a:xfrm>
              <a:off x="2848" y="1963"/>
              <a:ext cx="100" cy="314"/>
            </a:xfrm>
            <a:custGeom>
              <a:avLst/>
              <a:gdLst>
                <a:gd name="T0" fmla="*/ 48 w 48"/>
                <a:gd name="T1" fmla="*/ 145 h 149"/>
                <a:gd name="T2" fmla="*/ 45 w 48"/>
                <a:gd name="T3" fmla="*/ 133 h 149"/>
                <a:gd name="T4" fmla="*/ 33 w 48"/>
                <a:gd name="T5" fmla="*/ 136 h 149"/>
                <a:gd name="T6" fmla="*/ 28 w 48"/>
                <a:gd name="T7" fmla="*/ 135 h 149"/>
                <a:gd name="T8" fmla="*/ 25 w 48"/>
                <a:gd name="T9" fmla="*/ 127 h 149"/>
                <a:gd name="T10" fmla="*/ 28 w 48"/>
                <a:gd name="T11" fmla="*/ 0 h 149"/>
                <a:gd name="T12" fmla="*/ 0 w 48"/>
                <a:gd name="T13" fmla="*/ 0 h 149"/>
                <a:gd name="T14" fmla="*/ 0 w 48"/>
                <a:gd name="T15" fmla="*/ 12 h 149"/>
                <a:gd name="T16" fmla="*/ 15 w 48"/>
                <a:gd name="T17" fmla="*/ 12 h 149"/>
                <a:gd name="T18" fmla="*/ 13 w 48"/>
                <a:gd name="T19" fmla="*/ 127 h 149"/>
                <a:gd name="T20" fmla="*/ 19 w 48"/>
                <a:gd name="T21" fmla="*/ 143 h 149"/>
                <a:gd name="T22" fmla="*/ 33 w 48"/>
                <a:gd name="T23" fmla="*/ 149 h 149"/>
                <a:gd name="T24" fmla="*/ 48 w 48"/>
                <a:gd name="T25" fmla="*/ 14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149">
                  <a:moveTo>
                    <a:pt x="48" y="145"/>
                  </a:moveTo>
                  <a:cubicBezTo>
                    <a:pt x="45" y="133"/>
                    <a:pt x="45" y="133"/>
                    <a:pt x="45" y="133"/>
                  </a:cubicBezTo>
                  <a:cubicBezTo>
                    <a:pt x="45" y="133"/>
                    <a:pt x="37" y="136"/>
                    <a:pt x="33" y="136"/>
                  </a:cubicBezTo>
                  <a:cubicBezTo>
                    <a:pt x="32" y="136"/>
                    <a:pt x="29" y="136"/>
                    <a:pt x="28" y="135"/>
                  </a:cubicBezTo>
                  <a:cubicBezTo>
                    <a:pt x="26" y="133"/>
                    <a:pt x="25" y="130"/>
                    <a:pt x="25" y="127"/>
                  </a:cubicBezTo>
                  <a:cubicBezTo>
                    <a:pt x="28" y="0"/>
                    <a:pt x="28" y="0"/>
                    <a:pt x="28" y="0"/>
                  </a:cubicBezTo>
                  <a:cubicBezTo>
                    <a:pt x="0" y="0"/>
                    <a:pt x="0" y="0"/>
                    <a:pt x="0" y="0"/>
                  </a:cubicBezTo>
                  <a:cubicBezTo>
                    <a:pt x="0" y="12"/>
                    <a:pt x="0" y="12"/>
                    <a:pt x="0" y="12"/>
                  </a:cubicBezTo>
                  <a:cubicBezTo>
                    <a:pt x="15" y="12"/>
                    <a:pt x="15" y="12"/>
                    <a:pt x="15" y="12"/>
                  </a:cubicBezTo>
                  <a:cubicBezTo>
                    <a:pt x="13" y="127"/>
                    <a:pt x="13" y="127"/>
                    <a:pt x="13" y="127"/>
                  </a:cubicBezTo>
                  <a:cubicBezTo>
                    <a:pt x="13" y="134"/>
                    <a:pt x="15" y="139"/>
                    <a:pt x="19" y="143"/>
                  </a:cubicBezTo>
                  <a:cubicBezTo>
                    <a:pt x="22" y="147"/>
                    <a:pt x="27" y="149"/>
                    <a:pt x="33" y="149"/>
                  </a:cubicBezTo>
                  <a:cubicBezTo>
                    <a:pt x="41" y="149"/>
                    <a:pt x="48" y="145"/>
                    <a:pt x="48" y="14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9">
              <a:extLst>
                <a:ext uri="{FF2B5EF4-FFF2-40B4-BE49-F238E27FC236}">
                  <a16:creationId xmlns:a16="http://schemas.microsoft.com/office/drawing/2014/main" id="{8126AA05-D2AA-44D3-ADD9-4C9AC0B27D64}"/>
                </a:ext>
              </a:extLst>
            </p:cNvPr>
            <p:cNvSpPr>
              <a:spLocks/>
            </p:cNvSpPr>
            <p:nvPr/>
          </p:nvSpPr>
          <p:spPr bwMode="auto">
            <a:xfrm>
              <a:off x="3858" y="1758"/>
              <a:ext cx="383" cy="804"/>
            </a:xfrm>
            <a:custGeom>
              <a:avLst/>
              <a:gdLst>
                <a:gd name="T0" fmla="*/ 183 w 183"/>
                <a:gd name="T1" fmla="*/ 191 h 381"/>
                <a:gd name="T2" fmla="*/ 0 w 183"/>
                <a:gd name="T3" fmla="*/ 0 h 381"/>
                <a:gd name="T4" fmla="*/ 6 w 183"/>
                <a:gd name="T5" fmla="*/ 3 h 381"/>
                <a:gd name="T6" fmla="*/ 11 w 183"/>
                <a:gd name="T7" fmla="*/ 6 h 381"/>
                <a:gd name="T8" fmla="*/ 16 w 183"/>
                <a:gd name="T9" fmla="*/ 11 h 381"/>
                <a:gd name="T10" fmla="*/ 15 w 183"/>
                <a:gd name="T11" fmla="*/ 21 h 381"/>
                <a:gd name="T12" fmla="*/ 19 w 183"/>
                <a:gd name="T13" fmla="*/ 31 h 381"/>
                <a:gd name="T14" fmla="*/ 12 w 183"/>
                <a:gd name="T15" fmla="*/ 54 h 381"/>
                <a:gd name="T16" fmla="*/ 3 w 183"/>
                <a:gd name="T17" fmla="*/ 58 h 381"/>
                <a:gd name="T18" fmla="*/ 3 w 183"/>
                <a:gd name="T19" fmla="*/ 67 h 381"/>
                <a:gd name="T20" fmla="*/ 35 w 183"/>
                <a:gd name="T21" fmla="*/ 78 h 381"/>
                <a:gd name="T22" fmla="*/ 49 w 183"/>
                <a:gd name="T23" fmla="*/ 149 h 381"/>
                <a:gd name="T24" fmla="*/ 39 w 183"/>
                <a:gd name="T25" fmla="*/ 205 h 381"/>
                <a:gd name="T26" fmla="*/ 28 w 183"/>
                <a:gd name="T27" fmla="*/ 211 h 381"/>
                <a:gd name="T28" fmla="*/ 27 w 183"/>
                <a:gd name="T29" fmla="*/ 218 h 381"/>
                <a:gd name="T30" fmla="*/ 14 w 183"/>
                <a:gd name="T31" fmla="*/ 286 h 381"/>
                <a:gd name="T32" fmla="*/ 10 w 183"/>
                <a:gd name="T33" fmla="*/ 374 h 381"/>
                <a:gd name="T34" fmla="*/ 10 w 183"/>
                <a:gd name="T35" fmla="*/ 381 h 381"/>
                <a:gd name="T36" fmla="*/ 183 w 183"/>
                <a:gd name="T37" fmla="*/ 19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3" h="381">
                  <a:moveTo>
                    <a:pt x="183" y="191"/>
                  </a:moveTo>
                  <a:cubicBezTo>
                    <a:pt x="183" y="88"/>
                    <a:pt x="102" y="4"/>
                    <a:pt x="0" y="0"/>
                  </a:cubicBezTo>
                  <a:cubicBezTo>
                    <a:pt x="6" y="3"/>
                    <a:pt x="6" y="3"/>
                    <a:pt x="6" y="3"/>
                  </a:cubicBezTo>
                  <a:cubicBezTo>
                    <a:pt x="11" y="6"/>
                    <a:pt x="11" y="6"/>
                    <a:pt x="11" y="6"/>
                  </a:cubicBezTo>
                  <a:cubicBezTo>
                    <a:pt x="16" y="11"/>
                    <a:pt x="16" y="11"/>
                    <a:pt x="16" y="11"/>
                  </a:cubicBezTo>
                  <a:cubicBezTo>
                    <a:pt x="15" y="21"/>
                    <a:pt x="15" y="21"/>
                    <a:pt x="15" y="21"/>
                  </a:cubicBezTo>
                  <a:cubicBezTo>
                    <a:pt x="19" y="31"/>
                    <a:pt x="19" y="31"/>
                    <a:pt x="19" y="31"/>
                  </a:cubicBezTo>
                  <a:cubicBezTo>
                    <a:pt x="12" y="54"/>
                    <a:pt x="12" y="54"/>
                    <a:pt x="12" y="54"/>
                  </a:cubicBezTo>
                  <a:cubicBezTo>
                    <a:pt x="3" y="58"/>
                    <a:pt x="3" y="58"/>
                    <a:pt x="3" y="58"/>
                  </a:cubicBezTo>
                  <a:cubicBezTo>
                    <a:pt x="3" y="67"/>
                    <a:pt x="3" y="67"/>
                    <a:pt x="3" y="67"/>
                  </a:cubicBezTo>
                  <a:cubicBezTo>
                    <a:pt x="35" y="78"/>
                    <a:pt x="35" y="78"/>
                    <a:pt x="35" y="78"/>
                  </a:cubicBezTo>
                  <a:cubicBezTo>
                    <a:pt x="49" y="149"/>
                    <a:pt x="49" y="149"/>
                    <a:pt x="49" y="149"/>
                  </a:cubicBezTo>
                  <a:cubicBezTo>
                    <a:pt x="39" y="205"/>
                    <a:pt x="39" y="205"/>
                    <a:pt x="39" y="205"/>
                  </a:cubicBezTo>
                  <a:cubicBezTo>
                    <a:pt x="28" y="211"/>
                    <a:pt x="28" y="211"/>
                    <a:pt x="28" y="211"/>
                  </a:cubicBezTo>
                  <a:cubicBezTo>
                    <a:pt x="27" y="218"/>
                    <a:pt x="27" y="218"/>
                    <a:pt x="27" y="218"/>
                  </a:cubicBezTo>
                  <a:cubicBezTo>
                    <a:pt x="14" y="286"/>
                    <a:pt x="14" y="286"/>
                    <a:pt x="14" y="286"/>
                  </a:cubicBezTo>
                  <a:cubicBezTo>
                    <a:pt x="10" y="374"/>
                    <a:pt x="10" y="374"/>
                    <a:pt x="10" y="374"/>
                  </a:cubicBezTo>
                  <a:cubicBezTo>
                    <a:pt x="10" y="381"/>
                    <a:pt x="10" y="381"/>
                    <a:pt x="10" y="381"/>
                  </a:cubicBezTo>
                  <a:cubicBezTo>
                    <a:pt x="107" y="372"/>
                    <a:pt x="183" y="291"/>
                    <a:pt x="183" y="191"/>
                  </a:cubicBezTo>
                </a:path>
              </a:pathLst>
            </a:custGeom>
            <a:solidFill>
              <a:srgbClr val="FAB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0">
              <a:extLst>
                <a:ext uri="{FF2B5EF4-FFF2-40B4-BE49-F238E27FC236}">
                  <a16:creationId xmlns:a16="http://schemas.microsoft.com/office/drawing/2014/main" id="{1C1C019E-2F62-4C81-8564-37825B81F88C}"/>
                </a:ext>
              </a:extLst>
            </p:cNvPr>
            <p:cNvSpPr>
              <a:spLocks/>
            </p:cNvSpPr>
            <p:nvPr/>
          </p:nvSpPr>
          <p:spPr bwMode="auto">
            <a:xfrm>
              <a:off x="3441" y="1758"/>
              <a:ext cx="383" cy="804"/>
            </a:xfrm>
            <a:custGeom>
              <a:avLst/>
              <a:gdLst>
                <a:gd name="T0" fmla="*/ 183 w 183"/>
                <a:gd name="T1" fmla="*/ 0 h 381"/>
                <a:gd name="T2" fmla="*/ 0 w 183"/>
                <a:gd name="T3" fmla="*/ 191 h 381"/>
                <a:gd name="T4" fmla="*/ 173 w 183"/>
                <a:gd name="T5" fmla="*/ 381 h 381"/>
                <a:gd name="T6" fmla="*/ 173 w 183"/>
                <a:gd name="T7" fmla="*/ 374 h 381"/>
                <a:gd name="T8" fmla="*/ 169 w 183"/>
                <a:gd name="T9" fmla="*/ 286 h 381"/>
                <a:gd name="T10" fmla="*/ 155 w 183"/>
                <a:gd name="T11" fmla="*/ 211 h 381"/>
                <a:gd name="T12" fmla="*/ 144 w 183"/>
                <a:gd name="T13" fmla="*/ 205 h 381"/>
                <a:gd name="T14" fmla="*/ 134 w 183"/>
                <a:gd name="T15" fmla="*/ 149 h 381"/>
                <a:gd name="T16" fmla="*/ 134 w 183"/>
                <a:gd name="T17" fmla="*/ 148 h 381"/>
                <a:gd name="T18" fmla="*/ 148 w 183"/>
                <a:gd name="T19" fmla="*/ 78 h 381"/>
                <a:gd name="T20" fmla="*/ 180 w 183"/>
                <a:gd name="T21" fmla="*/ 67 h 381"/>
                <a:gd name="T22" fmla="*/ 180 w 183"/>
                <a:gd name="T23" fmla="*/ 58 h 381"/>
                <a:gd name="T24" fmla="*/ 171 w 183"/>
                <a:gd name="T25" fmla="*/ 54 h 381"/>
                <a:gd name="T26" fmla="*/ 164 w 183"/>
                <a:gd name="T27" fmla="*/ 31 h 381"/>
                <a:gd name="T28" fmla="*/ 167 w 183"/>
                <a:gd name="T29" fmla="*/ 21 h 381"/>
                <a:gd name="T30" fmla="*/ 167 w 183"/>
                <a:gd name="T31" fmla="*/ 11 h 381"/>
                <a:gd name="T32" fmla="*/ 172 w 183"/>
                <a:gd name="T33" fmla="*/ 6 h 381"/>
                <a:gd name="T34" fmla="*/ 177 w 183"/>
                <a:gd name="T35" fmla="*/ 3 h 381"/>
                <a:gd name="T36" fmla="*/ 183 w 183"/>
                <a:gd name="T37" fmla="*/ 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3" h="381">
                  <a:moveTo>
                    <a:pt x="183" y="0"/>
                  </a:moveTo>
                  <a:cubicBezTo>
                    <a:pt x="81" y="4"/>
                    <a:pt x="0" y="88"/>
                    <a:pt x="0" y="191"/>
                  </a:cubicBezTo>
                  <a:cubicBezTo>
                    <a:pt x="0" y="291"/>
                    <a:pt x="76" y="372"/>
                    <a:pt x="173" y="381"/>
                  </a:cubicBezTo>
                  <a:cubicBezTo>
                    <a:pt x="173" y="374"/>
                    <a:pt x="173" y="374"/>
                    <a:pt x="173" y="374"/>
                  </a:cubicBezTo>
                  <a:cubicBezTo>
                    <a:pt x="169" y="286"/>
                    <a:pt x="169" y="286"/>
                    <a:pt x="169" y="286"/>
                  </a:cubicBezTo>
                  <a:cubicBezTo>
                    <a:pt x="155" y="211"/>
                    <a:pt x="155" y="211"/>
                    <a:pt x="155" y="211"/>
                  </a:cubicBezTo>
                  <a:cubicBezTo>
                    <a:pt x="144" y="205"/>
                    <a:pt x="144" y="205"/>
                    <a:pt x="144" y="205"/>
                  </a:cubicBezTo>
                  <a:cubicBezTo>
                    <a:pt x="134" y="149"/>
                    <a:pt x="134" y="149"/>
                    <a:pt x="134" y="149"/>
                  </a:cubicBezTo>
                  <a:cubicBezTo>
                    <a:pt x="134" y="148"/>
                    <a:pt x="134" y="148"/>
                    <a:pt x="134" y="148"/>
                  </a:cubicBezTo>
                  <a:cubicBezTo>
                    <a:pt x="148" y="78"/>
                    <a:pt x="148" y="78"/>
                    <a:pt x="148" y="78"/>
                  </a:cubicBezTo>
                  <a:cubicBezTo>
                    <a:pt x="180" y="67"/>
                    <a:pt x="180" y="67"/>
                    <a:pt x="180" y="67"/>
                  </a:cubicBezTo>
                  <a:cubicBezTo>
                    <a:pt x="180" y="58"/>
                    <a:pt x="180" y="58"/>
                    <a:pt x="180" y="58"/>
                  </a:cubicBezTo>
                  <a:cubicBezTo>
                    <a:pt x="171" y="54"/>
                    <a:pt x="171" y="54"/>
                    <a:pt x="171" y="54"/>
                  </a:cubicBezTo>
                  <a:cubicBezTo>
                    <a:pt x="164" y="31"/>
                    <a:pt x="164" y="31"/>
                    <a:pt x="164" y="31"/>
                  </a:cubicBezTo>
                  <a:cubicBezTo>
                    <a:pt x="167" y="21"/>
                    <a:pt x="167" y="21"/>
                    <a:pt x="167" y="21"/>
                  </a:cubicBezTo>
                  <a:cubicBezTo>
                    <a:pt x="167" y="11"/>
                    <a:pt x="167" y="11"/>
                    <a:pt x="167" y="11"/>
                  </a:cubicBezTo>
                  <a:cubicBezTo>
                    <a:pt x="172" y="6"/>
                    <a:pt x="172" y="6"/>
                    <a:pt x="172" y="6"/>
                  </a:cubicBezTo>
                  <a:cubicBezTo>
                    <a:pt x="177" y="3"/>
                    <a:pt x="177" y="3"/>
                    <a:pt x="177" y="3"/>
                  </a:cubicBezTo>
                  <a:lnTo>
                    <a:pt x="183" y="0"/>
                  </a:lnTo>
                  <a:close/>
                </a:path>
              </a:pathLst>
            </a:custGeom>
            <a:solidFill>
              <a:srgbClr val="B7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1">
              <a:extLst>
                <a:ext uri="{FF2B5EF4-FFF2-40B4-BE49-F238E27FC236}">
                  <a16:creationId xmlns:a16="http://schemas.microsoft.com/office/drawing/2014/main" id="{5140EF41-CE3B-4305-A5A6-7D0A5FAC5CBB}"/>
                </a:ext>
              </a:extLst>
            </p:cNvPr>
            <p:cNvSpPr>
              <a:spLocks noEditPoints="1"/>
            </p:cNvSpPr>
            <p:nvPr/>
          </p:nvSpPr>
          <p:spPr bwMode="auto">
            <a:xfrm>
              <a:off x="4403" y="2062"/>
              <a:ext cx="46" cy="57"/>
            </a:xfrm>
            <a:custGeom>
              <a:avLst/>
              <a:gdLst>
                <a:gd name="T0" fmla="*/ 16 w 22"/>
                <a:gd name="T1" fmla="*/ 10 h 27"/>
                <a:gd name="T2" fmla="*/ 17 w 22"/>
                <a:gd name="T3" fmla="*/ 10 h 27"/>
                <a:gd name="T4" fmla="*/ 17 w 22"/>
                <a:gd name="T5" fmla="*/ 10 h 27"/>
                <a:gd name="T6" fmla="*/ 11 w 22"/>
                <a:gd name="T7" fmla="*/ 4 h 27"/>
                <a:gd name="T8" fmla="*/ 4 w 22"/>
                <a:gd name="T9" fmla="*/ 7 h 27"/>
                <a:gd name="T10" fmla="*/ 2 w 22"/>
                <a:gd name="T11" fmla="*/ 3 h 27"/>
                <a:gd name="T12" fmla="*/ 12 w 22"/>
                <a:gd name="T13" fmla="*/ 0 h 27"/>
                <a:gd name="T14" fmla="*/ 22 w 22"/>
                <a:gd name="T15" fmla="*/ 10 h 27"/>
                <a:gd name="T16" fmla="*/ 22 w 22"/>
                <a:gd name="T17" fmla="*/ 27 h 27"/>
                <a:gd name="T18" fmla="*/ 17 w 22"/>
                <a:gd name="T19" fmla="*/ 27 h 27"/>
                <a:gd name="T20" fmla="*/ 17 w 22"/>
                <a:gd name="T21" fmla="*/ 24 h 27"/>
                <a:gd name="T22" fmla="*/ 17 w 22"/>
                <a:gd name="T23" fmla="*/ 22 h 27"/>
                <a:gd name="T24" fmla="*/ 17 w 22"/>
                <a:gd name="T25" fmla="*/ 22 h 27"/>
                <a:gd name="T26" fmla="*/ 9 w 22"/>
                <a:gd name="T27" fmla="*/ 27 h 27"/>
                <a:gd name="T28" fmla="*/ 0 w 22"/>
                <a:gd name="T29" fmla="*/ 19 h 27"/>
                <a:gd name="T30" fmla="*/ 16 w 22"/>
                <a:gd name="T31" fmla="*/ 10 h 27"/>
                <a:gd name="T32" fmla="*/ 10 w 22"/>
                <a:gd name="T33" fmla="*/ 23 h 27"/>
                <a:gd name="T34" fmla="*/ 17 w 22"/>
                <a:gd name="T35" fmla="*/ 15 h 27"/>
                <a:gd name="T36" fmla="*/ 17 w 22"/>
                <a:gd name="T37" fmla="*/ 14 h 27"/>
                <a:gd name="T38" fmla="*/ 16 w 22"/>
                <a:gd name="T39" fmla="*/ 14 h 27"/>
                <a:gd name="T40" fmla="*/ 5 w 22"/>
                <a:gd name="T41" fmla="*/ 19 h 27"/>
                <a:gd name="T42" fmla="*/ 10 w 22"/>
                <a:gd name="T43"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7">
                  <a:moveTo>
                    <a:pt x="16" y="10"/>
                  </a:moveTo>
                  <a:cubicBezTo>
                    <a:pt x="17" y="10"/>
                    <a:pt x="17" y="10"/>
                    <a:pt x="17" y="10"/>
                  </a:cubicBezTo>
                  <a:cubicBezTo>
                    <a:pt x="17" y="10"/>
                    <a:pt x="17" y="10"/>
                    <a:pt x="17" y="10"/>
                  </a:cubicBezTo>
                  <a:cubicBezTo>
                    <a:pt x="17" y="5"/>
                    <a:pt x="14" y="4"/>
                    <a:pt x="11" y="4"/>
                  </a:cubicBezTo>
                  <a:cubicBezTo>
                    <a:pt x="7" y="4"/>
                    <a:pt x="4" y="7"/>
                    <a:pt x="4" y="7"/>
                  </a:cubicBezTo>
                  <a:cubicBezTo>
                    <a:pt x="2" y="3"/>
                    <a:pt x="2" y="3"/>
                    <a:pt x="2" y="3"/>
                  </a:cubicBezTo>
                  <a:cubicBezTo>
                    <a:pt x="2" y="3"/>
                    <a:pt x="5" y="0"/>
                    <a:pt x="12" y="0"/>
                  </a:cubicBezTo>
                  <a:cubicBezTo>
                    <a:pt x="18" y="0"/>
                    <a:pt x="22" y="3"/>
                    <a:pt x="22" y="10"/>
                  </a:cubicBezTo>
                  <a:cubicBezTo>
                    <a:pt x="22" y="27"/>
                    <a:pt x="22" y="27"/>
                    <a:pt x="22" y="27"/>
                  </a:cubicBezTo>
                  <a:cubicBezTo>
                    <a:pt x="17" y="27"/>
                    <a:pt x="17" y="27"/>
                    <a:pt x="17" y="27"/>
                  </a:cubicBezTo>
                  <a:cubicBezTo>
                    <a:pt x="17" y="24"/>
                    <a:pt x="17" y="24"/>
                    <a:pt x="17" y="24"/>
                  </a:cubicBezTo>
                  <a:cubicBezTo>
                    <a:pt x="17" y="23"/>
                    <a:pt x="17" y="22"/>
                    <a:pt x="17" y="22"/>
                  </a:cubicBezTo>
                  <a:cubicBezTo>
                    <a:pt x="17" y="22"/>
                    <a:pt x="17" y="22"/>
                    <a:pt x="17" y="22"/>
                  </a:cubicBezTo>
                  <a:cubicBezTo>
                    <a:pt x="17" y="22"/>
                    <a:pt x="15" y="27"/>
                    <a:pt x="9" y="27"/>
                  </a:cubicBezTo>
                  <a:cubicBezTo>
                    <a:pt x="4" y="27"/>
                    <a:pt x="0" y="25"/>
                    <a:pt x="0" y="19"/>
                  </a:cubicBezTo>
                  <a:cubicBezTo>
                    <a:pt x="0" y="11"/>
                    <a:pt x="11" y="10"/>
                    <a:pt x="16" y="10"/>
                  </a:cubicBezTo>
                  <a:close/>
                  <a:moveTo>
                    <a:pt x="10" y="23"/>
                  </a:moveTo>
                  <a:cubicBezTo>
                    <a:pt x="14" y="23"/>
                    <a:pt x="17" y="19"/>
                    <a:pt x="17" y="15"/>
                  </a:cubicBezTo>
                  <a:cubicBezTo>
                    <a:pt x="17" y="14"/>
                    <a:pt x="17" y="14"/>
                    <a:pt x="17" y="14"/>
                  </a:cubicBezTo>
                  <a:cubicBezTo>
                    <a:pt x="16" y="14"/>
                    <a:pt x="16" y="14"/>
                    <a:pt x="16" y="14"/>
                  </a:cubicBezTo>
                  <a:cubicBezTo>
                    <a:pt x="12" y="14"/>
                    <a:pt x="5" y="14"/>
                    <a:pt x="5" y="19"/>
                  </a:cubicBezTo>
                  <a:cubicBezTo>
                    <a:pt x="5" y="21"/>
                    <a:pt x="7" y="23"/>
                    <a:pt x="1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2">
              <a:extLst>
                <a:ext uri="{FF2B5EF4-FFF2-40B4-BE49-F238E27FC236}">
                  <a16:creationId xmlns:a16="http://schemas.microsoft.com/office/drawing/2014/main" id="{5926E08B-E783-4783-B268-DF96243ABDAF}"/>
                </a:ext>
              </a:extLst>
            </p:cNvPr>
            <p:cNvSpPr>
              <a:spLocks/>
            </p:cNvSpPr>
            <p:nvPr/>
          </p:nvSpPr>
          <p:spPr bwMode="auto">
            <a:xfrm>
              <a:off x="4463" y="2062"/>
              <a:ext cx="51" cy="57"/>
            </a:xfrm>
            <a:custGeom>
              <a:avLst/>
              <a:gdLst>
                <a:gd name="T0" fmla="*/ 14 w 24"/>
                <a:gd name="T1" fmla="*/ 0 h 27"/>
                <a:gd name="T2" fmla="*/ 24 w 24"/>
                <a:gd name="T3" fmla="*/ 4 h 27"/>
                <a:gd name="T4" fmla="*/ 21 w 24"/>
                <a:gd name="T5" fmla="*/ 7 h 27"/>
                <a:gd name="T6" fmla="*/ 14 w 24"/>
                <a:gd name="T7" fmla="*/ 4 h 27"/>
                <a:gd name="T8" fmla="*/ 5 w 24"/>
                <a:gd name="T9" fmla="*/ 13 h 27"/>
                <a:gd name="T10" fmla="*/ 14 w 24"/>
                <a:gd name="T11" fmla="*/ 23 h 27"/>
                <a:gd name="T12" fmla="*/ 22 w 24"/>
                <a:gd name="T13" fmla="*/ 19 h 27"/>
                <a:gd name="T14" fmla="*/ 24 w 24"/>
                <a:gd name="T15" fmla="*/ 23 h 27"/>
                <a:gd name="T16" fmla="*/ 14 w 24"/>
                <a:gd name="T17" fmla="*/ 27 h 27"/>
                <a:gd name="T18" fmla="*/ 0 w 24"/>
                <a:gd name="T19" fmla="*/ 14 h 27"/>
                <a:gd name="T20" fmla="*/ 14 w 24"/>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7">
                  <a:moveTo>
                    <a:pt x="14" y="0"/>
                  </a:moveTo>
                  <a:cubicBezTo>
                    <a:pt x="20" y="0"/>
                    <a:pt x="24" y="4"/>
                    <a:pt x="24" y="4"/>
                  </a:cubicBezTo>
                  <a:cubicBezTo>
                    <a:pt x="21" y="7"/>
                    <a:pt x="21" y="7"/>
                    <a:pt x="21" y="7"/>
                  </a:cubicBezTo>
                  <a:cubicBezTo>
                    <a:pt x="21" y="7"/>
                    <a:pt x="19" y="4"/>
                    <a:pt x="14" y="4"/>
                  </a:cubicBezTo>
                  <a:cubicBezTo>
                    <a:pt x="9" y="4"/>
                    <a:pt x="5" y="8"/>
                    <a:pt x="5" y="13"/>
                  </a:cubicBezTo>
                  <a:cubicBezTo>
                    <a:pt x="5" y="19"/>
                    <a:pt x="9" y="23"/>
                    <a:pt x="14" y="23"/>
                  </a:cubicBezTo>
                  <a:cubicBezTo>
                    <a:pt x="19" y="23"/>
                    <a:pt x="22" y="19"/>
                    <a:pt x="22" y="19"/>
                  </a:cubicBezTo>
                  <a:cubicBezTo>
                    <a:pt x="24" y="23"/>
                    <a:pt x="24" y="23"/>
                    <a:pt x="24" y="23"/>
                  </a:cubicBezTo>
                  <a:cubicBezTo>
                    <a:pt x="24" y="23"/>
                    <a:pt x="21" y="27"/>
                    <a:pt x="14" y="27"/>
                  </a:cubicBezTo>
                  <a:cubicBezTo>
                    <a:pt x="6" y="27"/>
                    <a:pt x="0" y="21"/>
                    <a:pt x="0" y="14"/>
                  </a:cubicBezTo>
                  <a:cubicBezTo>
                    <a:pt x="0" y="6"/>
                    <a:pt x="6" y="0"/>
                    <a:pt x="1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3">
              <a:extLst>
                <a:ext uri="{FF2B5EF4-FFF2-40B4-BE49-F238E27FC236}">
                  <a16:creationId xmlns:a16="http://schemas.microsoft.com/office/drawing/2014/main" id="{CF9594DD-D60F-4B2D-A1DA-6CCF68A3C6AE}"/>
                </a:ext>
              </a:extLst>
            </p:cNvPr>
            <p:cNvSpPr>
              <a:spLocks/>
            </p:cNvSpPr>
            <p:nvPr/>
          </p:nvSpPr>
          <p:spPr bwMode="auto">
            <a:xfrm>
              <a:off x="4524" y="2062"/>
              <a:ext cx="53" cy="57"/>
            </a:xfrm>
            <a:custGeom>
              <a:avLst/>
              <a:gdLst>
                <a:gd name="T0" fmla="*/ 14 w 25"/>
                <a:gd name="T1" fmla="*/ 0 h 27"/>
                <a:gd name="T2" fmla="*/ 24 w 25"/>
                <a:gd name="T3" fmla="*/ 4 h 27"/>
                <a:gd name="T4" fmla="*/ 22 w 25"/>
                <a:gd name="T5" fmla="*/ 7 h 27"/>
                <a:gd name="T6" fmla="*/ 15 w 25"/>
                <a:gd name="T7" fmla="*/ 4 h 27"/>
                <a:gd name="T8" fmla="*/ 5 w 25"/>
                <a:gd name="T9" fmla="*/ 13 h 27"/>
                <a:gd name="T10" fmla="*/ 15 w 25"/>
                <a:gd name="T11" fmla="*/ 23 h 27"/>
                <a:gd name="T12" fmla="*/ 23 w 25"/>
                <a:gd name="T13" fmla="*/ 19 h 27"/>
                <a:gd name="T14" fmla="*/ 25 w 25"/>
                <a:gd name="T15" fmla="*/ 23 h 27"/>
                <a:gd name="T16" fmla="*/ 14 w 25"/>
                <a:gd name="T17" fmla="*/ 27 h 27"/>
                <a:gd name="T18" fmla="*/ 0 w 25"/>
                <a:gd name="T19" fmla="*/ 14 h 27"/>
                <a:gd name="T20" fmla="*/ 14 w 25"/>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7">
                  <a:moveTo>
                    <a:pt x="14" y="0"/>
                  </a:moveTo>
                  <a:cubicBezTo>
                    <a:pt x="21" y="0"/>
                    <a:pt x="24" y="4"/>
                    <a:pt x="24" y="4"/>
                  </a:cubicBezTo>
                  <a:cubicBezTo>
                    <a:pt x="22" y="7"/>
                    <a:pt x="22" y="7"/>
                    <a:pt x="22" y="7"/>
                  </a:cubicBezTo>
                  <a:cubicBezTo>
                    <a:pt x="22" y="7"/>
                    <a:pt x="19" y="4"/>
                    <a:pt x="15" y="4"/>
                  </a:cubicBezTo>
                  <a:cubicBezTo>
                    <a:pt x="9" y="4"/>
                    <a:pt x="5" y="8"/>
                    <a:pt x="5" y="13"/>
                  </a:cubicBezTo>
                  <a:cubicBezTo>
                    <a:pt x="5" y="19"/>
                    <a:pt x="9" y="23"/>
                    <a:pt x="15" y="23"/>
                  </a:cubicBezTo>
                  <a:cubicBezTo>
                    <a:pt x="20" y="23"/>
                    <a:pt x="23" y="19"/>
                    <a:pt x="23" y="19"/>
                  </a:cubicBezTo>
                  <a:cubicBezTo>
                    <a:pt x="25" y="23"/>
                    <a:pt x="25" y="23"/>
                    <a:pt x="25" y="23"/>
                  </a:cubicBezTo>
                  <a:cubicBezTo>
                    <a:pt x="25" y="23"/>
                    <a:pt x="21" y="27"/>
                    <a:pt x="14" y="27"/>
                  </a:cubicBezTo>
                  <a:cubicBezTo>
                    <a:pt x="6" y="27"/>
                    <a:pt x="0" y="21"/>
                    <a:pt x="0" y="14"/>
                  </a:cubicBezTo>
                  <a:cubicBezTo>
                    <a:pt x="0" y="6"/>
                    <a:pt x="6" y="0"/>
                    <a:pt x="1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4">
              <a:extLst>
                <a:ext uri="{FF2B5EF4-FFF2-40B4-BE49-F238E27FC236}">
                  <a16:creationId xmlns:a16="http://schemas.microsoft.com/office/drawing/2014/main" id="{BF595182-CBDF-4D10-BC90-DBD7E3890C40}"/>
                </a:ext>
              </a:extLst>
            </p:cNvPr>
            <p:cNvSpPr>
              <a:spLocks noEditPoints="1"/>
            </p:cNvSpPr>
            <p:nvPr/>
          </p:nvSpPr>
          <p:spPr bwMode="auto">
            <a:xfrm>
              <a:off x="4587" y="2062"/>
              <a:ext cx="59" cy="57"/>
            </a:xfrm>
            <a:custGeom>
              <a:avLst/>
              <a:gdLst>
                <a:gd name="T0" fmla="*/ 14 w 28"/>
                <a:gd name="T1" fmla="*/ 0 h 27"/>
                <a:gd name="T2" fmla="*/ 28 w 28"/>
                <a:gd name="T3" fmla="*/ 13 h 27"/>
                <a:gd name="T4" fmla="*/ 14 w 28"/>
                <a:gd name="T5" fmla="*/ 27 h 27"/>
                <a:gd name="T6" fmla="*/ 0 w 28"/>
                <a:gd name="T7" fmla="*/ 13 h 27"/>
                <a:gd name="T8" fmla="*/ 14 w 28"/>
                <a:gd name="T9" fmla="*/ 0 h 27"/>
                <a:gd name="T10" fmla="*/ 14 w 28"/>
                <a:gd name="T11" fmla="*/ 23 h 27"/>
                <a:gd name="T12" fmla="*/ 23 w 28"/>
                <a:gd name="T13" fmla="*/ 13 h 27"/>
                <a:gd name="T14" fmla="*/ 14 w 28"/>
                <a:gd name="T15" fmla="*/ 4 h 27"/>
                <a:gd name="T16" fmla="*/ 5 w 28"/>
                <a:gd name="T17" fmla="*/ 13 h 27"/>
                <a:gd name="T18" fmla="*/ 14 w 28"/>
                <a:gd name="T19"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7">
                  <a:moveTo>
                    <a:pt x="14" y="0"/>
                  </a:moveTo>
                  <a:cubicBezTo>
                    <a:pt x="22" y="0"/>
                    <a:pt x="28" y="6"/>
                    <a:pt x="28" y="13"/>
                  </a:cubicBezTo>
                  <a:cubicBezTo>
                    <a:pt x="28" y="22"/>
                    <a:pt x="22" y="27"/>
                    <a:pt x="14" y="27"/>
                  </a:cubicBezTo>
                  <a:cubicBezTo>
                    <a:pt x="6" y="27"/>
                    <a:pt x="0" y="22"/>
                    <a:pt x="0" y="13"/>
                  </a:cubicBezTo>
                  <a:cubicBezTo>
                    <a:pt x="0" y="6"/>
                    <a:pt x="6" y="0"/>
                    <a:pt x="14" y="0"/>
                  </a:cubicBezTo>
                  <a:close/>
                  <a:moveTo>
                    <a:pt x="14" y="23"/>
                  </a:moveTo>
                  <a:cubicBezTo>
                    <a:pt x="19" y="23"/>
                    <a:pt x="23" y="19"/>
                    <a:pt x="23" y="13"/>
                  </a:cubicBezTo>
                  <a:cubicBezTo>
                    <a:pt x="23" y="8"/>
                    <a:pt x="19" y="4"/>
                    <a:pt x="14" y="4"/>
                  </a:cubicBezTo>
                  <a:cubicBezTo>
                    <a:pt x="9" y="4"/>
                    <a:pt x="5" y="8"/>
                    <a:pt x="5" y="13"/>
                  </a:cubicBezTo>
                  <a:cubicBezTo>
                    <a:pt x="5" y="19"/>
                    <a:pt x="9" y="23"/>
                    <a:pt x="14"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5">
              <a:extLst>
                <a:ext uri="{FF2B5EF4-FFF2-40B4-BE49-F238E27FC236}">
                  <a16:creationId xmlns:a16="http://schemas.microsoft.com/office/drawing/2014/main" id="{987CE1E4-038E-424B-BEAA-07232A7E8E9A}"/>
                </a:ext>
              </a:extLst>
            </p:cNvPr>
            <p:cNvSpPr>
              <a:spLocks/>
            </p:cNvSpPr>
            <p:nvPr/>
          </p:nvSpPr>
          <p:spPr bwMode="auto">
            <a:xfrm>
              <a:off x="4660" y="2062"/>
              <a:ext cx="51" cy="57"/>
            </a:xfrm>
            <a:custGeom>
              <a:avLst/>
              <a:gdLst>
                <a:gd name="T0" fmla="*/ 0 w 24"/>
                <a:gd name="T1" fmla="*/ 0 h 27"/>
                <a:gd name="T2" fmla="*/ 5 w 24"/>
                <a:gd name="T3" fmla="*/ 0 h 27"/>
                <a:gd name="T4" fmla="*/ 5 w 24"/>
                <a:gd name="T5" fmla="*/ 16 h 27"/>
                <a:gd name="T6" fmla="*/ 10 w 24"/>
                <a:gd name="T7" fmla="*/ 23 h 27"/>
                <a:gd name="T8" fmla="*/ 18 w 24"/>
                <a:gd name="T9" fmla="*/ 13 h 27"/>
                <a:gd name="T10" fmla="*/ 18 w 24"/>
                <a:gd name="T11" fmla="*/ 0 h 27"/>
                <a:gd name="T12" fmla="*/ 24 w 24"/>
                <a:gd name="T13" fmla="*/ 0 h 27"/>
                <a:gd name="T14" fmla="*/ 24 w 24"/>
                <a:gd name="T15" fmla="*/ 27 h 27"/>
                <a:gd name="T16" fmla="*/ 19 w 24"/>
                <a:gd name="T17" fmla="*/ 27 h 27"/>
                <a:gd name="T18" fmla="*/ 19 w 24"/>
                <a:gd name="T19" fmla="*/ 23 h 27"/>
                <a:gd name="T20" fmla="*/ 19 w 24"/>
                <a:gd name="T21" fmla="*/ 21 h 27"/>
                <a:gd name="T22" fmla="*/ 19 w 24"/>
                <a:gd name="T23" fmla="*/ 21 h 27"/>
                <a:gd name="T24" fmla="*/ 9 w 24"/>
                <a:gd name="T25" fmla="*/ 27 h 27"/>
                <a:gd name="T26" fmla="*/ 0 w 24"/>
                <a:gd name="T27" fmla="*/ 17 h 27"/>
                <a:gd name="T28" fmla="*/ 0 w 24"/>
                <a:gd name="T2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27">
                  <a:moveTo>
                    <a:pt x="0" y="0"/>
                  </a:moveTo>
                  <a:cubicBezTo>
                    <a:pt x="5" y="0"/>
                    <a:pt x="5" y="0"/>
                    <a:pt x="5" y="0"/>
                  </a:cubicBezTo>
                  <a:cubicBezTo>
                    <a:pt x="5" y="16"/>
                    <a:pt x="5" y="16"/>
                    <a:pt x="5" y="16"/>
                  </a:cubicBezTo>
                  <a:cubicBezTo>
                    <a:pt x="5" y="20"/>
                    <a:pt x="6" y="23"/>
                    <a:pt x="10" y="23"/>
                  </a:cubicBezTo>
                  <a:cubicBezTo>
                    <a:pt x="15" y="23"/>
                    <a:pt x="18" y="18"/>
                    <a:pt x="18" y="13"/>
                  </a:cubicBezTo>
                  <a:cubicBezTo>
                    <a:pt x="18" y="0"/>
                    <a:pt x="18" y="0"/>
                    <a:pt x="18" y="0"/>
                  </a:cubicBezTo>
                  <a:cubicBezTo>
                    <a:pt x="24" y="0"/>
                    <a:pt x="24" y="0"/>
                    <a:pt x="24" y="0"/>
                  </a:cubicBezTo>
                  <a:cubicBezTo>
                    <a:pt x="24" y="27"/>
                    <a:pt x="24" y="27"/>
                    <a:pt x="24" y="27"/>
                  </a:cubicBezTo>
                  <a:cubicBezTo>
                    <a:pt x="19" y="27"/>
                    <a:pt x="19" y="27"/>
                    <a:pt x="19" y="27"/>
                  </a:cubicBezTo>
                  <a:cubicBezTo>
                    <a:pt x="19" y="23"/>
                    <a:pt x="19" y="23"/>
                    <a:pt x="19" y="23"/>
                  </a:cubicBezTo>
                  <a:cubicBezTo>
                    <a:pt x="19" y="22"/>
                    <a:pt x="19" y="21"/>
                    <a:pt x="19" y="21"/>
                  </a:cubicBezTo>
                  <a:cubicBezTo>
                    <a:pt x="19" y="21"/>
                    <a:pt x="19" y="21"/>
                    <a:pt x="19" y="21"/>
                  </a:cubicBezTo>
                  <a:cubicBezTo>
                    <a:pt x="18" y="24"/>
                    <a:pt x="14" y="27"/>
                    <a:pt x="9" y="27"/>
                  </a:cubicBezTo>
                  <a:cubicBezTo>
                    <a:pt x="3" y="27"/>
                    <a:pt x="0" y="24"/>
                    <a:pt x="0" y="17"/>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6">
              <a:extLst>
                <a:ext uri="{FF2B5EF4-FFF2-40B4-BE49-F238E27FC236}">
                  <a16:creationId xmlns:a16="http://schemas.microsoft.com/office/drawing/2014/main" id="{8DF80BC0-1E8E-469C-B531-16C7B1B13228}"/>
                </a:ext>
              </a:extLst>
            </p:cNvPr>
            <p:cNvSpPr>
              <a:spLocks/>
            </p:cNvSpPr>
            <p:nvPr/>
          </p:nvSpPr>
          <p:spPr bwMode="auto">
            <a:xfrm>
              <a:off x="4730" y="2062"/>
              <a:ext cx="48" cy="57"/>
            </a:xfrm>
            <a:custGeom>
              <a:avLst/>
              <a:gdLst>
                <a:gd name="T0" fmla="*/ 0 w 23"/>
                <a:gd name="T1" fmla="*/ 0 h 27"/>
                <a:gd name="T2" fmla="*/ 4 w 23"/>
                <a:gd name="T3" fmla="*/ 0 h 27"/>
                <a:gd name="T4" fmla="*/ 4 w 23"/>
                <a:gd name="T5" fmla="*/ 4 h 27"/>
                <a:gd name="T6" fmla="*/ 4 w 23"/>
                <a:gd name="T7" fmla="*/ 6 h 27"/>
                <a:gd name="T8" fmla="*/ 4 w 23"/>
                <a:gd name="T9" fmla="*/ 6 h 27"/>
                <a:gd name="T10" fmla="*/ 14 w 23"/>
                <a:gd name="T11" fmla="*/ 0 h 27"/>
                <a:gd name="T12" fmla="*/ 23 w 23"/>
                <a:gd name="T13" fmla="*/ 10 h 27"/>
                <a:gd name="T14" fmla="*/ 23 w 23"/>
                <a:gd name="T15" fmla="*/ 27 h 27"/>
                <a:gd name="T16" fmla="*/ 18 w 23"/>
                <a:gd name="T17" fmla="*/ 27 h 27"/>
                <a:gd name="T18" fmla="*/ 18 w 23"/>
                <a:gd name="T19" fmla="*/ 11 h 27"/>
                <a:gd name="T20" fmla="*/ 13 w 23"/>
                <a:gd name="T21" fmla="*/ 4 h 27"/>
                <a:gd name="T22" fmla="*/ 5 w 23"/>
                <a:gd name="T23" fmla="*/ 11 h 27"/>
                <a:gd name="T24" fmla="*/ 5 w 23"/>
                <a:gd name="T25" fmla="*/ 14 h 27"/>
                <a:gd name="T26" fmla="*/ 5 w 23"/>
                <a:gd name="T27" fmla="*/ 27 h 27"/>
                <a:gd name="T28" fmla="*/ 0 w 23"/>
                <a:gd name="T29" fmla="*/ 27 h 27"/>
                <a:gd name="T30" fmla="*/ 0 w 23"/>
                <a:gd name="T3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27">
                  <a:moveTo>
                    <a:pt x="0" y="0"/>
                  </a:moveTo>
                  <a:cubicBezTo>
                    <a:pt x="4" y="0"/>
                    <a:pt x="4" y="0"/>
                    <a:pt x="4" y="0"/>
                  </a:cubicBezTo>
                  <a:cubicBezTo>
                    <a:pt x="4" y="4"/>
                    <a:pt x="4" y="4"/>
                    <a:pt x="4" y="4"/>
                  </a:cubicBezTo>
                  <a:cubicBezTo>
                    <a:pt x="4" y="5"/>
                    <a:pt x="4" y="6"/>
                    <a:pt x="4" y="6"/>
                  </a:cubicBezTo>
                  <a:cubicBezTo>
                    <a:pt x="4" y="6"/>
                    <a:pt x="4" y="6"/>
                    <a:pt x="4" y="6"/>
                  </a:cubicBezTo>
                  <a:cubicBezTo>
                    <a:pt x="5" y="3"/>
                    <a:pt x="9" y="0"/>
                    <a:pt x="14" y="0"/>
                  </a:cubicBezTo>
                  <a:cubicBezTo>
                    <a:pt x="21" y="0"/>
                    <a:pt x="23" y="3"/>
                    <a:pt x="23" y="10"/>
                  </a:cubicBezTo>
                  <a:cubicBezTo>
                    <a:pt x="23" y="27"/>
                    <a:pt x="23" y="27"/>
                    <a:pt x="23" y="27"/>
                  </a:cubicBezTo>
                  <a:cubicBezTo>
                    <a:pt x="18" y="27"/>
                    <a:pt x="18" y="27"/>
                    <a:pt x="18" y="27"/>
                  </a:cubicBezTo>
                  <a:cubicBezTo>
                    <a:pt x="18" y="11"/>
                    <a:pt x="18" y="11"/>
                    <a:pt x="18" y="11"/>
                  </a:cubicBezTo>
                  <a:cubicBezTo>
                    <a:pt x="18" y="7"/>
                    <a:pt x="18" y="4"/>
                    <a:pt x="13" y="4"/>
                  </a:cubicBezTo>
                  <a:cubicBezTo>
                    <a:pt x="9" y="4"/>
                    <a:pt x="6" y="7"/>
                    <a:pt x="5" y="11"/>
                  </a:cubicBezTo>
                  <a:cubicBezTo>
                    <a:pt x="5" y="12"/>
                    <a:pt x="5" y="13"/>
                    <a:pt x="5" y="14"/>
                  </a:cubicBezTo>
                  <a:cubicBezTo>
                    <a:pt x="5" y="27"/>
                    <a:pt x="5" y="27"/>
                    <a:pt x="5" y="27"/>
                  </a:cubicBezTo>
                  <a:cubicBezTo>
                    <a:pt x="0" y="27"/>
                    <a:pt x="0" y="27"/>
                    <a:pt x="0" y="27"/>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7">
              <a:extLst>
                <a:ext uri="{FF2B5EF4-FFF2-40B4-BE49-F238E27FC236}">
                  <a16:creationId xmlns:a16="http://schemas.microsoft.com/office/drawing/2014/main" id="{4404E15F-4801-4890-9170-CA3B090CBA07}"/>
                </a:ext>
              </a:extLst>
            </p:cNvPr>
            <p:cNvSpPr>
              <a:spLocks/>
            </p:cNvSpPr>
            <p:nvPr/>
          </p:nvSpPr>
          <p:spPr bwMode="auto">
            <a:xfrm>
              <a:off x="4792" y="2047"/>
              <a:ext cx="32" cy="72"/>
            </a:xfrm>
            <a:custGeom>
              <a:avLst/>
              <a:gdLst>
                <a:gd name="T0" fmla="*/ 3 w 15"/>
                <a:gd name="T1" fmla="*/ 12 h 34"/>
                <a:gd name="T2" fmla="*/ 0 w 15"/>
                <a:gd name="T3" fmla="*/ 12 h 34"/>
                <a:gd name="T4" fmla="*/ 0 w 15"/>
                <a:gd name="T5" fmla="*/ 8 h 34"/>
                <a:gd name="T6" fmla="*/ 3 w 15"/>
                <a:gd name="T7" fmla="*/ 8 h 34"/>
                <a:gd name="T8" fmla="*/ 3 w 15"/>
                <a:gd name="T9" fmla="*/ 0 h 34"/>
                <a:gd name="T10" fmla="*/ 8 w 15"/>
                <a:gd name="T11" fmla="*/ 0 h 34"/>
                <a:gd name="T12" fmla="*/ 8 w 15"/>
                <a:gd name="T13" fmla="*/ 8 h 34"/>
                <a:gd name="T14" fmla="*/ 15 w 15"/>
                <a:gd name="T15" fmla="*/ 8 h 34"/>
                <a:gd name="T16" fmla="*/ 15 w 15"/>
                <a:gd name="T17" fmla="*/ 12 h 34"/>
                <a:gd name="T18" fmla="*/ 8 w 15"/>
                <a:gd name="T19" fmla="*/ 12 h 34"/>
                <a:gd name="T20" fmla="*/ 8 w 15"/>
                <a:gd name="T21" fmla="*/ 24 h 34"/>
                <a:gd name="T22" fmla="*/ 14 w 15"/>
                <a:gd name="T23" fmla="*/ 29 h 34"/>
                <a:gd name="T24" fmla="*/ 15 w 15"/>
                <a:gd name="T25" fmla="*/ 29 h 34"/>
                <a:gd name="T26" fmla="*/ 15 w 15"/>
                <a:gd name="T27" fmla="*/ 34 h 34"/>
                <a:gd name="T28" fmla="*/ 13 w 15"/>
                <a:gd name="T29" fmla="*/ 34 h 34"/>
                <a:gd name="T30" fmla="*/ 3 w 15"/>
                <a:gd name="T31" fmla="*/ 24 h 34"/>
                <a:gd name="T32" fmla="*/ 3 w 15"/>
                <a:gd name="T33"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34">
                  <a:moveTo>
                    <a:pt x="3" y="12"/>
                  </a:moveTo>
                  <a:cubicBezTo>
                    <a:pt x="0" y="12"/>
                    <a:pt x="0" y="12"/>
                    <a:pt x="0" y="12"/>
                  </a:cubicBezTo>
                  <a:cubicBezTo>
                    <a:pt x="0" y="8"/>
                    <a:pt x="0" y="8"/>
                    <a:pt x="0" y="8"/>
                  </a:cubicBezTo>
                  <a:cubicBezTo>
                    <a:pt x="3" y="8"/>
                    <a:pt x="3" y="8"/>
                    <a:pt x="3" y="8"/>
                  </a:cubicBezTo>
                  <a:cubicBezTo>
                    <a:pt x="3" y="0"/>
                    <a:pt x="3" y="0"/>
                    <a:pt x="3" y="0"/>
                  </a:cubicBezTo>
                  <a:cubicBezTo>
                    <a:pt x="8" y="0"/>
                    <a:pt x="8" y="0"/>
                    <a:pt x="8" y="0"/>
                  </a:cubicBezTo>
                  <a:cubicBezTo>
                    <a:pt x="8" y="8"/>
                    <a:pt x="8" y="8"/>
                    <a:pt x="8" y="8"/>
                  </a:cubicBezTo>
                  <a:cubicBezTo>
                    <a:pt x="15" y="8"/>
                    <a:pt x="15" y="8"/>
                    <a:pt x="15" y="8"/>
                  </a:cubicBezTo>
                  <a:cubicBezTo>
                    <a:pt x="15" y="12"/>
                    <a:pt x="15" y="12"/>
                    <a:pt x="15" y="12"/>
                  </a:cubicBezTo>
                  <a:cubicBezTo>
                    <a:pt x="8" y="12"/>
                    <a:pt x="8" y="12"/>
                    <a:pt x="8" y="12"/>
                  </a:cubicBezTo>
                  <a:cubicBezTo>
                    <a:pt x="8" y="24"/>
                    <a:pt x="8" y="24"/>
                    <a:pt x="8" y="24"/>
                  </a:cubicBezTo>
                  <a:cubicBezTo>
                    <a:pt x="8" y="29"/>
                    <a:pt x="12" y="29"/>
                    <a:pt x="14" y="29"/>
                  </a:cubicBezTo>
                  <a:cubicBezTo>
                    <a:pt x="15" y="29"/>
                    <a:pt x="15" y="29"/>
                    <a:pt x="15" y="29"/>
                  </a:cubicBezTo>
                  <a:cubicBezTo>
                    <a:pt x="15" y="34"/>
                    <a:pt x="15" y="34"/>
                    <a:pt x="15" y="34"/>
                  </a:cubicBezTo>
                  <a:cubicBezTo>
                    <a:pt x="15" y="34"/>
                    <a:pt x="14" y="34"/>
                    <a:pt x="13" y="34"/>
                  </a:cubicBezTo>
                  <a:cubicBezTo>
                    <a:pt x="10" y="34"/>
                    <a:pt x="3" y="33"/>
                    <a:pt x="3" y="24"/>
                  </a:cubicBezTo>
                  <a:lnTo>
                    <a:pt x="3"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8">
              <a:extLst>
                <a:ext uri="{FF2B5EF4-FFF2-40B4-BE49-F238E27FC236}">
                  <a16:creationId xmlns:a16="http://schemas.microsoft.com/office/drawing/2014/main" id="{081731D7-115B-4A52-9915-CAB4155506E0}"/>
                </a:ext>
              </a:extLst>
            </p:cNvPr>
            <p:cNvSpPr>
              <a:spLocks noEditPoints="1"/>
            </p:cNvSpPr>
            <p:nvPr/>
          </p:nvSpPr>
          <p:spPr bwMode="auto">
            <a:xfrm>
              <a:off x="4834" y="2062"/>
              <a:ext cx="47" cy="57"/>
            </a:xfrm>
            <a:custGeom>
              <a:avLst/>
              <a:gdLst>
                <a:gd name="T0" fmla="*/ 16 w 22"/>
                <a:gd name="T1" fmla="*/ 10 h 27"/>
                <a:gd name="T2" fmla="*/ 17 w 22"/>
                <a:gd name="T3" fmla="*/ 10 h 27"/>
                <a:gd name="T4" fmla="*/ 17 w 22"/>
                <a:gd name="T5" fmla="*/ 10 h 27"/>
                <a:gd name="T6" fmla="*/ 11 w 22"/>
                <a:gd name="T7" fmla="*/ 4 h 27"/>
                <a:gd name="T8" fmla="*/ 4 w 22"/>
                <a:gd name="T9" fmla="*/ 7 h 27"/>
                <a:gd name="T10" fmla="*/ 1 w 22"/>
                <a:gd name="T11" fmla="*/ 3 h 27"/>
                <a:gd name="T12" fmla="*/ 11 w 22"/>
                <a:gd name="T13" fmla="*/ 0 h 27"/>
                <a:gd name="T14" fmla="*/ 22 w 22"/>
                <a:gd name="T15" fmla="*/ 10 h 27"/>
                <a:gd name="T16" fmla="*/ 22 w 22"/>
                <a:gd name="T17" fmla="*/ 27 h 27"/>
                <a:gd name="T18" fmla="*/ 17 w 22"/>
                <a:gd name="T19" fmla="*/ 27 h 27"/>
                <a:gd name="T20" fmla="*/ 17 w 22"/>
                <a:gd name="T21" fmla="*/ 24 h 27"/>
                <a:gd name="T22" fmla="*/ 17 w 22"/>
                <a:gd name="T23" fmla="*/ 22 h 27"/>
                <a:gd name="T24" fmla="*/ 17 w 22"/>
                <a:gd name="T25" fmla="*/ 22 h 27"/>
                <a:gd name="T26" fmla="*/ 9 w 22"/>
                <a:gd name="T27" fmla="*/ 27 h 27"/>
                <a:gd name="T28" fmla="*/ 0 w 22"/>
                <a:gd name="T29" fmla="*/ 19 h 27"/>
                <a:gd name="T30" fmla="*/ 16 w 22"/>
                <a:gd name="T31" fmla="*/ 10 h 27"/>
                <a:gd name="T32" fmla="*/ 10 w 22"/>
                <a:gd name="T33" fmla="*/ 23 h 27"/>
                <a:gd name="T34" fmla="*/ 17 w 22"/>
                <a:gd name="T35" fmla="*/ 15 h 27"/>
                <a:gd name="T36" fmla="*/ 17 w 22"/>
                <a:gd name="T37" fmla="*/ 14 h 27"/>
                <a:gd name="T38" fmla="*/ 15 w 22"/>
                <a:gd name="T39" fmla="*/ 14 h 27"/>
                <a:gd name="T40" fmla="*/ 5 w 22"/>
                <a:gd name="T41" fmla="*/ 19 h 27"/>
                <a:gd name="T42" fmla="*/ 10 w 22"/>
                <a:gd name="T43"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7">
                  <a:moveTo>
                    <a:pt x="16" y="10"/>
                  </a:moveTo>
                  <a:cubicBezTo>
                    <a:pt x="17" y="10"/>
                    <a:pt x="17" y="10"/>
                    <a:pt x="17" y="10"/>
                  </a:cubicBezTo>
                  <a:cubicBezTo>
                    <a:pt x="17" y="10"/>
                    <a:pt x="17" y="10"/>
                    <a:pt x="17" y="10"/>
                  </a:cubicBezTo>
                  <a:cubicBezTo>
                    <a:pt x="17" y="5"/>
                    <a:pt x="14" y="4"/>
                    <a:pt x="11" y="4"/>
                  </a:cubicBezTo>
                  <a:cubicBezTo>
                    <a:pt x="7" y="4"/>
                    <a:pt x="4" y="7"/>
                    <a:pt x="4" y="7"/>
                  </a:cubicBezTo>
                  <a:cubicBezTo>
                    <a:pt x="1" y="3"/>
                    <a:pt x="1" y="3"/>
                    <a:pt x="1" y="3"/>
                  </a:cubicBezTo>
                  <a:cubicBezTo>
                    <a:pt x="1" y="3"/>
                    <a:pt x="5" y="0"/>
                    <a:pt x="11" y="0"/>
                  </a:cubicBezTo>
                  <a:cubicBezTo>
                    <a:pt x="18" y="0"/>
                    <a:pt x="22" y="3"/>
                    <a:pt x="22" y="10"/>
                  </a:cubicBezTo>
                  <a:cubicBezTo>
                    <a:pt x="22" y="27"/>
                    <a:pt x="22" y="27"/>
                    <a:pt x="22" y="27"/>
                  </a:cubicBezTo>
                  <a:cubicBezTo>
                    <a:pt x="17" y="27"/>
                    <a:pt x="17" y="27"/>
                    <a:pt x="17" y="27"/>
                  </a:cubicBezTo>
                  <a:cubicBezTo>
                    <a:pt x="17" y="24"/>
                    <a:pt x="17" y="24"/>
                    <a:pt x="17" y="24"/>
                  </a:cubicBezTo>
                  <a:cubicBezTo>
                    <a:pt x="17" y="23"/>
                    <a:pt x="17" y="22"/>
                    <a:pt x="17" y="22"/>
                  </a:cubicBezTo>
                  <a:cubicBezTo>
                    <a:pt x="17" y="22"/>
                    <a:pt x="17" y="22"/>
                    <a:pt x="17" y="22"/>
                  </a:cubicBezTo>
                  <a:cubicBezTo>
                    <a:pt x="17" y="22"/>
                    <a:pt x="15" y="27"/>
                    <a:pt x="9" y="27"/>
                  </a:cubicBezTo>
                  <a:cubicBezTo>
                    <a:pt x="4" y="27"/>
                    <a:pt x="0" y="25"/>
                    <a:pt x="0" y="19"/>
                  </a:cubicBezTo>
                  <a:cubicBezTo>
                    <a:pt x="0" y="11"/>
                    <a:pt x="11" y="10"/>
                    <a:pt x="16" y="10"/>
                  </a:cubicBezTo>
                  <a:close/>
                  <a:moveTo>
                    <a:pt x="10" y="23"/>
                  </a:moveTo>
                  <a:cubicBezTo>
                    <a:pt x="14" y="23"/>
                    <a:pt x="17" y="19"/>
                    <a:pt x="17" y="15"/>
                  </a:cubicBezTo>
                  <a:cubicBezTo>
                    <a:pt x="17" y="14"/>
                    <a:pt x="17" y="14"/>
                    <a:pt x="17" y="14"/>
                  </a:cubicBezTo>
                  <a:cubicBezTo>
                    <a:pt x="15" y="14"/>
                    <a:pt x="15" y="14"/>
                    <a:pt x="15" y="14"/>
                  </a:cubicBezTo>
                  <a:cubicBezTo>
                    <a:pt x="12" y="14"/>
                    <a:pt x="5" y="14"/>
                    <a:pt x="5" y="19"/>
                  </a:cubicBezTo>
                  <a:cubicBezTo>
                    <a:pt x="5" y="21"/>
                    <a:pt x="6" y="23"/>
                    <a:pt x="1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9">
              <a:extLst>
                <a:ext uri="{FF2B5EF4-FFF2-40B4-BE49-F238E27FC236}">
                  <a16:creationId xmlns:a16="http://schemas.microsoft.com/office/drawing/2014/main" id="{84249A8E-6973-4555-8353-AB4EC73D8464}"/>
                </a:ext>
              </a:extLst>
            </p:cNvPr>
            <p:cNvSpPr>
              <a:spLocks/>
            </p:cNvSpPr>
            <p:nvPr/>
          </p:nvSpPr>
          <p:spPr bwMode="auto">
            <a:xfrm>
              <a:off x="4897" y="2062"/>
              <a:ext cx="51" cy="57"/>
            </a:xfrm>
            <a:custGeom>
              <a:avLst/>
              <a:gdLst>
                <a:gd name="T0" fmla="*/ 0 w 24"/>
                <a:gd name="T1" fmla="*/ 0 h 27"/>
                <a:gd name="T2" fmla="*/ 5 w 24"/>
                <a:gd name="T3" fmla="*/ 0 h 27"/>
                <a:gd name="T4" fmla="*/ 5 w 24"/>
                <a:gd name="T5" fmla="*/ 4 h 27"/>
                <a:gd name="T6" fmla="*/ 5 w 24"/>
                <a:gd name="T7" fmla="*/ 6 h 27"/>
                <a:gd name="T8" fmla="*/ 5 w 24"/>
                <a:gd name="T9" fmla="*/ 6 h 27"/>
                <a:gd name="T10" fmla="*/ 15 w 24"/>
                <a:gd name="T11" fmla="*/ 0 h 27"/>
                <a:gd name="T12" fmla="*/ 24 w 24"/>
                <a:gd name="T13" fmla="*/ 10 h 27"/>
                <a:gd name="T14" fmla="*/ 24 w 24"/>
                <a:gd name="T15" fmla="*/ 27 h 27"/>
                <a:gd name="T16" fmla="*/ 19 w 24"/>
                <a:gd name="T17" fmla="*/ 27 h 27"/>
                <a:gd name="T18" fmla="*/ 19 w 24"/>
                <a:gd name="T19" fmla="*/ 11 h 27"/>
                <a:gd name="T20" fmla="*/ 14 w 24"/>
                <a:gd name="T21" fmla="*/ 4 h 27"/>
                <a:gd name="T22" fmla="*/ 6 w 24"/>
                <a:gd name="T23" fmla="*/ 11 h 27"/>
                <a:gd name="T24" fmla="*/ 5 w 24"/>
                <a:gd name="T25" fmla="*/ 14 h 27"/>
                <a:gd name="T26" fmla="*/ 5 w 24"/>
                <a:gd name="T27" fmla="*/ 27 h 27"/>
                <a:gd name="T28" fmla="*/ 0 w 24"/>
                <a:gd name="T29" fmla="*/ 27 h 27"/>
                <a:gd name="T30" fmla="*/ 0 w 24"/>
                <a:gd name="T3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27">
                  <a:moveTo>
                    <a:pt x="0" y="0"/>
                  </a:moveTo>
                  <a:cubicBezTo>
                    <a:pt x="5" y="0"/>
                    <a:pt x="5" y="0"/>
                    <a:pt x="5" y="0"/>
                  </a:cubicBezTo>
                  <a:cubicBezTo>
                    <a:pt x="5" y="4"/>
                    <a:pt x="5" y="4"/>
                    <a:pt x="5" y="4"/>
                  </a:cubicBezTo>
                  <a:cubicBezTo>
                    <a:pt x="5" y="5"/>
                    <a:pt x="5" y="6"/>
                    <a:pt x="5" y="6"/>
                  </a:cubicBezTo>
                  <a:cubicBezTo>
                    <a:pt x="5" y="6"/>
                    <a:pt x="5" y="6"/>
                    <a:pt x="5" y="6"/>
                  </a:cubicBezTo>
                  <a:cubicBezTo>
                    <a:pt x="6" y="3"/>
                    <a:pt x="9" y="0"/>
                    <a:pt x="15" y="0"/>
                  </a:cubicBezTo>
                  <a:cubicBezTo>
                    <a:pt x="21" y="0"/>
                    <a:pt x="24" y="3"/>
                    <a:pt x="24" y="10"/>
                  </a:cubicBezTo>
                  <a:cubicBezTo>
                    <a:pt x="24" y="27"/>
                    <a:pt x="24" y="27"/>
                    <a:pt x="24" y="27"/>
                  </a:cubicBezTo>
                  <a:cubicBezTo>
                    <a:pt x="19" y="27"/>
                    <a:pt x="19" y="27"/>
                    <a:pt x="19" y="27"/>
                  </a:cubicBezTo>
                  <a:cubicBezTo>
                    <a:pt x="19" y="11"/>
                    <a:pt x="19" y="11"/>
                    <a:pt x="19" y="11"/>
                  </a:cubicBezTo>
                  <a:cubicBezTo>
                    <a:pt x="19" y="7"/>
                    <a:pt x="18" y="4"/>
                    <a:pt x="14" y="4"/>
                  </a:cubicBezTo>
                  <a:cubicBezTo>
                    <a:pt x="10" y="4"/>
                    <a:pt x="7" y="7"/>
                    <a:pt x="6" y="11"/>
                  </a:cubicBezTo>
                  <a:cubicBezTo>
                    <a:pt x="6" y="12"/>
                    <a:pt x="5" y="13"/>
                    <a:pt x="5" y="14"/>
                  </a:cubicBezTo>
                  <a:cubicBezTo>
                    <a:pt x="5" y="27"/>
                    <a:pt x="5" y="27"/>
                    <a:pt x="5" y="27"/>
                  </a:cubicBezTo>
                  <a:cubicBezTo>
                    <a:pt x="0" y="27"/>
                    <a:pt x="0" y="27"/>
                    <a:pt x="0" y="27"/>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20">
              <a:extLst>
                <a:ext uri="{FF2B5EF4-FFF2-40B4-BE49-F238E27FC236}">
                  <a16:creationId xmlns:a16="http://schemas.microsoft.com/office/drawing/2014/main" id="{F7D8344E-5C65-465F-B0BB-95ED57C0D5A0}"/>
                </a:ext>
              </a:extLst>
            </p:cNvPr>
            <p:cNvSpPr>
              <a:spLocks/>
            </p:cNvSpPr>
            <p:nvPr/>
          </p:nvSpPr>
          <p:spPr bwMode="auto">
            <a:xfrm>
              <a:off x="4962" y="2047"/>
              <a:ext cx="32" cy="72"/>
            </a:xfrm>
            <a:custGeom>
              <a:avLst/>
              <a:gdLst>
                <a:gd name="T0" fmla="*/ 3 w 15"/>
                <a:gd name="T1" fmla="*/ 12 h 34"/>
                <a:gd name="T2" fmla="*/ 0 w 15"/>
                <a:gd name="T3" fmla="*/ 12 h 34"/>
                <a:gd name="T4" fmla="*/ 0 w 15"/>
                <a:gd name="T5" fmla="*/ 8 h 34"/>
                <a:gd name="T6" fmla="*/ 3 w 15"/>
                <a:gd name="T7" fmla="*/ 8 h 34"/>
                <a:gd name="T8" fmla="*/ 3 w 15"/>
                <a:gd name="T9" fmla="*/ 0 h 34"/>
                <a:gd name="T10" fmla="*/ 8 w 15"/>
                <a:gd name="T11" fmla="*/ 0 h 34"/>
                <a:gd name="T12" fmla="*/ 8 w 15"/>
                <a:gd name="T13" fmla="*/ 8 h 34"/>
                <a:gd name="T14" fmla="*/ 14 w 15"/>
                <a:gd name="T15" fmla="*/ 8 h 34"/>
                <a:gd name="T16" fmla="*/ 14 w 15"/>
                <a:gd name="T17" fmla="*/ 12 h 34"/>
                <a:gd name="T18" fmla="*/ 8 w 15"/>
                <a:gd name="T19" fmla="*/ 12 h 34"/>
                <a:gd name="T20" fmla="*/ 8 w 15"/>
                <a:gd name="T21" fmla="*/ 24 h 34"/>
                <a:gd name="T22" fmla="*/ 14 w 15"/>
                <a:gd name="T23" fmla="*/ 29 h 34"/>
                <a:gd name="T24" fmla="*/ 15 w 15"/>
                <a:gd name="T25" fmla="*/ 29 h 34"/>
                <a:gd name="T26" fmla="*/ 15 w 15"/>
                <a:gd name="T27" fmla="*/ 34 h 34"/>
                <a:gd name="T28" fmla="*/ 13 w 15"/>
                <a:gd name="T29" fmla="*/ 34 h 34"/>
                <a:gd name="T30" fmla="*/ 3 w 15"/>
                <a:gd name="T31" fmla="*/ 24 h 34"/>
                <a:gd name="T32" fmla="*/ 3 w 15"/>
                <a:gd name="T33"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34">
                  <a:moveTo>
                    <a:pt x="3" y="12"/>
                  </a:moveTo>
                  <a:cubicBezTo>
                    <a:pt x="0" y="12"/>
                    <a:pt x="0" y="12"/>
                    <a:pt x="0" y="12"/>
                  </a:cubicBezTo>
                  <a:cubicBezTo>
                    <a:pt x="0" y="8"/>
                    <a:pt x="0" y="8"/>
                    <a:pt x="0" y="8"/>
                  </a:cubicBezTo>
                  <a:cubicBezTo>
                    <a:pt x="3" y="8"/>
                    <a:pt x="3" y="8"/>
                    <a:pt x="3" y="8"/>
                  </a:cubicBezTo>
                  <a:cubicBezTo>
                    <a:pt x="3" y="0"/>
                    <a:pt x="3" y="0"/>
                    <a:pt x="3" y="0"/>
                  </a:cubicBezTo>
                  <a:cubicBezTo>
                    <a:pt x="8" y="0"/>
                    <a:pt x="8" y="0"/>
                    <a:pt x="8" y="0"/>
                  </a:cubicBezTo>
                  <a:cubicBezTo>
                    <a:pt x="8" y="8"/>
                    <a:pt x="8" y="8"/>
                    <a:pt x="8" y="8"/>
                  </a:cubicBezTo>
                  <a:cubicBezTo>
                    <a:pt x="14" y="8"/>
                    <a:pt x="14" y="8"/>
                    <a:pt x="14" y="8"/>
                  </a:cubicBezTo>
                  <a:cubicBezTo>
                    <a:pt x="14" y="12"/>
                    <a:pt x="14" y="12"/>
                    <a:pt x="14" y="12"/>
                  </a:cubicBezTo>
                  <a:cubicBezTo>
                    <a:pt x="8" y="12"/>
                    <a:pt x="8" y="12"/>
                    <a:pt x="8" y="12"/>
                  </a:cubicBezTo>
                  <a:cubicBezTo>
                    <a:pt x="8" y="24"/>
                    <a:pt x="8" y="24"/>
                    <a:pt x="8" y="24"/>
                  </a:cubicBezTo>
                  <a:cubicBezTo>
                    <a:pt x="8" y="29"/>
                    <a:pt x="12" y="29"/>
                    <a:pt x="14" y="29"/>
                  </a:cubicBezTo>
                  <a:cubicBezTo>
                    <a:pt x="14" y="29"/>
                    <a:pt x="15" y="29"/>
                    <a:pt x="15" y="29"/>
                  </a:cubicBezTo>
                  <a:cubicBezTo>
                    <a:pt x="15" y="34"/>
                    <a:pt x="15" y="34"/>
                    <a:pt x="15" y="34"/>
                  </a:cubicBezTo>
                  <a:cubicBezTo>
                    <a:pt x="15" y="34"/>
                    <a:pt x="14" y="34"/>
                    <a:pt x="13" y="34"/>
                  </a:cubicBezTo>
                  <a:cubicBezTo>
                    <a:pt x="10" y="34"/>
                    <a:pt x="3" y="33"/>
                    <a:pt x="3" y="24"/>
                  </a:cubicBezTo>
                  <a:lnTo>
                    <a:pt x="3"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21">
              <a:extLst>
                <a:ext uri="{FF2B5EF4-FFF2-40B4-BE49-F238E27FC236}">
                  <a16:creationId xmlns:a16="http://schemas.microsoft.com/office/drawing/2014/main" id="{7BB8A8A6-1629-4D75-9452-AB21AAB5D17C}"/>
                </a:ext>
              </a:extLst>
            </p:cNvPr>
            <p:cNvSpPr>
              <a:spLocks/>
            </p:cNvSpPr>
            <p:nvPr/>
          </p:nvSpPr>
          <p:spPr bwMode="auto">
            <a:xfrm>
              <a:off x="5002" y="2062"/>
              <a:ext cx="42" cy="57"/>
            </a:xfrm>
            <a:custGeom>
              <a:avLst/>
              <a:gdLst>
                <a:gd name="T0" fmla="*/ 3 w 20"/>
                <a:gd name="T1" fmla="*/ 20 h 27"/>
                <a:gd name="T2" fmla="*/ 10 w 20"/>
                <a:gd name="T3" fmla="*/ 23 h 27"/>
                <a:gd name="T4" fmla="*/ 15 w 20"/>
                <a:gd name="T5" fmla="*/ 20 h 27"/>
                <a:gd name="T6" fmla="*/ 1 w 20"/>
                <a:gd name="T7" fmla="*/ 7 h 27"/>
                <a:gd name="T8" fmla="*/ 11 w 20"/>
                <a:gd name="T9" fmla="*/ 0 h 27"/>
                <a:gd name="T10" fmla="*/ 19 w 20"/>
                <a:gd name="T11" fmla="*/ 3 h 27"/>
                <a:gd name="T12" fmla="*/ 17 w 20"/>
                <a:gd name="T13" fmla="*/ 6 h 27"/>
                <a:gd name="T14" fmla="*/ 11 w 20"/>
                <a:gd name="T15" fmla="*/ 4 h 27"/>
                <a:gd name="T16" fmla="*/ 6 w 20"/>
                <a:gd name="T17" fmla="*/ 7 h 27"/>
                <a:gd name="T18" fmla="*/ 20 w 20"/>
                <a:gd name="T19" fmla="*/ 20 h 27"/>
                <a:gd name="T20" fmla="*/ 10 w 20"/>
                <a:gd name="T21" fmla="*/ 27 h 27"/>
                <a:gd name="T22" fmla="*/ 0 w 20"/>
                <a:gd name="T23" fmla="*/ 23 h 27"/>
                <a:gd name="T24" fmla="*/ 3 w 20"/>
                <a:gd name="T25"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7">
                  <a:moveTo>
                    <a:pt x="3" y="20"/>
                  </a:moveTo>
                  <a:cubicBezTo>
                    <a:pt x="3" y="20"/>
                    <a:pt x="6" y="23"/>
                    <a:pt x="10" y="23"/>
                  </a:cubicBezTo>
                  <a:cubicBezTo>
                    <a:pt x="13" y="23"/>
                    <a:pt x="15" y="22"/>
                    <a:pt x="15" y="20"/>
                  </a:cubicBezTo>
                  <a:cubicBezTo>
                    <a:pt x="15" y="15"/>
                    <a:pt x="1" y="16"/>
                    <a:pt x="1" y="7"/>
                  </a:cubicBezTo>
                  <a:cubicBezTo>
                    <a:pt x="1" y="2"/>
                    <a:pt x="6" y="0"/>
                    <a:pt x="11" y="0"/>
                  </a:cubicBezTo>
                  <a:cubicBezTo>
                    <a:pt x="17" y="0"/>
                    <a:pt x="19" y="3"/>
                    <a:pt x="19" y="3"/>
                  </a:cubicBezTo>
                  <a:cubicBezTo>
                    <a:pt x="17" y="6"/>
                    <a:pt x="17" y="6"/>
                    <a:pt x="17" y="6"/>
                  </a:cubicBezTo>
                  <a:cubicBezTo>
                    <a:pt x="17" y="6"/>
                    <a:pt x="15" y="4"/>
                    <a:pt x="11" y="4"/>
                  </a:cubicBezTo>
                  <a:cubicBezTo>
                    <a:pt x="9" y="4"/>
                    <a:pt x="6" y="5"/>
                    <a:pt x="6" y="7"/>
                  </a:cubicBezTo>
                  <a:cubicBezTo>
                    <a:pt x="6" y="12"/>
                    <a:pt x="20" y="11"/>
                    <a:pt x="20" y="20"/>
                  </a:cubicBezTo>
                  <a:cubicBezTo>
                    <a:pt x="20" y="24"/>
                    <a:pt x="16" y="27"/>
                    <a:pt x="10" y="27"/>
                  </a:cubicBezTo>
                  <a:cubicBezTo>
                    <a:pt x="4" y="27"/>
                    <a:pt x="0" y="23"/>
                    <a:pt x="0" y="23"/>
                  </a:cubicBezTo>
                  <a:lnTo>
                    <a:pt x="3"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22">
              <a:extLst>
                <a:ext uri="{FF2B5EF4-FFF2-40B4-BE49-F238E27FC236}">
                  <a16:creationId xmlns:a16="http://schemas.microsoft.com/office/drawing/2014/main" id="{C2A90957-9740-4229-9974-0DFDDB893F16}"/>
                </a:ext>
              </a:extLst>
            </p:cNvPr>
            <p:cNvSpPr>
              <a:spLocks noEditPoints="1"/>
            </p:cNvSpPr>
            <p:nvPr/>
          </p:nvSpPr>
          <p:spPr bwMode="auto">
            <a:xfrm>
              <a:off x="4403" y="2201"/>
              <a:ext cx="52" cy="57"/>
            </a:xfrm>
            <a:custGeom>
              <a:avLst/>
              <a:gdLst>
                <a:gd name="T0" fmla="*/ 13 w 25"/>
                <a:gd name="T1" fmla="*/ 0 h 27"/>
                <a:gd name="T2" fmla="*/ 25 w 25"/>
                <a:gd name="T3" fmla="*/ 12 h 27"/>
                <a:gd name="T4" fmla="*/ 25 w 25"/>
                <a:gd name="T5" fmla="*/ 14 h 27"/>
                <a:gd name="T6" fmla="*/ 5 w 25"/>
                <a:gd name="T7" fmla="*/ 14 h 27"/>
                <a:gd name="T8" fmla="*/ 14 w 25"/>
                <a:gd name="T9" fmla="*/ 23 h 27"/>
                <a:gd name="T10" fmla="*/ 22 w 25"/>
                <a:gd name="T11" fmla="*/ 20 h 27"/>
                <a:gd name="T12" fmla="*/ 24 w 25"/>
                <a:gd name="T13" fmla="*/ 23 h 27"/>
                <a:gd name="T14" fmla="*/ 14 w 25"/>
                <a:gd name="T15" fmla="*/ 27 h 27"/>
                <a:gd name="T16" fmla="*/ 0 w 25"/>
                <a:gd name="T17" fmla="*/ 13 h 27"/>
                <a:gd name="T18" fmla="*/ 13 w 25"/>
                <a:gd name="T19" fmla="*/ 0 h 27"/>
                <a:gd name="T20" fmla="*/ 20 w 25"/>
                <a:gd name="T21" fmla="*/ 10 h 27"/>
                <a:gd name="T22" fmla="*/ 13 w 25"/>
                <a:gd name="T23" fmla="*/ 4 h 27"/>
                <a:gd name="T24" fmla="*/ 6 w 25"/>
                <a:gd name="T25" fmla="*/ 10 h 27"/>
                <a:gd name="T26" fmla="*/ 20 w 25"/>
                <a:gd name="T27"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27">
                  <a:moveTo>
                    <a:pt x="13" y="0"/>
                  </a:moveTo>
                  <a:cubicBezTo>
                    <a:pt x="21" y="0"/>
                    <a:pt x="25" y="5"/>
                    <a:pt x="25" y="12"/>
                  </a:cubicBezTo>
                  <a:cubicBezTo>
                    <a:pt x="25" y="13"/>
                    <a:pt x="25" y="14"/>
                    <a:pt x="25" y="14"/>
                  </a:cubicBezTo>
                  <a:cubicBezTo>
                    <a:pt x="5" y="14"/>
                    <a:pt x="5" y="14"/>
                    <a:pt x="5" y="14"/>
                  </a:cubicBezTo>
                  <a:cubicBezTo>
                    <a:pt x="6" y="20"/>
                    <a:pt x="10" y="23"/>
                    <a:pt x="14" y="23"/>
                  </a:cubicBezTo>
                  <a:cubicBezTo>
                    <a:pt x="19" y="23"/>
                    <a:pt x="22" y="20"/>
                    <a:pt x="22" y="20"/>
                  </a:cubicBezTo>
                  <a:cubicBezTo>
                    <a:pt x="24" y="23"/>
                    <a:pt x="24" y="23"/>
                    <a:pt x="24" y="23"/>
                  </a:cubicBezTo>
                  <a:cubicBezTo>
                    <a:pt x="24" y="23"/>
                    <a:pt x="20" y="27"/>
                    <a:pt x="14" y="27"/>
                  </a:cubicBezTo>
                  <a:cubicBezTo>
                    <a:pt x="6" y="27"/>
                    <a:pt x="0" y="21"/>
                    <a:pt x="0" y="13"/>
                  </a:cubicBezTo>
                  <a:cubicBezTo>
                    <a:pt x="0" y="5"/>
                    <a:pt x="6" y="0"/>
                    <a:pt x="13" y="0"/>
                  </a:cubicBezTo>
                  <a:close/>
                  <a:moveTo>
                    <a:pt x="20" y="10"/>
                  </a:moveTo>
                  <a:cubicBezTo>
                    <a:pt x="19" y="6"/>
                    <a:pt x="17" y="4"/>
                    <a:pt x="13" y="4"/>
                  </a:cubicBezTo>
                  <a:cubicBezTo>
                    <a:pt x="9" y="4"/>
                    <a:pt x="6" y="6"/>
                    <a:pt x="6" y="10"/>
                  </a:cubicBezTo>
                  <a:lnTo>
                    <a:pt x="2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23">
              <a:extLst>
                <a:ext uri="{FF2B5EF4-FFF2-40B4-BE49-F238E27FC236}">
                  <a16:creationId xmlns:a16="http://schemas.microsoft.com/office/drawing/2014/main" id="{7C10D168-482E-4978-B6EB-A7987F4FAAAC}"/>
                </a:ext>
              </a:extLst>
            </p:cNvPr>
            <p:cNvSpPr>
              <a:spLocks/>
            </p:cNvSpPr>
            <p:nvPr/>
          </p:nvSpPr>
          <p:spPr bwMode="auto">
            <a:xfrm>
              <a:off x="4470" y="2201"/>
              <a:ext cx="50" cy="57"/>
            </a:xfrm>
            <a:custGeom>
              <a:avLst/>
              <a:gdLst>
                <a:gd name="T0" fmla="*/ 0 w 24"/>
                <a:gd name="T1" fmla="*/ 0 h 27"/>
                <a:gd name="T2" fmla="*/ 5 w 24"/>
                <a:gd name="T3" fmla="*/ 0 h 27"/>
                <a:gd name="T4" fmla="*/ 5 w 24"/>
                <a:gd name="T5" fmla="*/ 4 h 27"/>
                <a:gd name="T6" fmla="*/ 5 w 24"/>
                <a:gd name="T7" fmla="*/ 6 h 27"/>
                <a:gd name="T8" fmla="*/ 5 w 24"/>
                <a:gd name="T9" fmla="*/ 6 h 27"/>
                <a:gd name="T10" fmla="*/ 15 w 24"/>
                <a:gd name="T11" fmla="*/ 0 h 27"/>
                <a:gd name="T12" fmla="*/ 24 w 24"/>
                <a:gd name="T13" fmla="*/ 10 h 27"/>
                <a:gd name="T14" fmla="*/ 24 w 24"/>
                <a:gd name="T15" fmla="*/ 27 h 27"/>
                <a:gd name="T16" fmla="*/ 19 w 24"/>
                <a:gd name="T17" fmla="*/ 27 h 27"/>
                <a:gd name="T18" fmla="*/ 19 w 24"/>
                <a:gd name="T19" fmla="*/ 11 h 27"/>
                <a:gd name="T20" fmla="*/ 14 w 24"/>
                <a:gd name="T21" fmla="*/ 4 h 27"/>
                <a:gd name="T22" fmla="*/ 5 w 24"/>
                <a:gd name="T23" fmla="*/ 11 h 27"/>
                <a:gd name="T24" fmla="*/ 5 w 24"/>
                <a:gd name="T25" fmla="*/ 14 h 27"/>
                <a:gd name="T26" fmla="*/ 5 w 24"/>
                <a:gd name="T27" fmla="*/ 27 h 27"/>
                <a:gd name="T28" fmla="*/ 0 w 24"/>
                <a:gd name="T29" fmla="*/ 27 h 27"/>
                <a:gd name="T30" fmla="*/ 0 w 24"/>
                <a:gd name="T3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27">
                  <a:moveTo>
                    <a:pt x="0" y="0"/>
                  </a:moveTo>
                  <a:cubicBezTo>
                    <a:pt x="5" y="0"/>
                    <a:pt x="5" y="0"/>
                    <a:pt x="5" y="0"/>
                  </a:cubicBezTo>
                  <a:cubicBezTo>
                    <a:pt x="5" y="4"/>
                    <a:pt x="5" y="4"/>
                    <a:pt x="5" y="4"/>
                  </a:cubicBezTo>
                  <a:cubicBezTo>
                    <a:pt x="5" y="5"/>
                    <a:pt x="5" y="6"/>
                    <a:pt x="5" y="6"/>
                  </a:cubicBezTo>
                  <a:cubicBezTo>
                    <a:pt x="5" y="6"/>
                    <a:pt x="5" y="6"/>
                    <a:pt x="5" y="6"/>
                  </a:cubicBezTo>
                  <a:cubicBezTo>
                    <a:pt x="6" y="3"/>
                    <a:pt x="9" y="0"/>
                    <a:pt x="15" y="0"/>
                  </a:cubicBezTo>
                  <a:cubicBezTo>
                    <a:pt x="21" y="0"/>
                    <a:pt x="24" y="3"/>
                    <a:pt x="24" y="10"/>
                  </a:cubicBezTo>
                  <a:cubicBezTo>
                    <a:pt x="24" y="27"/>
                    <a:pt x="24" y="27"/>
                    <a:pt x="24" y="27"/>
                  </a:cubicBezTo>
                  <a:cubicBezTo>
                    <a:pt x="19" y="27"/>
                    <a:pt x="19" y="27"/>
                    <a:pt x="19" y="27"/>
                  </a:cubicBezTo>
                  <a:cubicBezTo>
                    <a:pt x="19" y="11"/>
                    <a:pt x="19" y="11"/>
                    <a:pt x="19" y="11"/>
                  </a:cubicBezTo>
                  <a:cubicBezTo>
                    <a:pt x="19" y="7"/>
                    <a:pt x="18" y="4"/>
                    <a:pt x="14" y="4"/>
                  </a:cubicBezTo>
                  <a:cubicBezTo>
                    <a:pt x="10" y="4"/>
                    <a:pt x="7" y="7"/>
                    <a:pt x="5" y="11"/>
                  </a:cubicBezTo>
                  <a:cubicBezTo>
                    <a:pt x="5" y="12"/>
                    <a:pt x="5" y="13"/>
                    <a:pt x="5" y="14"/>
                  </a:cubicBezTo>
                  <a:cubicBezTo>
                    <a:pt x="5" y="27"/>
                    <a:pt x="5" y="27"/>
                    <a:pt x="5" y="27"/>
                  </a:cubicBezTo>
                  <a:cubicBezTo>
                    <a:pt x="0" y="27"/>
                    <a:pt x="0" y="27"/>
                    <a:pt x="0" y="27"/>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24">
              <a:extLst>
                <a:ext uri="{FF2B5EF4-FFF2-40B4-BE49-F238E27FC236}">
                  <a16:creationId xmlns:a16="http://schemas.microsoft.com/office/drawing/2014/main" id="{83CDC7E5-CD88-47E7-8E51-CD3F019183D1}"/>
                </a:ext>
              </a:extLst>
            </p:cNvPr>
            <p:cNvSpPr>
              <a:spLocks noEditPoints="1"/>
            </p:cNvSpPr>
            <p:nvPr/>
          </p:nvSpPr>
          <p:spPr bwMode="auto">
            <a:xfrm>
              <a:off x="4564" y="2201"/>
              <a:ext cx="46" cy="57"/>
            </a:xfrm>
            <a:custGeom>
              <a:avLst/>
              <a:gdLst>
                <a:gd name="T0" fmla="*/ 16 w 22"/>
                <a:gd name="T1" fmla="*/ 10 h 27"/>
                <a:gd name="T2" fmla="*/ 17 w 22"/>
                <a:gd name="T3" fmla="*/ 10 h 27"/>
                <a:gd name="T4" fmla="*/ 17 w 22"/>
                <a:gd name="T5" fmla="*/ 10 h 27"/>
                <a:gd name="T6" fmla="*/ 11 w 22"/>
                <a:gd name="T7" fmla="*/ 4 h 27"/>
                <a:gd name="T8" fmla="*/ 4 w 22"/>
                <a:gd name="T9" fmla="*/ 6 h 27"/>
                <a:gd name="T10" fmla="*/ 2 w 22"/>
                <a:gd name="T11" fmla="*/ 3 h 27"/>
                <a:gd name="T12" fmla="*/ 11 w 22"/>
                <a:gd name="T13" fmla="*/ 0 h 27"/>
                <a:gd name="T14" fmla="*/ 22 w 22"/>
                <a:gd name="T15" fmla="*/ 10 h 27"/>
                <a:gd name="T16" fmla="*/ 22 w 22"/>
                <a:gd name="T17" fmla="*/ 27 h 27"/>
                <a:gd name="T18" fmla="*/ 17 w 22"/>
                <a:gd name="T19" fmla="*/ 27 h 27"/>
                <a:gd name="T20" fmla="*/ 17 w 22"/>
                <a:gd name="T21" fmla="*/ 24 h 27"/>
                <a:gd name="T22" fmla="*/ 17 w 22"/>
                <a:gd name="T23" fmla="*/ 22 h 27"/>
                <a:gd name="T24" fmla="*/ 17 w 22"/>
                <a:gd name="T25" fmla="*/ 22 h 27"/>
                <a:gd name="T26" fmla="*/ 9 w 22"/>
                <a:gd name="T27" fmla="*/ 27 h 27"/>
                <a:gd name="T28" fmla="*/ 0 w 22"/>
                <a:gd name="T29" fmla="*/ 19 h 27"/>
                <a:gd name="T30" fmla="*/ 16 w 22"/>
                <a:gd name="T31" fmla="*/ 10 h 27"/>
                <a:gd name="T32" fmla="*/ 10 w 22"/>
                <a:gd name="T33" fmla="*/ 23 h 27"/>
                <a:gd name="T34" fmla="*/ 17 w 22"/>
                <a:gd name="T35" fmla="*/ 15 h 27"/>
                <a:gd name="T36" fmla="*/ 17 w 22"/>
                <a:gd name="T37" fmla="*/ 14 h 27"/>
                <a:gd name="T38" fmla="*/ 16 w 22"/>
                <a:gd name="T39" fmla="*/ 14 h 27"/>
                <a:gd name="T40" fmla="*/ 5 w 22"/>
                <a:gd name="T41" fmla="*/ 19 h 27"/>
                <a:gd name="T42" fmla="*/ 10 w 22"/>
                <a:gd name="T43"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7">
                  <a:moveTo>
                    <a:pt x="16" y="10"/>
                  </a:moveTo>
                  <a:cubicBezTo>
                    <a:pt x="17" y="10"/>
                    <a:pt x="17" y="10"/>
                    <a:pt x="17" y="10"/>
                  </a:cubicBezTo>
                  <a:cubicBezTo>
                    <a:pt x="17" y="10"/>
                    <a:pt x="17" y="10"/>
                    <a:pt x="17" y="10"/>
                  </a:cubicBezTo>
                  <a:cubicBezTo>
                    <a:pt x="17" y="5"/>
                    <a:pt x="14" y="4"/>
                    <a:pt x="11" y="4"/>
                  </a:cubicBezTo>
                  <a:cubicBezTo>
                    <a:pt x="7" y="4"/>
                    <a:pt x="4" y="6"/>
                    <a:pt x="4" y="6"/>
                  </a:cubicBezTo>
                  <a:cubicBezTo>
                    <a:pt x="2" y="3"/>
                    <a:pt x="2" y="3"/>
                    <a:pt x="2" y="3"/>
                  </a:cubicBezTo>
                  <a:cubicBezTo>
                    <a:pt x="2" y="3"/>
                    <a:pt x="5" y="0"/>
                    <a:pt x="11" y="0"/>
                  </a:cubicBezTo>
                  <a:cubicBezTo>
                    <a:pt x="18" y="0"/>
                    <a:pt x="22" y="3"/>
                    <a:pt x="22" y="10"/>
                  </a:cubicBezTo>
                  <a:cubicBezTo>
                    <a:pt x="22" y="27"/>
                    <a:pt x="22" y="27"/>
                    <a:pt x="22" y="27"/>
                  </a:cubicBezTo>
                  <a:cubicBezTo>
                    <a:pt x="17" y="27"/>
                    <a:pt x="17" y="27"/>
                    <a:pt x="17" y="27"/>
                  </a:cubicBezTo>
                  <a:cubicBezTo>
                    <a:pt x="17" y="24"/>
                    <a:pt x="17" y="24"/>
                    <a:pt x="17" y="24"/>
                  </a:cubicBezTo>
                  <a:cubicBezTo>
                    <a:pt x="17" y="23"/>
                    <a:pt x="17" y="22"/>
                    <a:pt x="17" y="22"/>
                  </a:cubicBezTo>
                  <a:cubicBezTo>
                    <a:pt x="17" y="22"/>
                    <a:pt x="17" y="22"/>
                    <a:pt x="17" y="22"/>
                  </a:cubicBezTo>
                  <a:cubicBezTo>
                    <a:pt x="17" y="22"/>
                    <a:pt x="15" y="27"/>
                    <a:pt x="9" y="27"/>
                  </a:cubicBezTo>
                  <a:cubicBezTo>
                    <a:pt x="4" y="27"/>
                    <a:pt x="0" y="24"/>
                    <a:pt x="0" y="19"/>
                  </a:cubicBezTo>
                  <a:cubicBezTo>
                    <a:pt x="0" y="11"/>
                    <a:pt x="11" y="10"/>
                    <a:pt x="16" y="10"/>
                  </a:cubicBezTo>
                  <a:close/>
                  <a:moveTo>
                    <a:pt x="10" y="23"/>
                  </a:moveTo>
                  <a:cubicBezTo>
                    <a:pt x="14" y="23"/>
                    <a:pt x="17" y="19"/>
                    <a:pt x="17" y="15"/>
                  </a:cubicBezTo>
                  <a:cubicBezTo>
                    <a:pt x="17" y="14"/>
                    <a:pt x="17" y="14"/>
                    <a:pt x="17" y="14"/>
                  </a:cubicBezTo>
                  <a:cubicBezTo>
                    <a:pt x="16" y="14"/>
                    <a:pt x="16" y="14"/>
                    <a:pt x="16" y="14"/>
                  </a:cubicBezTo>
                  <a:cubicBezTo>
                    <a:pt x="12" y="14"/>
                    <a:pt x="5" y="14"/>
                    <a:pt x="5" y="19"/>
                  </a:cubicBezTo>
                  <a:cubicBezTo>
                    <a:pt x="5" y="21"/>
                    <a:pt x="7" y="23"/>
                    <a:pt x="1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25">
              <a:extLst>
                <a:ext uri="{FF2B5EF4-FFF2-40B4-BE49-F238E27FC236}">
                  <a16:creationId xmlns:a16="http://schemas.microsoft.com/office/drawing/2014/main" id="{191A6E3D-4473-4CB7-A6EE-E0869BC1E573}"/>
                </a:ext>
              </a:extLst>
            </p:cNvPr>
            <p:cNvSpPr>
              <a:spLocks noEditPoints="1"/>
            </p:cNvSpPr>
            <p:nvPr/>
          </p:nvSpPr>
          <p:spPr bwMode="auto">
            <a:xfrm>
              <a:off x="4625" y="2180"/>
              <a:ext cx="52" cy="78"/>
            </a:xfrm>
            <a:custGeom>
              <a:avLst/>
              <a:gdLst>
                <a:gd name="T0" fmla="*/ 12 w 25"/>
                <a:gd name="T1" fmla="*/ 10 h 37"/>
                <a:gd name="T2" fmla="*/ 20 w 25"/>
                <a:gd name="T3" fmla="*/ 14 h 37"/>
                <a:gd name="T4" fmla="*/ 20 w 25"/>
                <a:gd name="T5" fmla="*/ 14 h 37"/>
                <a:gd name="T6" fmla="*/ 20 w 25"/>
                <a:gd name="T7" fmla="*/ 12 h 37"/>
                <a:gd name="T8" fmla="*/ 20 w 25"/>
                <a:gd name="T9" fmla="*/ 0 h 37"/>
                <a:gd name="T10" fmla="*/ 25 w 25"/>
                <a:gd name="T11" fmla="*/ 0 h 37"/>
                <a:gd name="T12" fmla="*/ 25 w 25"/>
                <a:gd name="T13" fmla="*/ 37 h 37"/>
                <a:gd name="T14" fmla="*/ 20 w 25"/>
                <a:gd name="T15" fmla="*/ 37 h 37"/>
                <a:gd name="T16" fmla="*/ 20 w 25"/>
                <a:gd name="T17" fmla="*/ 34 h 37"/>
                <a:gd name="T18" fmla="*/ 20 w 25"/>
                <a:gd name="T19" fmla="*/ 32 h 37"/>
                <a:gd name="T20" fmla="*/ 20 w 25"/>
                <a:gd name="T21" fmla="*/ 32 h 37"/>
                <a:gd name="T22" fmla="*/ 11 w 25"/>
                <a:gd name="T23" fmla="*/ 37 h 37"/>
                <a:gd name="T24" fmla="*/ 0 w 25"/>
                <a:gd name="T25" fmla="*/ 23 h 37"/>
                <a:gd name="T26" fmla="*/ 12 w 25"/>
                <a:gd name="T27" fmla="*/ 10 h 37"/>
                <a:gd name="T28" fmla="*/ 12 w 25"/>
                <a:gd name="T29" fmla="*/ 33 h 37"/>
                <a:gd name="T30" fmla="*/ 20 w 25"/>
                <a:gd name="T31" fmla="*/ 23 h 37"/>
                <a:gd name="T32" fmla="*/ 13 w 25"/>
                <a:gd name="T33" fmla="*/ 14 h 37"/>
                <a:gd name="T34" fmla="*/ 5 w 25"/>
                <a:gd name="T35" fmla="*/ 23 h 37"/>
                <a:gd name="T36" fmla="*/ 12 w 25"/>
                <a:gd name="T37" fmla="*/ 3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37">
                  <a:moveTo>
                    <a:pt x="12" y="10"/>
                  </a:moveTo>
                  <a:cubicBezTo>
                    <a:pt x="18" y="10"/>
                    <a:pt x="20" y="14"/>
                    <a:pt x="20" y="14"/>
                  </a:cubicBezTo>
                  <a:cubicBezTo>
                    <a:pt x="20" y="14"/>
                    <a:pt x="20" y="14"/>
                    <a:pt x="20" y="14"/>
                  </a:cubicBezTo>
                  <a:cubicBezTo>
                    <a:pt x="20" y="14"/>
                    <a:pt x="20" y="13"/>
                    <a:pt x="20" y="12"/>
                  </a:cubicBezTo>
                  <a:cubicBezTo>
                    <a:pt x="20" y="0"/>
                    <a:pt x="20" y="0"/>
                    <a:pt x="20" y="0"/>
                  </a:cubicBezTo>
                  <a:cubicBezTo>
                    <a:pt x="25" y="0"/>
                    <a:pt x="25" y="0"/>
                    <a:pt x="25" y="0"/>
                  </a:cubicBezTo>
                  <a:cubicBezTo>
                    <a:pt x="25" y="37"/>
                    <a:pt x="25" y="37"/>
                    <a:pt x="25" y="37"/>
                  </a:cubicBezTo>
                  <a:cubicBezTo>
                    <a:pt x="20" y="37"/>
                    <a:pt x="20" y="37"/>
                    <a:pt x="20" y="37"/>
                  </a:cubicBezTo>
                  <a:cubicBezTo>
                    <a:pt x="20" y="34"/>
                    <a:pt x="20" y="34"/>
                    <a:pt x="20" y="34"/>
                  </a:cubicBezTo>
                  <a:cubicBezTo>
                    <a:pt x="20" y="33"/>
                    <a:pt x="20" y="32"/>
                    <a:pt x="20" y="32"/>
                  </a:cubicBezTo>
                  <a:cubicBezTo>
                    <a:pt x="20" y="32"/>
                    <a:pt x="20" y="32"/>
                    <a:pt x="20" y="32"/>
                  </a:cubicBezTo>
                  <a:cubicBezTo>
                    <a:pt x="20" y="32"/>
                    <a:pt x="18" y="37"/>
                    <a:pt x="11" y="37"/>
                  </a:cubicBezTo>
                  <a:cubicBezTo>
                    <a:pt x="4" y="37"/>
                    <a:pt x="0" y="32"/>
                    <a:pt x="0" y="23"/>
                  </a:cubicBezTo>
                  <a:cubicBezTo>
                    <a:pt x="0" y="15"/>
                    <a:pt x="5" y="10"/>
                    <a:pt x="12" y="10"/>
                  </a:cubicBezTo>
                  <a:close/>
                  <a:moveTo>
                    <a:pt x="12" y="33"/>
                  </a:moveTo>
                  <a:cubicBezTo>
                    <a:pt x="16" y="33"/>
                    <a:pt x="20" y="30"/>
                    <a:pt x="20" y="23"/>
                  </a:cubicBezTo>
                  <a:cubicBezTo>
                    <a:pt x="20" y="19"/>
                    <a:pt x="18" y="14"/>
                    <a:pt x="13" y="14"/>
                  </a:cubicBezTo>
                  <a:cubicBezTo>
                    <a:pt x="8" y="14"/>
                    <a:pt x="5" y="17"/>
                    <a:pt x="5" y="23"/>
                  </a:cubicBezTo>
                  <a:cubicBezTo>
                    <a:pt x="5" y="29"/>
                    <a:pt x="8" y="33"/>
                    <a:pt x="12"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26">
              <a:extLst>
                <a:ext uri="{FF2B5EF4-FFF2-40B4-BE49-F238E27FC236}">
                  <a16:creationId xmlns:a16="http://schemas.microsoft.com/office/drawing/2014/main" id="{08E12D7C-511D-4E73-AABB-33B78706BA71}"/>
                </a:ext>
              </a:extLst>
            </p:cNvPr>
            <p:cNvSpPr>
              <a:spLocks/>
            </p:cNvSpPr>
            <p:nvPr/>
          </p:nvSpPr>
          <p:spPr bwMode="auto">
            <a:xfrm>
              <a:off x="4688" y="2201"/>
              <a:ext cx="54" cy="57"/>
            </a:xfrm>
            <a:custGeom>
              <a:avLst/>
              <a:gdLst>
                <a:gd name="T0" fmla="*/ 0 w 26"/>
                <a:gd name="T1" fmla="*/ 0 h 27"/>
                <a:gd name="T2" fmla="*/ 6 w 26"/>
                <a:gd name="T3" fmla="*/ 0 h 27"/>
                <a:gd name="T4" fmla="*/ 12 w 26"/>
                <a:gd name="T5" fmla="*/ 18 h 27"/>
                <a:gd name="T6" fmla="*/ 13 w 26"/>
                <a:gd name="T7" fmla="*/ 22 h 27"/>
                <a:gd name="T8" fmla="*/ 13 w 26"/>
                <a:gd name="T9" fmla="*/ 22 h 27"/>
                <a:gd name="T10" fmla="*/ 14 w 26"/>
                <a:gd name="T11" fmla="*/ 18 h 27"/>
                <a:gd name="T12" fmla="*/ 20 w 26"/>
                <a:gd name="T13" fmla="*/ 0 h 27"/>
                <a:gd name="T14" fmla="*/ 26 w 26"/>
                <a:gd name="T15" fmla="*/ 0 h 27"/>
                <a:gd name="T16" fmla="*/ 16 w 26"/>
                <a:gd name="T17" fmla="*/ 27 h 27"/>
                <a:gd name="T18" fmla="*/ 10 w 26"/>
                <a:gd name="T19" fmla="*/ 27 h 27"/>
                <a:gd name="T20" fmla="*/ 0 w 26"/>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7">
                  <a:moveTo>
                    <a:pt x="0" y="0"/>
                  </a:moveTo>
                  <a:cubicBezTo>
                    <a:pt x="6" y="0"/>
                    <a:pt x="6" y="0"/>
                    <a:pt x="6" y="0"/>
                  </a:cubicBezTo>
                  <a:cubicBezTo>
                    <a:pt x="12" y="18"/>
                    <a:pt x="12" y="18"/>
                    <a:pt x="12" y="18"/>
                  </a:cubicBezTo>
                  <a:cubicBezTo>
                    <a:pt x="13" y="20"/>
                    <a:pt x="13" y="22"/>
                    <a:pt x="13" y="22"/>
                  </a:cubicBezTo>
                  <a:cubicBezTo>
                    <a:pt x="13" y="22"/>
                    <a:pt x="13" y="22"/>
                    <a:pt x="13" y="22"/>
                  </a:cubicBezTo>
                  <a:cubicBezTo>
                    <a:pt x="13" y="22"/>
                    <a:pt x="14" y="20"/>
                    <a:pt x="14" y="18"/>
                  </a:cubicBezTo>
                  <a:cubicBezTo>
                    <a:pt x="20" y="0"/>
                    <a:pt x="20" y="0"/>
                    <a:pt x="20" y="0"/>
                  </a:cubicBezTo>
                  <a:cubicBezTo>
                    <a:pt x="26" y="0"/>
                    <a:pt x="26" y="0"/>
                    <a:pt x="26" y="0"/>
                  </a:cubicBezTo>
                  <a:cubicBezTo>
                    <a:pt x="16" y="27"/>
                    <a:pt x="16" y="27"/>
                    <a:pt x="16" y="27"/>
                  </a:cubicBezTo>
                  <a:cubicBezTo>
                    <a:pt x="10" y="27"/>
                    <a:pt x="10" y="27"/>
                    <a:pt x="10" y="27"/>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27">
              <a:extLst>
                <a:ext uri="{FF2B5EF4-FFF2-40B4-BE49-F238E27FC236}">
                  <a16:creationId xmlns:a16="http://schemas.microsoft.com/office/drawing/2014/main" id="{0862D08D-DDEB-4FB1-A687-2DCA37BD9D54}"/>
                </a:ext>
              </a:extLst>
            </p:cNvPr>
            <p:cNvSpPr>
              <a:spLocks noEditPoints="1"/>
            </p:cNvSpPr>
            <p:nvPr/>
          </p:nvSpPr>
          <p:spPr bwMode="auto">
            <a:xfrm>
              <a:off x="4753" y="2180"/>
              <a:ext cx="10" cy="78"/>
            </a:xfrm>
            <a:custGeom>
              <a:avLst/>
              <a:gdLst>
                <a:gd name="T0" fmla="*/ 0 w 10"/>
                <a:gd name="T1" fmla="*/ 0 h 78"/>
                <a:gd name="T2" fmla="*/ 10 w 10"/>
                <a:gd name="T3" fmla="*/ 0 h 78"/>
                <a:gd name="T4" fmla="*/ 10 w 10"/>
                <a:gd name="T5" fmla="*/ 11 h 78"/>
                <a:gd name="T6" fmla="*/ 0 w 10"/>
                <a:gd name="T7" fmla="*/ 11 h 78"/>
                <a:gd name="T8" fmla="*/ 0 w 10"/>
                <a:gd name="T9" fmla="*/ 0 h 78"/>
                <a:gd name="T10" fmla="*/ 0 w 10"/>
                <a:gd name="T11" fmla="*/ 21 h 78"/>
                <a:gd name="T12" fmla="*/ 10 w 10"/>
                <a:gd name="T13" fmla="*/ 21 h 78"/>
                <a:gd name="T14" fmla="*/ 10 w 10"/>
                <a:gd name="T15" fmla="*/ 78 h 78"/>
                <a:gd name="T16" fmla="*/ 0 w 10"/>
                <a:gd name="T17" fmla="*/ 78 h 78"/>
                <a:gd name="T18" fmla="*/ 0 w 10"/>
                <a:gd name="T19" fmla="*/ 2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78">
                  <a:moveTo>
                    <a:pt x="0" y="0"/>
                  </a:moveTo>
                  <a:lnTo>
                    <a:pt x="10" y="0"/>
                  </a:lnTo>
                  <a:lnTo>
                    <a:pt x="10" y="11"/>
                  </a:lnTo>
                  <a:lnTo>
                    <a:pt x="0" y="11"/>
                  </a:lnTo>
                  <a:lnTo>
                    <a:pt x="0" y="0"/>
                  </a:lnTo>
                  <a:close/>
                  <a:moveTo>
                    <a:pt x="0" y="21"/>
                  </a:moveTo>
                  <a:lnTo>
                    <a:pt x="10" y="21"/>
                  </a:lnTo>
                  <a:lnTo>
                    <a:pt x="10" y="78"/>
                  </a:lnTo>
                  <a:lnTo>
                    <a:pt x="0" y="78"/>
                  </a:lnTo>
                  <a:lnTo>
                    <a:pt x="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28">
              <a:extLst>
                <a:ext uri="{FF2B5EF4-FFF2-40B4-BE49-F238E27FC236}">
                  <a16:creationId xmlns:a16="http://schemas.microsoft.com/office/drawing/2014/main" id="{B8D9B677-3CAF-4ACF-B9F5-EDE23F83A273}"/>
                </a:ext>
              </a:extLst>
            </p:cNvPr>
            <p:cNvSpPr>
              <a:spLocks/>
            </p:cNvSpPr>
            <p:nvPr/>
          </p:nvSpPr>
          <p:spPr bwMode="auto">
            <a:xfrm>
              <a:off x="4778" y="2201"/>
              <a:ext cx="42" cy="57"/>
            </a:xfrm>
            <a:custGeom>
              <a:avLst/>
              <a:gdLst>
                <a:gd name="T0" fmla="*/ 3 w 20"/>
                <a:gd name="T1" fmla="*/ 20 h 27"/>
                <a:gd name="T2" fmla="*/ 10 w 20"/>
                <a:gd name="T3" fmla="*/ 23 h 27"/>
                <a:gd name="T4" fmla="*/ 14 w 20"/>
                <a:gd name="T5" fmla="*/ 20 h 27"/>
                <a:gd name="T6" fmla="*/ 1 w 20"/>
                <a:gd name="T7" fmla="*/ 7 h 27"/>
                <a:gd name="T8" fmla="*/ 10 w 20"/>
                <a:gd name="T9" fmla="*/ 0 h 27"/>
                <a:gd name="T10" fmla="*/ 19 w 20"/>
                <a:gd name="T11" fmla="*/ 3 h 27"/>
                <a:gd name="T12" fmla="*/ 17 w 20"/>
                <a:gd name="T13" fmla="*/ 6 h 27"/>
                <a:gd name="T14" fmla="*/ 10 w 20"/>
                <a:gd name="T15" fmla="*/ 4 h 27"/>
                <a:gd name="T16" fmla="*/ 6 w 20"/>
                <a:gd name="T17" fmla="*/ 7 h 27"/>
                <a:gd name="T18" fmla="*/ 20 w 20"/>
                <a:gd name="T19" fmla="*/ 20 h 27"/>
                <a:gd name="T20" fmla="*/ 10 w 20"/>
                <a:gd name="T21" fmla="*/ 27 h 27"/>
                <a:gd name="T22" fmla="*/ 0 w 20"/>
                <a:gd name="T23" fmla="*/ 23 h 27"/>
                <a:gd name="T24" fmla="*/ 3 w 20"/>
                <a:gd name="T25"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7">
                  <a:moveTo>
                    <a:pt x="3" y="20"/>
                  </a:moveTo>
                  <a:cubicBezTo>
                    <a:pt x="3" y="20"/>
                    <a:pt x="6" y="23"/>
                    <a:pt x="10" y="23"/>
                  </a:cubicBezTo>
                  <a:cubicBezTo>
                    <a:pt x="12" y="23"/>
                    <a:pt x="14" y="22"/>
                    <a:pt x="14" y="20"/>
                  </a:cubicBezTo>
                  <a:cubicBezTo>
                    <a:pt x="14" y="15"/>
                    <a:pt x="1" y="16"/>
                    <a:pt x="1" y="7"/>
                  </a:cubicBezTo>
                  <a:cubicBezTo>
                    <a:pt x="1" y="2"/>
                    <a:pt x="5" y="0"/>
                    <a:pt x="10" y="0"/>
                  </a:cubicBezTo>
                  <a:cubicBezTo>
                    <a:pt x="16" y="0"/>
                    <a:pt x="19" y="3"/>
                    <a:pt x="19" y="3"/>
                  </a:cubicBezTo>
                  <a:cubicBezTo>
                    <a:pt x="17" y="6"/>
                    <a:pt x="17" y="6"/>
                    <a:pt x="17" y="6"/>
                  </a:cubicBezTo>
                  <a:cubicBezTo>
                    <a:pt x="17" y="6"/>
                    <a:pt x="15" y="4"/>
                    <a:pt x="10" y="4"/>
                  </a:cubicBezTo>
                  <a:cubicBezTo>
                    <a:pt x="8" y="4"/>
                    <a:pt x="6" y="5"/>
                    <a:pt x="6" y="7"/>
                  </a:cubicBezTo>
                  <a:cubicBezTo>
                    <a:pt x="6" y="12"/>
                    <a:pt x="20" y="11"/>
                    <a:pt x="20" y="20"/>
                  </a:cubicBezTo>
                  <a:cubicBezTo>
                    <a:pt x="20" y="24"/>
                    <a:pt x="16" y="27"/>
                    <a:pt x="10" y="27"/>
                  </a:cubicBezTo>
                  <a:cubicBezTo>
                    <a:pt x="4" y="27"/>
                    <a:pt x="0" y="23"/>
                    <a:pt x="0" y="23"/>
                  </a:cubicBezTo>
                  <a:lnTo>
                    <a:pt x="3"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29">
              <a:extLst>
                <a:ext uri="{FF2B5EF4-FFF2-40B4-BE49-F238E27FC236}">
                  <a16:creationId xmlns:a16="http://schemas.microsoft.com/office/drawing/2014/main" id="{99837131-6230-4915-A69C-549D55378162}"/>
                </a:ext>
              </a:extLst>
            </p:cNvPr>
            <p:cNvSpPr>
              <a:spLocks noEditPoints="1"/>
            </p:cNvSpPr>
            <p:nvPr/>
          </p:nvSpPr>
          <p:spPr bwMode="auto">
            <a:xfrm>
              <a:off x="4830" y="2201"/>
              <a:ext cx="51" cy="57"/>
            </a:xfrm>
            <a:custGeom>
              <a:avLst/>
              <a:gdLst>
                <a:gd name="T0" fmla="*/ 13 w 24"/>
                <a:gd name="T1" fmla="*/ 0 h 27"/>
                <a:gd name="T2" fmla="*/ 24 w 24"/>
                <a:gd name="T3" fmla="*/ 12 h 27"/>
                <a:gd name="T4" fmla="*/ 24 w 24"/>
                <a:gd name="T5" fmla="*/ 14 h 27"/>
                <a:gd name="T6" fmla="*/ 5 w 24"/>
                <a:gd name="T7" fmla="*/ 14 h 27"/>
                <a:gd name="T8" fmla="*/ 14 w 24"/>
                <a:gd name="T9" fmla="*/ 23 h 27"/>
                <a:gd name="T10" fmla="*/ 22 w 24"/>
                <a:gd name="T11" fmla="*/ 20 h 27"/>
                <a:gd name="T12" fmla="*/ 24 w 24"/>
                <a:gd name="T13" fmla="*/ 23 h 27"/>
                <a:gd name="T14" fmla="*/ 14 w 24"/>
                <a:gd name="T15" fmla="*/ 27 h 27"/>
                <a:gd name="T16" fmla="*/ 0 w 24"/>
                <a:gd name="T17" fmla="*/ 13 h 27"/>
                <a:gd name="T18" fmla="*/ 13 w 24"/>
                <a:gd name="T19" fmla="*/ 0 h 27"/>
                <a:gd name="T20" fmla="*/ 19 w 24"/>
                <a:gd name="T21" fmla="*/ 10 h 27"/>
                <a:gd name="T22" fmla="*/ 13 w 24"/>
                <a:gd name="T23" fmla="*/ 4 h 27"/>
                <a:gd name="T24" fmla="*/ 5 w 24"/>
                <a:gd name="T25" fmla="*/ 10 h 27"/>
                <a:gd name="T26" fmla="*/ 19 w 24"/>
                <a:gd name="T27"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7">
                  <a:moveTo>
                    <a:pt x="13" y="0"/>
                  </a:moveTo>
                  <a:cubicBezTo>
                    <a:pt x="20" y="0"/>
                    <a:pt x="24" y="5"/>
                    <a:pt x="24" y="12"/>
                  </a:cubicBezTo>
                  <a:cubicBezTo>
                    <a:pt x="24" y="13"/>
                    <a:pt x="24" y="14"/>
                    <a:pt x="24" y="14"/>
                  </a:cubicBezTo>
                  <a:cubicBezTo>
                    <a:pt x="5" y="14"/>
                    <a:pt x="5" y="14"/>
                    <a:pt x="5" y="14"/>
                  </a:cubicBezTo>
                  <a:cubicBezTo>
                    <a:pt x="5" y="20"/>
                    <a:pt x="9" y="23"/>
                    <a:pt x="14" y="23"/>
                  </a:cubicBezTo>
                  <a:cubicBezTo>
                    <a:pt x="19" y="23"/>
                    <a:pt x="22" y="20"/>
                    <a:pt x="22" y="20"/>
                  </a:cubicBezTo>
                  <a:cubicBezTo>
                    <a:pt x="24" y="23"/>
                    <a:pt x="24" y="23"/>
                    <a:pt x="24" y="23"/>
                  </a:cubicBezTo>
                  <a:cubicBezTo>
                    <a:pt x="24" y="23"/>
                    <a:pt x="20" y="27"/>
                    <a:pt x="14" y="27"/>
                  </a:cubicBezTo>
                  <a:cubicBezTo>
                    <a:pt x="6" y="27"/>
                    <a:pt x="0" y="21"/>
                    <a:pt x="0" y="13"/>
                  </a:cubicBezTo>
                  <a:cubicBezTo>
                    <a:pt x="0" y="5"/>
                    <a:pt x="6" y="0"/>
                    <a:pt x="13" y="0"/>
                  </a:cubicBezTo>
                  <a:close/>
                  <a:moveTo>
                    <a:pt x="19" y="10"/>
                  </a:moveTo>
                  <a:cubicBezTo>
                    <a:pt x="19" y="6"/>
                    <a:pt x="16" y="4"/>
                    <a:pt x="13" y="4"/>
                  </a:cubicBezTo>
                  <a:cubicBezTo>
                    <a:pt x="9" y="4"/>
                    <a:pt x="6" y="6"/>
                    <a:pt x="5" y="10"/>
                  </a:cubicBezTo>
                  <a:lnTo>
                    <a:pt x="19"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30">
              <a:extLst>
                <a:ext uri="{FF2B5EF4-FFF2-40B4-BE49-F238E27FC236}">
                  <a16:creationId xmlns:a16="http://schemas.microsoft.com/office/drawing/2014/main" id="{D3E13A75-6C66-4C2E-A53D-507C24B70865}"/>
                </a:ext>
              </a:extLst>
            </p:cNvPr>
            <p:cNvSpPr>
              <a:spLocks/>
            </p:cNvSpPr>
            <p:nvPr/>
          </p:nvSpPr>
          <p:spPr bwMode="auto">
            <a:xfrm>
              <a:off x="4895" y="2201"/>
              <a:ext cx="50" cy="57"/>
            </a:xfrm>
            <a:custGeom>
              <a:avLst/>
              <a:gdLst>
                <a:gd name="T0" fmla="*/ 0 w 24"/>
                <a:gd name="T1" fmla="*/ 0 h 27"/>
                <a:gd name="T2" fmla="*/ 5 w 24"/>
                <a:gd name="T3" fmla="*/ 0 h 27"/>
                <a:gd name="T4" fmla="*/ 5 w 24"/>
                <a:gd name="T5" fmla="*/ 16 h 27"/>
                <a:gd name="T6" fmla="*/ 10 w 24"/>
                <a:gd name="T7" fmla="*/ 23 h 27"/>
                <a:gd name="T8" fmla="*/ 19 w 24"/>
                <a:gd name="T9" fmla="*/ 13 h 27"/>
                <a:gd name="T10" fmla="*/ 19 w 24"/>
                <a:gd name="T11" fmla="*/ 0 h 27"/>
                <a:gd name="T12" fmla="*/ 24 w 24"/>
                <a:gd name="T13" fmla="*/ 0 h 27"/>
                <a:gd name="T14" fmla="*/ 24 w 24"/>
                <a:gd name="T15" fmla="*/ 27 h 27"/>
                <a:gd name="T16" fmla="*/ 19 w 24"/>
                <a:gd name="T17" fmla="*/ 27 h 27"/>
                <a:gd name="T18" fmla="*/ 19 w 24"/>
                <a:gd name="T19" fmla="*/ 23 h 27"/>
                <a:gd name="T20" fmla="*/ 19 w 24"/>
                <a:gd name="T21" fmla="*/ 21 h 27"/>
                <a:gd name="T22" fmla="*/ 19 w 24"/>
                <a:gd name="T23" fmla="*/ 21 h 27"/>
                <a:gd name="T24" fmla="*/ 9 w 24"/>
                <a:gd name="T25" fmla="*/ 27 h 27"/>
                <a:gd name="T26" fmla="*/ 0 w 24"/>
                <a:gd name="T27" fmla="*/ 17 h 27"/>
                <a:gd name="T28" fmla="*/ 0 w 24"/>
                <a:gd name="T2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27">
                  <a:moveTo>
                    <a:pt x="0" y="0"/>
                  </a:moveTo>
                  <a:cubicBezTo>
                    <a:pt x="5" y="0"/>
                    <a:pt x="5" y="0"/>
                    <a:pt x="5" y="0"/>
                  </a:cubicBezTo>
                  <a:cubicBezTo>
                    <a:pt x="5" y="16"/>
                    <a:pt x="5" y="16"/>
                    <a:pt x="5" y="16"/>
                  </a:cubicBezTo>
                  <a:cubicBezTo>
                    <a:pt x="5" y="20"/>
                    <a:pt x="6" y="23"/>
                    <a:pt x="10" y="23"/>
                  </a:cubicBezTo>
                  <a:cubicBezTo>
                    <a:pt x="16" y="23"/>
                    <a:pt x="19" y="18"/>
                    <a:pt x="19" y="13"/>
                  </a:cubicBezTo>
                  <a:cubicBezTo>
                    <a:pt x="19" y="0"/>
                    <a:pt x="19" y="0"/>
                    <a:pt x="19" y="0"/>
                  </a:cubicBezTo>
                  <a:cubicBezTo>
                    <a:pt x="24" y="0"/>
                    <a:pt x="24" y="0"/>
                    <a:pt x="24" y="0"/>
                  </a:cubicBezTo>
                  <a:cubicBezTo>
                    <a:pt x="24" y="27"/>
                    <a:pt x="24" y="27"/>
                    <a:pt x="24" y="27"/>
                  </a:cubicBezTo>
                  <a:cubicBezTo>
                    <a:pt x="19" y="27"/>
                    <a:pt x="19" y="27"/>
                    <a:pt x="19" y="27"/>
                  </a:cubicBezTo>
                  <a:cubicBezTo>
                    <a:pt x="19" y="23"/>
                    <a:pt x="19" y="23"/>
                    <a:pt x="19" y="23"/>
                  </a:cubicBezTo>
                  <a:cubicBezTo>
                    <a:pt x="19" y="22"/>
                    <a:pt x="19" y="21"/>
                    <a:pt x="19" y="21"/>
                  </a:cubicBezTo>
                  <a:cubicBezTo>
                    <a:pt x="19" y="21"/>
                    <a:pt x="19" y="21"/>
                    <a:pt x="19" y="21"/>
                  </a:cubicBezTo>
                  <a:cubicBezTo>
                    <a:pt x="18" y="24"/>
                    <a:pt x="14" y="27"/>
                    <a:pt x="9" y="27"/>
                  </a:cubicBezTo>
                  <a:cubicBezTo>
                    <a:pt x="3" y="27"/>
                    <a:pt x="0" y="24"/>
                    <a:pt x="0" y="17"/>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31">
              <a:extLst>
                <a:ext uri="{FF2B5EF4-FFF2-40B4-BE49-F238E27FC236}">
                  <a16:creationId xmlns:a16="http://schemas.microsoft.com/office/drawing/2014/main" id="{5DBFB0D1-317C-4B45-8115-73751939B27D}"/>
                </a:ext>
              </a:extLst>
            </p:cNvPr>
            <p:cNvSpPr>
              <a:spLocks/>
            </p:cNvSpPr>
            <p:nvPr/>
          </p:nvSpPr>
          <p:spPr bwMode="auto">
            <a:xfrm>
              <a:off x="4964" y="2201"/>
              <a:ext cx="30" cy="57"/>
            </a:xfrm>
            <a:custGeom>
              <a:avLst/>
              <a:gdLst>
                <a:gd name="T0" fmla="*/ 0 w 14"/>
                <a:gd name="T1" fmla="*/ 0 h 27"/>
                <a:gd name="T2" fmla="*/ 5 w 14"/>
                <a:gd name="T3" fmla="*/ 0 h 27"/>
                <a:gd name="T4" fmla="*/ 5 w 14"/>
                <a:gd name="T5" fmla="*/ 5 h 27"/>
                <a:gd name="T6" fmla="*/ 5 w 14"/>
                <a:gd name="T7" fmla="*/ 7 h 27"/>
                <a:gd name="T8" fmla="*/ 5 w 14"/>
                <a:gd name="T9" fmla="*/ 7 h 27"/>
                <a:gd name="T10" fmla="*/ 13 w 14"/>
                <a:gd name="T11" fmla="*/ 0 h 27"/>
                <a:gd name="T12" fmla="*/ 14 w 14"/>
                <a:gd name="T13" fmla="*/ 0 h 27"/>
                <a:gd name="T14" fmla="*/ 14 w 14"/>
                <a:gd name="T15" fmla="*/ 5 h 27"/>
                <a:gd name="T16" fmla="*/ 13 w 14"/>
                <a:gd name="T17" fmla="*/ 5 h 27"/>
                <a:gd name="T18" fmla="*/ 6 w 14"/>
                <a:gd name="T19" fmla="*/ 11 h 27"/>
                <a:gd name="T20" fmla="*/ 5 w 14"/>
                <a:gd name="T21" fmla="*/ 16 h 27"/>
                <a:gd name="T22" fmla="*/ 5 w 14"/>
                <a:gd name="T23" fmla="*/ 27 h 27"/>
                <a:gd name="T24" fmla="*/ 0 w 14"/>
                <a:gd name="T25" fmla="*/ 27 h 27"/>
                <a:gd name="T26" fmla="*/ 0 w 14"/>
                <a:gd name="T2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27">
                  <a:moveTo>
                    <a:pt x="0" y="0"/>
                  </a:moveTo>
                  <a:cubicBezTo>
                    <a:pt x="5" y="0"/>
                    <a:pt x="5" y="0"/>
                    <a:pt x="5" y="0"/>
                  </a:cubicBezTo>
                  <a:cubicBezTo>
                    <a:pt x="5" y="5"/>
                    <a:pt x="5" y="5"/>
                    <a:pt x="5" y="5"/>
                  </a:cubicBezTo>
                  <a:cubicBezTo>
                    <a:pt x="5" y="6"/>
                    <a:pt x="5" y="7"/>
                    <a:pt x="5" y="7"/>
                  </a:cubicBezTo>
                  <a:cubicBezTo>
                    <a:pt x="5" y="7"/>
                    <a:pt x="5" y="7"/>
                    <a:pt x="5" y="7"/>
                  </a:cubicBezTo>
                  <a:cubicBezTo>
                    <a:pt x="6" y="3"/>
                    <a:pt x="9" y="0"/>
                    <a:pt x="13" y="0"/>
                  </a:cubicBezTo>
                  <a:cubicBezTo>
                    <a:pt x="14" y="0"/>
                    <a:pt x="14" y="0"/>
                    <a:pt x="14" y="0"/>
                  </a:cubicBezTo>
                  <a:cubicBezTo>
                    <a:pt x="14" y="5"/>
                    <a:pt x="14" y="5"/>
                    <a:pt x="14" y="5"/>
                  </a:cubicBezTo>
                  <a:cubicBezTo>
                    <a:pt x="14" y="5"/>
                    <a:pt x="14" y="5"/>
                    <a:pt x="13" y="5"/>
                  </a:cubicBezTo>
                  <a:cubicBezTo>
                    <a:pt x="10" y="5"/>
                    <a:pt x="7" y="7"/>
                    <a:pt x="6" y="11"/>
                  </a:cubicBezTo>
                  <a:cubicBezTo>
                    <a:pt x="5" y="13"/>
                    <a:pt x="5" y="14"/>
                    <a:pt x="5" y="16"/>
                  </a:cubicBezTo>
                  <a:cubicBezTo>
                    <a:pt x="5" y="27"/>
                    <a:pt x="5" y="27"/>
                    <a:pt x="5" y="27"/>
                  </a:cubicBezTo>
                  <a:cubicBezTo>
                    <a:pt x="0" y="27"/>
                    <a:pt x="0" y="27"/>
                    <a:pt x="0" y="27"/>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32">
              <a:extLst>
                <a:ext uri="{FF2B5EF4-FFF2-40B4-BE49-F238E27FC236}">
                  <a16:creationId xmlns:a16="http://schemas.microsoft.com/office/drawing/2014/main" id="{B227090C-784C-4995-9E23-9BFAE34A41C3}"/>
                </a:ext>
              </a:extLst>
            </p:cNvPr>
            <p:cNvSpPr>
              <a:spLocks/>
            </p:cNvSpPr>
            <p:nvPr/>
          </p:nvSpPr>
          <p:spPr bwMode="auto">
            <a:xfrm>
              <a:off x="5002" y="2201"/>
              <a:ext cx="42" cy="57"/>
            </a:xfrm>
            <a:custGeom>
              <a:avLst/>
              <a:gdLst>
                <a:gd name="T0" fmla="*/ 3 w 20"/>
                <a:gd name="T1" fmla="*/ 20 h 27"/>
                <a:gd name="T2" fmla="*/ 10 w 20"/>
                <a:gd name="T3" fmla="*/ 23 h 27"/>
                <a:gd name="T4" fmla="*/ 15 w 20"/>
                <a:gd name="T5" fmla="*/ 20 h 27"/>
                <a:gd name="T6" fmla="*/ 1 w 20"/>
                <a:gd name="T7" fmla="*/ 7 h 27"/>
                <a:gd name="T8" fmla="*/ 11 w 20"/>
                <a:gd name="T9" fmla="*/ 0 h 27"/>
                <a:gd name="T10" fmla="*/ 19 w 20"/>
                <a:gd name="T11" fmla="*/ 3 h 27"/>
                <a:gd name="T12" fmla="*/ 17 w 20"/>
                <a:gd name="T13" fmla="*/ 6 h 27"/>
                <a:gd name="T14" fmla="*/ 11 w 20"/>
                <a:gd name="T15" fmla="*/ 4 h 27"/>
                <a:gd name="T16" fmla="*/ 6 w 20"/>
                <a:gd name="T17" fmla="*/ 7 h 27"/>
                <a:gd name="T18" fmla="*/ 20 w 20"/>
                <a:gd name="T19" fmla="*/ 20 h 27"/>
                <a:gd name="T20" fmla="*/ 10 w 20"/>
                <a:gd name="T21" fmla="*/ 27 h 27"/>
                <a:gd name="T22" fmla="*/ 0 w 20"/>
                <a:gd name="T23" fmla="*/ 23 h 27"/>
                <a:gd name="T24" fmla="*/ 3 w 20"/>
                <a:gd name="T25"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7">
                  <a:moveTo>
                    <a:pt x="3" y="20"/>
                  </a:moveTo>
                  <a:cubicBezTo>
                    <a:pt x="3" y="20"/>
                    <a:pt x="6" y="23"/>
                    <a:pt x="10" y="23"/>
                  </a:cubicBezTo>
                  <a:cubicBezTo>
                    <a:pt x="13" y="23"/>
                    <a:pt x="15" y="22"/>
                    <a:pt x="15" y="20"/>
                  </a:cubicBezTo>
                  <a:cubicBezTo>
                    <a:pt x="15" y="15"/>
                    <a:pt x="1" y="16"/>
                    <a:pt x="1" y="7"/>
                  </a:cubicBezTo>
                  <a:cubicBezTo>
                    <a:pt x="1" y="2"/>
                    <a:pt x="5" y="0"/>
                    <a:pt x="11" y="0"/>
                  </a:cubicBezTo>
                  <a:cubicBezTo>
                    <a:pt x="17" y="0"/>
                    <a:pt x="19" y="3"/>
                    <a:pt x="19" y="3"/>
                  </a:cubicBezTo>
                  <a:cubicBezTo>
                    <a:pt x="17" y="6"/>
                    <a:pt x="17" y="6"/>
                    <a:pt x="17" y="6"/>
                  </a:cubicBezTo>
                  <a:cubicBezTo>
                    <a:pt x="17" y="6"/>
                    <a:pt x="15" y="4"/>
                    <a:pt x="11" y="4"/>
                  </a:cubicBezTo>
                  <a:cubicBezTo>
                    <a:pt x="8" y="4"/>
                    <a:pt x="6" y="5"/>
                    <a:pt x="6" y="7"/>
                  </a:cubicBezTo>
                  <a:cubicBezTo>
                    <a:pt x="6" y="12"/>
                    <a:pt x="20" y="11"/>
                    <a:pt x="20" y="20"/>
                  </a:cubicBezTo>
                  <a:cubicBezTo>
                    <a:pt x="20" y="24"/>
                    <a:pt x="16" y="27"/>
                    <a:pt x="10" y="27"/>
                  </a:cubicBezTo>
                  <a:cubicBezTo>
                    <a:pt x="4" y="27"/>
                    <a:pt x="0" y="23"/>
                    <a:pt x="0" y="23"/>
                  </a:cubicBezTo>
                  <a:lnTo>
                    <a:pt x="3"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94" name="Instructie">
            <a:extLst>
              <a:ext uri="{FF2B5EF4-FFF2-40B4-BE49-F238E27FC236}">
                <a16:creationId xmlns:a16="http://schemas.microsoft.com/office/drawing/2014/main" id="{A6F4066A-88A1-4386-8037-0AB418E035BE}"/>
              </a:ext>
            </a:extLst>
          </p:cNvPr>
          <p:cNvGrpSpPr/>
          <p:nvPr userDrawn="1"/>
        </p:nvGrpSpPr>
        <p:grpSpPr>
          <a:xfrm>
            <a:off x="-3437547" y="1434"/>
            <a:ext cx="3201327" cy="6001164"/>
            <a:chOff x="-3437547" y="1434"/>
            <a:chExt cx="3201327" cy="6001164"/>
          </a:xfrm>
        </p:grpSpPr>
        <p:cxnSp>
          <p:nvCxnSpPr>
            <p:cNvPr id="395" name="Rechte verbindingslijn 394">
              <a:extLst>
                <a:ext uri="{FF2B5EF4-FFF2-40B4-BE49-F238E27FC236}">
                  <a16:creationId xmlns:a16="http://schemas.microsoft.com/office/drawing/2014/main" id="{A8193597-29CF-4358-B1E5-95E373E516F6}"/>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396" name="Ovaal 395">
              <a:extLst>
                <a:ext uri="{FF2B5EF4-FFF2-40B4-BE49-F238E27FC236}">
                  <a16:creationId xmlns:a16="http://schemas.microsoft.com/office/drawing/2014/main" id="{0F9C70F5-33EB-4C97-84B6-251EB58EBF90}"/>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397" name="Rechthoek 396">
              <a:extLst>
                <a:ext uri="{FF2B5EF4-FFF2-40B4-BE49-F238E27FC236}">
                  <a16:creationId xmlns:a16="http://schemas.microsoft.com/office/drawing/2014/main" id="{816CCEE1-44A6-4E03-A2A9-8EDB1A143ABE}"/>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314325" marR="0" lvl="4" indent="-314325" algn="l" defTabSz="719138" rtl="0" eaLnBrk="1" fontAlgn="auto" latinLnBrk="0" hangingPunct="1">
                <a:lnSpc>
                  <a:spcPct val="100000"/>
                </a:lnSpc>
                <a:spcBef>
                  <a:spcPts val="300"/>
                </a:spcBef>
                <a:spcAft>
                  <a:spcPts val="300"/>
                </a:spcAft>
                <a:buClr>
                  <a:schemeClr val="accent3"/>
                </a:buClr>
                <a:buSzTx/>
                <a:buFont typeface="+mj-lt"/>
                <a:buAutoNum type="arabicPeriod"/>
                <a:tabLst/>
                <a:defRPr/>
              </a:pPr>
              <a:r>
                <a:rPr lang="nl-NL" sz="1100" i="0" kern="1200" noProof="0" dirty="0">
                  <a:solidFill>
                    <a:schemeClr val="tx1">
                      <a:lumMod val="90000"/>
                      <a:lumOff val="10000"/>
                    </a:schemeClr>
                  </a:solidFill>
                  <a:latin typeface="+mn-lt"/>
                  <a:ea typeface="+mn-ea"/>
                  <a:cs typeface="+mn-cs"/>
                </a:rPr>
                <a:t>Opsomming</a:t>
              </a:r>
            </a:p>
          </p:txBody>
        </p:sp>
        <p:sp>
          <p:nvSpPr>
            <p:cNvPr id="398" name="Ovaal 397">
              <a:extLst>
                <a:ext uri="{FF2B5EF4-FFF2-40B4-BE49-F238E27FC236}">
                  <a16:creationId xmlns:a16="http://schemas.microsoft.com/office/drawing/2014/main" id="{6A55312F-BAE3-4689-8257-2BFE7265448D}"/>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399" name="Rechthoek 398">
              <a:extLst>
                <a:ext uri="{FF2B5EF4-FFF2-40B4-BE49-F238E27FC236}">
                  <a16:creationId xmlns:a16="http://schemas.microsoft.com/office/drawing/2014/main" id="{F3215C40-4C57-4C14-A197-D8534D7B7BAC}"/>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0" marR="0" lvl="5" indent="0" algn="l" defTabSz="914400" rtl="0" eaLnBrk="1" fontAlgn="auto" latinLnBrk="0" hangingPunct="1">
                <a:lnSpc>
                  <a:spcPct val="100000"/>
                </a:lnSpc>
                <a:spcBef>
                  <a:spcPts val="1200"/>
                </a:spcBef>
                <a:spcAft>
                  <a:spcPts val="300"/>
                </a:spcAft>
                <a:buClr>
                  <a:schemeClr val="accent2"/>
                </a:buClr>
                <a:buSzTx/>
                <a:buFont typeface="Arial" panose="020B0604020202020204" pitchFamily="34" charset="0"/>
                <a:buNone/>
                <a:tabLst/>
                <a:defRPr/>
              </a:pPr>
              <a:r>
                <a:rPr lang="nl-NL" sz="1100" b="0" i="0" kern="1200" noProof="0" dirty="0">
                  <a:solidFill>
                    <a:schemeClr val="accent1"/>
                  </a:solidFill>
                  <a:latin typeface="Lato Hairline" panose="020F0202020204030203" pitchFamily="34" charset="0"/>
                  <a:ea typeface="+mn-ea"/>
                  <a:cs typeface="+mn-cs"/>
                </a:rPr>
                <a:t>Bron</a:t>
              </a:r>
            </a:p>
          </p:txBody>
        </p:sp>
        <p:sp>
          <p:nvSpPr>
            <p:cNvPr id="400" name="Ovaal 399">
              <a:extLst>
                <a:ext uri="{FF2B5EF4-FFF2-40B4-BE49-F238E27FC236}">
                  <a16:creationId xmlns:a16="http://schemas.microsoft.com/office/drawing/2014/main" id="{CB9F9FD6-D3F6-423D-8571-840AF8339E6F}"/>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401" name="Rechthoek 400">
              <a:extLst>
                <a:ext uri="{FF2B5EF4-FFF2-40B4-BE49-F238E27FC236}">
                  <a16:creationId xmlns:a16="http://schemas.microsoft.com/office/drawing/2014/main" id="{CD9FF998-80FA-4284-A73A-4D79B73A396F}"/>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0" marR="0" lvl="6" indent="0" algn="l" defTabSz="914400" rtl="0" eaLnBrk="1" fontAlgn="auto" latinLnBrk="0" hangingPunct="1">
                <a:lnSpc>
                  <a:spcPct val="100000"/>
                </a:lnSpc>
                <a:spcBef>
                  <a:spcPts val="300"/>
                </a:spcBef>
                <a:spcAft>
                  <a:spcPts val="300"/>
                </a:spcAft>
                <a:buClr>
                  <a:schemeClr val="accent3"/>
                </a:buClr>
                <a:buSzTx/>
                <a:buFont typeface="Arial" panose="020B0604020202020204" pitchFamily="34" charset="0"/>
                <a:buNone/>
                <a:tabLst/>
                <a:defRPr/>
              </a:pPr>
              <a:r>
                <a:rPr lang="nl-NL" sz="1100" b="0" i="0" kern="1200" spc="20" baseline="0" noProof="0" dirty="0">
                  <a:solidFill>
                    <a:schemeClr val="tx1">
                      <a:lumMod val="75000"/>
                      <a:lumOff val="25000"/>
                    </a:schemeClr>
                  </a:solidFill>
                  <a:latin typeface="Lato" panose="020F0502020204030203" pitchFamily="34" charset="0"/>
                  <a:ea typeface="+mn-ea"/>
                  <a:cs typeface="+mn-cs"/>
                </a:rPr>
                <a:t>Introductie</a:t>
              </a:r>
            </a:p>
          </p:txBody>
        </p:sp>
        <p:sp>
          <p:nvSpPr>
            <p:cNvPr id="402" name="Ovaal 401">
              <a:extLst>
                <a:ext uri="{FF2B5EF4-FFF2-40B4-BE49-F238E27FC236}">
                  <a16:creationId xmlns:a16="http://schemas.microsoft.com/office/drawing/2014/main" id="{02B83426-020B-410C-8CEE-5BB15D0100C4}"/>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403" name="Rechthoek 402">
              <a:extLst>
                <a:ext uri="{FF2B5EF4-FFF2-40B4-BE49-F238E27FC236}">
                  <a16:creationId xmlns:a16="http://schemas.microsoft.com/office/drawing/2014/main" id="{1FC7E703-7E58-43AC-8CFC-64EAF0C56B62}"/>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Quote tekst</a:t>
              </a:r>
            </a:p>
          </p:txBody>
        </p:sp>
        <p:grpSp>
          <p:nvGrpSpPr>
            <p:cNvPr id="404" name="Meer informatie">
              <a:extLst>
                <a:ext uri="{FF2B5EF4-FFF2-40B4-BE49-F238E27FC236}">
                  <a16:creationId xmlns:a16="http://schemas.microsoft.com/office/drawing/2014/main" id="{64A913F9-17DD-4043-BE8E-73A0F68DC859}"/>
                </a:ext>
              </a:extLst>
            </p:cNvPr>
            <p:cNvGrpSpPr/>
            <p:nvPr userDrawn="1"/>
          </p:nvGrpSpPr>
          <p:grpSpPr>
            <a:xfrm>
              <a:off x="-3421298" y="5206936"/>
              <a:ext cx="3178515" cy="795662"/>
              <a:chOff x="-3741486" y="3387723"/>
              <a:chExt cx="3178515" cy="795662"/>
            </a:xfrm>
          </p:grpSpPr>
          <p:sp>
            <p:nvSpPr>
              <p:cNvPr id="472" name="Freeform 101">
                <a:extLst>
                  <a:ext uri="{FF2B5EF4-FFF2-40B4-BE49-F238E27FC236}">
                    <a16:creationId xmlns:a16="http://schemas.microsoft.com/office/drawing/2014/main" id="{764950E5-8006-4986-B903-9B569C923E69}"/>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473" name="Rechthoek 472">
                <a:extLst>
                  <a:ext uri="{FF2B5EF4-FFF2-40B4-BE49-F238E27FC236}">
                    <a16:creationId xmlns:a16="http://schemas.microsoft.com/office/drawing/2014/main" id="{ACBB0A53-3CDE-4446-BD33-67DC125D8363}"/>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474" name="Rechte verbindingslijn 473">
                <a:extLst>
                  <a:ext uri="{FF2B5EF4-FFF2-40B4-BE49-F238E27FC236}">
                    <a16:creationId xmlns:a16="http://schemas.microsoft.com/office/drawing/2014/main" id="{07197C0A-6A40-4458-8A67-D6B7FBE3310B}"/>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405" name="Rechthoek 404">
              <a:extLst>
                <a:ext uri="{FF2B5EF4-FFF2-40B4-BE49-F238E27FC236}">
                  <a16:creationId xmlns:a16="http://schemas.microsoft.com/office/drawing/2014/main" id="{1350164C-179B-49B3-BC20-1880B2482B90}"/>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406" name="Ovaal 405">
              <a:extLst>
                <a:ext uri="{FF2B5EF4-FFF2-40B4-BE49-F238E27FC236}">
                  <a16:creationId xmlns:a16="http://schemas.microsoft.com/office/drawing/2014/main" id="{B5AD2CF4-C8BC-4D22-BF53-35FBDF83FC86}"/>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407" name="Rechte verbindingslijn 406">
              <a:extLst>
                <a:ext uri="{FF2B5EF4-FFF2-40B4-BE49-F238E27FC236}">
                  <a16:creationId xmlns:a16="http://schemas.microsoft.com/office/drawing/2014/main" id="{B9D1FA4D-0311-4807-8F39-298237DC8CB3}"/>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408" name="Groep 407">
              <a:extLst>
                <a:ext uri="{FF2B5EF4-FFF2-40B4-BE49-F238E27FC236}">
                  <a16:creationId xmlns:a16="http://schemas.microsoft.com/office/drawing/2014/main" id="{F85C30E0-DC5E-49E1-97C2-A87524DEA14B}"/>
                </a:ext>
              </a:extLst>
            </p:cNvPr>
            <p:cNvGrpSpPr/>
            <p:nvPr userDrawn="1"/>
          </p:nvGrpSpPr>
          <p:grpSpPr>
            <a:xfrm>
              <a:off x="-3437547" y="349413"/>
              <a:ext cx="2933825" cy="558875"/>
              <a:chOff x="-3419346" y="368233"/>
              <a:chExt cx="3904920" cy="743862"/>
            </a:xfrm>
          </p:grpSpPr>
          <p:sp>
            <p:nvSpPr>
              <p:cNvPr id="420" name="Rechthoek 419">
                <a:extLst>
                  <a:ext uri="{FF2B5EF4-FFF2-40B4-BE49-F238E27FC236}">
                    <a16:creationId xmlns:a16="http://schemas.microsoft.com/office/drawing/2014/main" id="{7766F7AA-152B-4742-B110-77F8701433B6}"/>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421" name="Rechte verbindingslijn 420">
                <a:extLst>
                  <a:ext uri="{FF2B5EF4-FFF2-40B4-BE49-F238E27FC236}">
                    <a16:creationId xmlns:a16="http://schemas.microsoft.com/office/drawing/2014/main" id="{3ABC021D-82B3-4718-9881-1CCCD11A7592}"/>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2" name="Rechte verbindingslijn 421">
                <a:extLst>
                  <a:ext uri="{FF2B5EF4-FFF2-40B4-BE49-F238E27FC236}">
                    <a16:creationId xmlns:a16="http://schemas.microsoft.com/office/drawing/2014/main" id="{586B31B4-87AA-42FD-B99D-472BE96FC355}"/>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23" name="Rechthoek 422">
                <a:extLst>
                  <a:ext uri="{FF2B5EF4-FFF2-40B4-BE49-F238E27FC236}">
                    <a16:creationId xmlns:a16="http://schemas.microsoft.com/office/drawing/2014/main" id="{875D8D17-4CD5-4DEB-8DEE-D0F0351E81D3}"/>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424" name="Groep 423">
                <a:extLst>
                  <a:ext uri="{FF2B5EF4-FFF2-40B4-BE49-F238E27FC236}">
                    <a16:creationId xmlns:a16="http://schemas.microsoft.com/office/drawing/2014/main" id="{2D369ED1-3322-4105-B776-4B5078CF3414}"/>
                  </a:ext>
                </a:extLst>
              </p:cNvPr>
              <p:cNvGrpSpPr/>
              <p:nvPr userDrawn="1"/>
            </p:nvGrpSpPr>
            <p:grpSpPr>
              <a:xfrm>
                <a:off x="-3002834" y="720303"/>
                <a:ext cx="182598" cy="143759"/>
                <a:chOff x="-3310843" y="700986"/>
                <a:chExt cx="182598" cy="143759"/>
              </a:xfrm>
            </p:grpSpPr>
            <p:grpSp>
              <p:nvGrpSpPr>
                <p:cNvPr id="463" name="Groep 462">
                  <a:extLst>
                    <a:ext uri="{FF2B5EF4-FFF2-40B4-BE49-F238E27FC236}">
                      <a16:creationId xmlns:a16="http://schemas.microsoft.com/office/drawing/2014/main" id="{7625AF2F-EEE7-472E-9816-32797F1BC283}"/>
                    </a:ext>
                  </a:extLst>
                </p:cNvPr>
                <p:cNvGrpSpPr/>
                <p:nvPr userDrawn="1"/>
              </p:nvGrpSpPr>
              <p:grpSpPr>
                <a:xfrm>
                  <a:off x="-3310843" y="700986"/>
                  <a:ext cx="182598" cy="143759"/>
                  <a:chOff x="-3310843" y="700986"/>
                  <a:chExt cx="182598" cy="143759"/>
                </a:xfrm>
              </p:grpSpPr>
              <p:cxnSp>
                <p:nvCxnSpPr>
                  <p:cNvPr id="467" name="Rechte verbindingslijn 466">
                    <a:extLst>
                      <a:ext uri="{FF2B5EF4-FFF2-40B4-BE49-F238E27FC236}">
                        <a16:creationId xmlns:a16="http://schemas.microsoft.com/office/drawing/2014/main" id="{3FFDEB0E-638D-4C2B-A59B-4FEA8B275F78}"/>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468" name="Rechte verbindingslijn 467">
                    <a:extLst>
                      <a:ext uri="{FF2B5EF4-FFF2-40B4-BE49-F238E27FC236}">
                        <a16:creationId xmlns:a16="http://schemas.microsoft.com/office/drawing/2014/main" id="{0D42A957-171D-43EB-9755-52AD1EC1691A}"/>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469" name="Rechte verbindingslijn 468">
                    <a:extLst>
                      <a:ext uri="{FF2B5EF4-FFF2-40B4-BE49-F238E27FC236}">
                        <a16:creationId xmlns:a16="http://schemas.microsoft.com/office/drawing/2014/main" id="{418C2007-5C33-4437-BE91-7E9CF8C8FF7F}"/>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470" name="Rechte verbindingslijn 469">
                    <a:extLst>
                      <a:ext uri="{FF2B5EF4-FFF2-40B4-BE49-F238E27FC236}">
                        <a16:creationId xmlns:a16="http://schemas.microsoft.com/office/drawing/2014/main" id="{693E23BB-2EFE-487D-87C0-FDDAEEE56B45}"/>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471" name="Rechte verbindingslijn 470">
                    <a:extLst>
                      <a:ext uri="{FF2B5EF4-FFF2-40B4-BE49-F238E27FC236}">
                        <a16:creationId xmlns:a16="http://schemas.microsoft.com/office/drawing/2014/main" id="{2FD7C9C1-25C0-46E4-9373-572578725D31}"/>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464" name="Groep 463">
                  <a:extLst>
                    <a:ext uri="{FF2B5EF4-FFF2-40B4-BE49-F238E27FC236}">
                      <a16:creationId xmlns:a16="http://schemas.microsoft.com/office/drawing/2014/main" id="{492CFDC2-2218-4B0E-A82F-4C4C45D7BA05}"/>
                    </a:ext>
                  </a:extLst>
                </p:cNvPr>
                <p:cNvGrpSpPr/>
                <p:nvPr userDrawn="1"/>
              </p:nvGrpSpPr>
              <p:grpSpPr>
                <a:xfrm flipH="1">
                  <a:off x="-3310774" y="735854"/>
                  <a:ext cx="88801" cy="72568"/>
                  <a:chOff x="-2091059" y="1395403"/>
                  <a:chExt cx="157316" cy="128558"/>
                </a:xfrm>
              </p:grpSpPr>
              <p:sp>
                <p:nvSpPr>
                  <p:cNvPr id="465" name="Rechthoek 464">
                    <a:extLst>
                      <a:ext uri="{FF2B5EF4-FFF2-40B4-BE49-F238E27FC236}">
                        <a16:creationId xmlns:a16="http://schemas.microsoft.com/office/drawing/2014/main" id="{9FF9BFE3-0E6E-422D-8DB1-DD478DA8EC8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466" name="Pijl: punthaak 465">
                    <a:extLst>
                      <a:ext uri="{FF2B5EF4-FFF2-40B4-BE49-F238E27FC236}">
                        <a16:creationId xmlns:a16="http://schemas.microsoft.com/office/drawing/2014/main" id="{9408C3B1-2BE9-4D3D-8D70-DA011071FA7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425" name="Groep 424">
                <a:extLst>
                  <a:ext uri="{FF2B5EF4-FFF2-40B4-BE49-F238E27FC236}">
                    <a16:creationId xmlns:a16="http://schemas.microsoft.com/office/drawing/2014/main" id="{085425FD-7294-45B4-8225-BD3D0D06860B}"/>
                  </a:ext>
                </a:extLst>
              </p:cNvPr>
              <p:cNvGrpSpPr/>
              <p:nvPr userDrawn="1"/>
            </p:nvGrpSpPr>
            <p:grpSpPr>
              <a:xfrm>
                <a:off x="-3326107" y="720303"/>
                <a:ext cx="182598" cy="143759"/>
                <a:chOff x="-3634116" y="700986"/>
                <a:chExt cx="182598" cy="143759"/>
              </a:xfrm>
            </p:grpSpPr>
            <p:grpSp>
              <p:nvGrpSpPr>
                <p:cNvPr id="454" name="Groep 453">
                  <a:extLst>
                    <a:ext uri="{FF2B5EF4-FFF2-40B4-BE49-F238E27FC236}">
                      <a16:creationId xmlns:a16="http://schemas.microsoft.com/office/drawing/2014/main" id="{EE2B06F4-0A89-4A5A-95A0-94D88A24568F}"/>
                    </a:ext>
                  </a:extLst>
                </p:cNvPr>
                <p:cNvGrpSpPr/>
                <p:nvPr userDrawn="1"/>
              </p:nvGrpSpPr>
              <p:grpSpPr>
                <a:xfrm>
                  <a:off x="-3634116" y="700986"/>
                  <a:ext cx="182598" cy="143759"/>
                  <a:chOff x="-3634116" y="700986"/>
                  <a:chExt cx="182598" cy="143759"/>
                </a:xfrm>
              </p:grpSpPr>
              <p:cxnSp>
                <p:nvCxnSpPr>
                  <p:cNvPr id="458" name="Rechte verbindingslijn 457">
                    <a:extLst>
                      <a:ext uri="{FF2B5EF4-FFF2-40B4-BE49-F238E27FC236}">
                        <a16:creationId xmlns:a16="http://schemas.microsoft.com/office/drawing/2014/main" id="{D07A1994-2454-45FB-B914-E763627313A1}"/>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459" name="Rechte verbindingslijn 458">
                    <a:extLst>
                      <a:ext uri="{FF2B5EF4-FFF2-40B4-BE49-F238E27FC236}">
                        <a16:creationId xmlns:a16="http://schemas.microsoft.com/office/drawing/2014/main" id="{B5B94292-2F7E-4B03-8DC7-EFA7F02C6709}"/>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460" name="Rechte verbindingslijn 459">
                    <a:extLst>
                      <a:ext uri="{FF2B5EF4-FFF2-40B4-BE49-F238E27FC236}">
                        <a16:creationId xmlns:a16="http://schemas.microsoft.com/office/drawing/2014/main" id="{F7BA10C7-F776-4938-9CBC-1A5636414CAE}"/>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461" name="Rechte verbindingslijn 460">
                    <a:extLst>
                      <a:ext uri="{FF2B5EF4-FFF2-40B4-BE49-F238E27FC236}">
                        <a16:creationId xmlns:a16="http://schemas.microsoft.com/office/drawing/2014/main" id="{C296FC82-2C8A-4097-88A2-50F489F33150}"/>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462" name="Rechte verbindingslijn 461">
                    <a:extLst>
                      <a:ext uri="{FF2B5EF4-FFF2-40B4-BE49-F238E27FC236}">
                        <a16:creationId xmlns:a16="http://schemas.microsoft.com/office/drawing/2014/main" id="{FCDF7EF6-0492-4C49-B1F7-DA969A17C26C}"/>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455" name="Groep 454">
                  <a:extLst>
                    <a:ext uri="{FF2B5EF4-FFF2-40B4-BE49-F238E27FC236}">
                      <a16:creationId xmlns:a16="http://schemas.microsoft.com/office/drawing/2014/main" id="{D714AFE0-60BB-4AFB-9606-1B85F1E4C8D5}"/>
                    </a:ext>
                  </a:extLst>
                </p:cNvPr>
                <p:cNvGrpSpPr/>
                <p:nvPr userDrawn="1"/>
              </p:nvGrpSpPr>
              <p:grpSpPr>
                <a:xfrm>
                  <a:off x="-3634047" y="735854"/>
                  <a:ext cx="88801" cy="72568"/>
                  <a:chOff x="-2091059" y="1395403"/>
                  <a:chExt cx="157316" cy="128558"/>
                </a:xfrm>
              </p:grpSpPr>
              <p:sp>
                <p:nvSpPr>
                  <p:cNvPr id="456" name="Rechthoek 455">
                    <a:extLst>
                      <a:ext uri="{FF2B5EF4-FFF2-40B4-BE49-F238E27FC236}">
                        <a16:creationId xmlns:a16="http://schemas.microsoft.com/office/drawing/2014/main" id="{A071C9CD-E1E9-4677-BF23-55F8BDFC4AF4}"/>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457" name="Pijl: punthaak 456">
                    <a:extLst>
                      <a:ext uri="{FF2B5EF4-FFF2-40B4-BE49-F238E27FC236}">
                        <a16:creationId xmlns:a16="http://schemas.microsoft.com/office/drawing/2014/main" id="{C5E5511E-E680-4270-B8B6-FBE93E20D719}"/>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426" name="Rechte verbindingslijn 425">
                <a:extLst>
                  <a:ext uri="{FF2B5EF4-FFF2-40B4-BE49-F238E27FC236}">
                    <a16:creationId xmlns:a16="http://schemas.microsoft.com/office/drawing/2014/main" id="{11F147A5-FF49-4960-AF7B-67BE58773328}"/>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427" name="Rechte verbindingslijn 426">
                <a:extLst>
                  <a:ext uri="{FF2B5EF4-FFF2-40B4-BE49-F238E27FC236}">
                    <a16:creationId xmlns:a16="http://schemas.microsoft.com/office/drawing/2014/main" id="{7EB7DDE4-B69E-4012-8821-F4232B596133}"/>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428" name="Groep 427">
                <a:extLst>
                  <a:ext uri="{FF2B5EF4-FFF2-40B4-BE49-F238E27FC236}">
                    <a16:creationId xmlns:a16="http://schemas.microsoft.com/office/drawing/2014/main" id="{F45D7515-9F54-4604-B538-EAE9F482D26D}"/>
                  </a:ext>
                </a:extLst>
              </p:cNvPr>
              <p:cNvGrpSpPr/>
              <p:nvPr userDrawn="1"/>
            </p:nvGrpSpPr>
            <p:grpSpPr>
              <a:xfrm>
                <a:off x="-2425037" y="370226"/>
                <a:ext cx="357690" cy="330595"/>
                <a:chOff x="-2721817" y="347336"/>
                <a:chExt cx="432805" cy="400021"/>
              </a:xfrm>
            </p:grpSpPr>
            <p:sp>
              <p:nvSpPr>
                <p:cNvPr id="443" name="Rechthoek 442">
                  <a:extLst>
                    <a:ext uri="{FF2B5EF4-FFF2-40B4-BE49-F238E27FC236}">
                      <a16:creationId xmlns:a16="http://schemas.microsoft.com/office/drawing/2014/main" id="{3FA35AF0-6FF3-41B1-A1B2-B899DF4C7B0F}"/>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444" name="Groep 443">
                  <a:extLst>
                    <a:ext uri="{FF2B5EF4-FFF2-40B4-BE49-F238E27FC236}">
                      <a16:creationId xmlns:a16="http://schemas.microsoft.com/office/drawing/2014/main" id="{985317C5-DF44-4A9A-A17C-F376980516A6}"/>
                    </a:ext>
                  </a:extLst>
                </p:cNvPr>
                <p:cNvGrpSpPr/>
                <p:nvPr userDrawn="1"/>
              </p:nvGrpSpPr>
              <p:grpSpPr>
                <a:xfrm>
                  <a:off x="-2652453" y="431583"/>
                  <a:ext cx="294076" cy="231526"/>
                  <a:chOff x="-3634116" y="700986"/>
                  <a:chExt cx="182598" cy="143759"/>
                </a:xfrm>
              </p:grpSpPr>
              <p:grpSp>
                <p:nvGrpSpPr>
                  <p:cNvPr id="445" name="Groep 444">
                    <a:extLst>
                      <a:ext uri="{FF2B5EF4-FFF2-40B4-BE49-F238E27FC236}">
                        <a16:creationId xmlns:a16="http://schemas.microsoft.com/office/drawing/2014/main" id="{5C2CA161-9CD9-48E4-A773-D907CF5F0881}"/>
                      </a:ext>
                    </a:extLst>
                  </p:cNvPr>
                  <p:cNvGrpSpPr/>
                  <p:nvPr userDrawn="1"/>
                </p:nvGrpSpPr>
                <p:grpSpPr>
                  <a:xfrm>
                    <a:off x="-3634116" y="700986"/>
                    <a:ext cx="182598" cy="143759"/>
                    <a:chOff x="-3634116" y="700986"/>
                    <a:chExt cx="182598" cy="143759"/>
                  </a:xfrm>
                </p:grpSpPr>
                <p:cxnSp>
                  <p:nvCxnSpPr>
                    <p:cNvPr id="449" name="Rechte verbindingslijn 448">
                      <a:extLst>
                        <a:ext uri="{FF2B5EF4-FFF2-40B4-BE49-F238E27FC236}">
                          <a16:creationId xmlns:a16="http://schemas.microsoft.com/office/drawing/2014/main" id="{C865B9FE-436B-4606-A9DB-E18950C63ABE}"/>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450" name="Rechte verbindingslijn 449">
                      <a:extLst>
                        <a:ext uri="{FF2B5EF4-FFF2-40B4-BE49-F238E27FC236}">
                          <a16:creationId xmlns:a16="http://schemas.microsoft.com/office/drawing/2014/main" id="{130ED7C2-E451-4E21-9A8C-219B20605213}"/>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451" name="Rechte verbindingslijn 450">
                      <a:extLst>
                        <a:ext uri="{FF2B5EF4-FFF2-40B4-BE49-F238E27FC236}">
                          <a16:creationId xmlns:a16="http://schemas.microsoft.com/office/drawing/2014/main" id="{9A83F392-E43F-4F30-9016-87AA6B58EFE3}"/>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452" name="Rechte verbindingslijn 451">
                      <a:extLst>
                        <a:ext uri="{FF2B5EF4-FFF2-40B4-BE49-F238E27FC236}">
                          <a16:creationId xmlns:a16="http://schemas.microsoft.com/office/drawing/2014/main" id="{0185480A-24CE-42DB-96CF-08B50ACFD6EA}"/>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453" name="Rechte verbindingslijn 452">
                      <a:extLst>
                        <a:ext uri="{FF2B5EF4-FFF2-40B4-BE49-F238E27FC236}">
                          <a16:creationId xmlns:a16="http://schemas.microsoft.com/office/drawing/2014/main" id="{52B12C92-0C34-4A61-839F-03CB9C9B6A5F}"/>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446" name="Groep 445">
                    <a:extLst>
                      <a:ext uri="{FF2B5EF4-FFF2-40B4-BE49-F238E27FC236}">
                        <a16:creationId xmlns:a16="http://schemas.microsoft.com/office/drawing/2014/main" id="{A9B298A0-72A8-45EB-8691-BFBABF1C7A96}"/>
                      </a:ext>
                    </a:extLst>
                  </p:cNvPr>
                  <p:cNvGrpSpPr/>
                  <p:nvPr userDrawn="1"/>
                </p:nvGrpSpPr>
                <p:grpSpPr>
                  <a:xfrm>
                    <a:off x="-3634047" y="735854"/>
                    <a:ext cx="88801" cy="72568"/>
                    <a:chOff x="-2091059" y="1395403"/>
                    <a:chExt cx="157316" cy="128558"/>
                  </a:xfrm>
                </p:grpSpPr>
                <p:sp>
                  <p:nvSpPr>
                    <p:cNvPr id="447" name="Rechthoek 446">
                      <a:extLst>
                        <a:ext uri="{FF2B5EF4-FFF2-40B4-BE49-F238E27FC236}">
                          <a16:creationId xmlns:a16="http://schemas.microsoft.com/office/drawing/2014/main" id="{019E47D3-E935-4111-BD49-910CF75D78B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448" name="Pijl: punthaak 447">
                      <a:extLst>
                        <a:ext uri="{FF2B5EF4-FFF2-40B4-BE49-F238E27FC236}">
                          <a16:creationId xmlns:a16="http://schemas.microsoft.com/office/drawing/2014/main" id="{30846ED7-A745-4221-98B2-C70DFBC71B8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429" name="Groep 428">
                <a:extLst>
                  <a:ext uri="{FF2B5EF4-FFF2-40B4-BE49-F238E27FC236}">
                    <a16:creationId xmlns:a16="http://schemas.microsoft.com/office/drawing/2014/main" id="{B68D4D59-6301-4CAB-8A4B-F47661CC66B1}"/>
                  </a:ext>
                </a:extLst>
              </p:cNvPr>
              <p:cNvGrpSpPr/>
              <p:nvPr userDrawn="1"/>
            </p:nvGrpSpPr>
            <p:grpSpPr>
              <a:xfrm>
                <a:off x="-2425037" y="781500"/>
                <a:ext cx="357690" cy="330595"/>
                <a:chOff x="-2721817" y="782525"/>
                <a:chExt cx="432805" cy="400021"/>
              </a:xfrm>
            </p:grpSpPr>
            <p:sp>
              <p:nvSpPr>
                <p:cNvPr id="432" name="Rechthoek 431">
                  <a:extLst>
                    <a:ext uri="{FF2B5EF4-FFF2-40B4-BE49-F238E27FC236}">
                      <a16:creationId xmlns:a16="http://schemas.microsoft.com/office/drawing/2014/main" id="{1773B876-9AD7-4653-BBDF-D1B5921D2BF3}"/>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433" name="Groep 432">
                  <a:extLst>
                    <a:ext uri="{FF2B5EF4-FFF2-40B4-BE49-F238E27FC236}">
                      <a16:creationId xmlns:a16="http://schemas.microsoft.com/office/drawing/2014/main" id="{3DE03ED3-F0DE-4D9C-B128-444289FA6E39}"/>
                    </a:ext>
                  </a:extLst>
                </p:cNvPr>
                <p:cNvGrpSpPr/>
                <p:nvPr userDrawn="1"/>
              </p:nvGrpSpPr>
              <p:grpSpPr>
                <a:xfrm>
                  <a:off x="-2652453" y="866772"/>
                  <a:ext cx="294076" cy="231526"/>
                  <a:chOff x="-3310843" y="700986"/>
                  <a:chExt cx="182598" cy="143759"/>
                </a:xfrm>
              </p:grpSpPr>
              <p:grpSp>
                <p:nvGrpSpPr>
                  <p:cNvPr id="434" name="Groep 433">
                    <a:extLst>
                      <a:ext uri="{FF2B5EF4-FFF2-40B4-BE49-F238E27FC236}">
                        <a16:creationId xmlns:a16="http://schemas.microsoft.com/office/drawing/2014/main" id="{21F914BC-D6B2-4495-AC81-24184F9A1E5B}"/>
                      </a:ext>
                    </a:extLst>
                  </p:cNvPr>
                  <p:cNvGrpSpPr/>
                  <p:nvPr userDrawn="1"/>
                </p:nvGrpSpPr>
                <p:grpSpPr>
                  <a:xfrm>
                    <a:off x="-3310843" y="700986"/>
                    <a:ext cx="182598" cy="143759"/>
                    <a:chOff x="-3310843" y="700986"/>
                    <a:chExt cx="182598" cy="143759"/>
                  </a:xfrm>
                </p:grpSpPr>
                <p:cxnSp>
                  <p:nvCxnSpPr>
                    <p:cNvPr id="438" name="Rechte verbindingslijn 437">
                      <a:extLst>
                        <a:ext uri="{FF2B5EF4-FFF2-40B4-BE49-F238E27FC236}">
                          <a16:creationId xmlns:a16="http://schemas.microsoft.com/office/drawing/2014/main" id="{B99E92A1-2795-4247-BEDE-C9413CDB3F99}"/>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439" name="Rechte verbindingslijn 438">
                      <a:extLst>
                        <a:ext uri="{FF2B5EF4-FFF2-40B4-BE49-F238E27FC236}">
                          <a16:creationId xmlns:a16="http://schemas.microsoft.com/office/drawing/2014/main" id="{8597037F-0D25-4C9B-A12B-7F203BCA842A}"/>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440" name="Rechte verbindingslijn 439">
                      <a:extLst>
                        <a:ext uri="{FF2B5EF4-FFF2-40B4-BE49-F238E27FC236}">
                          <a16:creationId xmlns:a16="http://schemas.microsoft.com/office/drawing/2014/main" id="{D0763FC9-3D64-4080-A5C4-78BDFD982E40}"/>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441" name="Rechte verbindingslijn 440">
                      <a:extLst>
                        <a:ext uri="{FF2B5EF4-FFF2-40B4-BE49-F238E27FC236}">
                          <a16:creationId xmlns:a16="http://schemas.microsoft.com/office/drawing/2014/main" id="{B0EBB530-C3B7-42F7-8F3A-D1CF5686D54C}"/>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442" name="Rechte verbindingslijn 441">
                      <a:extLst>
                        <a:ext uri="{FF2B5EF4-FFF2-40B4-BE49-F238E27FC236}">
                          <a16:creationId xmlns:a16="http://schemas.microsoft.com/office/drawing/2014/main" id="{1F4EDFA3-68BC-4DC1-B647-83E5FB11A3FF}"/>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435" name="Groep 434">
                    <a:extLst>
                      <a:ext uri="{FF2B5EF4-FFF2-40B4-BE49-F238E27FC236}">
                        <a16:creationId xmlns:a16="http://schemas.microsoft.com/office/drawing/2014/main" id="{D39F588F-E525-471B-8527-E30D0CC65492}"/>
                      </a:ext>
                    </a:extLst>
                  </p:cNvPr>
                  <p:cNvGrpSpPr/>
                  <p:nvPr userDrawn="1"/>
                </p:nvGrpSpPr>
                <p:grpSpPr>
                  <a:xfrm flipH="1">
                    <a:off x="-3310774" y="735854"/>
                    <a:ext cx="88801" cy="72568"/>
                    <a:chOff x="-2091059" y="1395403"/>
                    <a:chExt cx="157316" cy="128558"/>
                  </a:xfrm>
                </p:grpSpPr>
                <p:sp>
                  <p:nvSpPr>
                    <p:cNvPr id="436" name="Rechthoek 435">
                      <a:extLst>
                        <a:ext uri="{FF2B5EF4-FFF2-40B4-BE49-F238E27FC236}">
                          <a16:creationId xmlns:a16="http://schemas.microsoft.com/office/drawing/2014/main" id="{CB063BB9-86BF-4DFF-ADE5-57BD93C7525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437" name="Pijl: punthaak 436">
                      <a:extLst>
                        <a:ext uri="{FF2B5EF4-FFF2-40B4-BE49-F238E27FC236}">
                          <a16:creationId xmlns:a16="http://schemas.microsoft.com/office/drawing/2014/main" id="{58E4A900-CFC9-4C79-B225-329490991F6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430" name="Rechthoek 429">
                <a:extLst>
                  <a:ext uri="{FF2B5EF4-FFF2-40B4-BE49-F238E27FC236}">
                    <a16:creationId xmlns:a16="http://schemas.microsoft.com/office/drawing/2014/main" id="{C547AE95-5DA8-4710-99D2-2A298DFDCFE4}"/>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431" name="Rechthoek 430">
                <a:extLst>
                  <a:ext uri="{FF2B5EF4-FFF2-40B4-BE49-F238E27FC236}">
                    <a16:creationId xmlns:a16="http://schemas.microsoft.com/office/drawing/2014/main" id="{C59562CC-BF97-49A4-A725-A14AF572ED06}"/>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409" name="Rechte verbindingslijn 408">
              <a:extLst>
                <a:ext uri="{FF2B5EF4-FFF2-40B4-BE49-F238E27FC236}">
                  <a16:creationId xmlns:a16="http://schemas.microsoft.com/office/drawing/2014/main" id="{1F4CD50B-C929-4FE0-96D0-4933EE213FA6}"/>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410" name="Rechthoek 409">
              <a:extLst>
                <a:ext uri="{FF2B5EF4-FFF2-40B4-BE49-F238E27FC236}">
                  <a16:creationId xmlns:a16="http://schemas.microsoft.com/office/drawing/2014/main" id="{1038F3E0-97AF-4A4F-B46C-43F62BABB069}"/>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38125" marR="0" lvl="0" indent="-238125" algn="l" defTabSz="719138" rtl="0" eaLnBrk="1" fontAlgn="auto" latinLnBrk="0" hangingPunct="1">
                <a:lnSpc>
                  <a:spcPct val="100000"/>
                </a:lnSpc>
                <a:spcBef>
                  <a:spcPts val="500"/>
                </a:spcBef>
                <a:spcAft>
                  <a:spcPts val="500"/>
                </a:spcAft>
                <a:buClr>
                  <a:schemeClr val="accent3"/>
                </a:buClr>
                <a:buSzPct val="90000"/>
                <a:buFont typeface="Arial" panose="020B0604020202020204" pitchFamily="34" charset="0"/>
                <a:buChar char="•"/>
                <a:tabLst/>
                <a:defRPr/>
              </a:pPr>
              <a:r>
                <a:rPr lang="nl-NL" sz="1100" kern="1200" noProof="0" dirty="0" err="1">
                  <a:solidFill>
                    <a:schemeClr val="tx1">
                      <a:lumMod val="90000"/>
                      <a:lumOff val="10000"/>
                    </a:schemeClr>
                  </a:solidFill>
                  <a:latin typeface="+mn-lt"/>
                  <a:ea typeface="+mn-ea"/>
                  <a:cs typeface="+mn-cs"/>
                </a:rPr>
                <a:t>Bullet</a:t>
              </a:r>
              <a:endParaRPr lang="nl-NL" sz="1100" kern="1200" noProof="0" dirty="0">
                <a:solidFill>
                  <a:schemeClr val="tx1">
                    <a:lumMod val="90000"/>
                    <a:lumOff val="10000"/>
                  </a:schemeClr>
                </a:solidFill>
                <a:latin typeface="+mn-lt"/>
                <a:ea typeface="+mn-ea"/>
                <a:cs typeface="+mn-cs"/>
              </a:endParaRPr>
            </a:p>
          </p:txBody>
        </p:sp>
        <p:sp>
          <p:nvSpPr>
            <p:cNvPr id="411" name="Ovaal 410">
              <a:extLst>
                <a:ext uri="{FF2B5EF4-FFF2-40B4-BE49-F238E27FC236}">
                  <a16:creationId xmlns:a16="http://schemas.microsoft.com/office/drawing/2014/main" id="{3715AD6D-E657-48C1-A0DC-E469F65050C9}"/>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412" name="Rechthoek 411">
              <a:extLst>
                <a:ext uri="{FF2B5EF4-FFF2-40B4-BE49-F238E27FC236}">
                  <a16:creationId xmlns:a16="http://schemas.microsoft.com/office/drawing/2014/main" id="{5D54A11D-5225-4417-B4CD-8E8B4CB25144}"/>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00063" marR="0" lvl="1" indent="-261938" algn="l" defTabSz="719138" rtl="0" eaLnBrk="1" fontAlgn="auto" latinLnBrk="0" hangingPunct="1">
                <a:lnSpc>
                  <a:spcPct val="100000"/>
                </a:lnSpc>
                <a:spcBef>
                  <a:spcPts val="500"/>
                </a:spcBef>
                <a:spcAft>
                  <a:spcPts val="500"/>
                </a:spcAft>
                <a:buClr>
                  <a:schemeClr val="accent3"/>
                </a:buClr>
                <a:buSzPct val="100000"/>
                <a:buFont typeface="Muller Regular" pitchFamily="50" charset="0"/>
                <a:buChar char="−"/>
                <a:tabLst/>
                <a:defRPr/>
              </a:pPr>
              <a:r>
                <a:rPr lang="nl-NL" sz="1100" i="0" kern="1200" noProof="0" dirty="0">
                  <a:solidFill>
                    <a:schemeClr val="tx1">
                      <a:lumMod val="90000"/>
                      <a:lumOff val="10000"/>
                    </a:schemeClr>
                  </a:solidFill>
                  <a:latin typeface="+mn-lt"/>
                  <a:ea typeface="+mn-ea"/>
                  <a:cs typeface="+mn-cs"/>
                </a:rPr>
                <a:t>Sub-</a:t>
              </a:r>
              <a:r>
                <a:rPr lang="nl-NL" sz="1100" i="0" kern="1200" noProof="0" dirty="0" err="1">
                  <a:solidFill>
                    <a:schemeClr val="tx1">
                      <a:lumMod val="90000"/>
                      <a:lumOff val="10000"/>
                    </a:schemeClr>
                  </a:solidFill>
                  <a:latin typeface="+mn-lt"/>
                  <a:ea typeface="+mn-ea"/>
                  <a:cs typeface="+mn-cs"/>
                </a:rPr>
                <a:t>bullet</a:t>
              </a:r>
              <a:r>
                <a:rPr lang="nl-NL" sz="1100" i="0" kern="1200" noProof="0" dirty="0">
                  <a:solidFill>
                    <a:schemeClr val="tx1">
                      <a:lumMod val="90000"/>
                      <a:lumOff val="10000"/>
                    </a:schemeClr>
                  </a:solidFill>
                  <a:latin typeface="+mn-lt"/>
                  <a:ea typeface="+mn-ea"/>
                  <a:cs typeface="+mn-cs"/>
                </a:rPr>
                <a:t> #1</a:t>
              </a:r>
            </a:p>
          </p:txBody>
        </p:sp>
        <p:sp>
          <p:nvSpPr>
            <p:cNvPr id="413" name="Ovaal 412">
              <a:extLst>
                <a:ext uri="{FF2B5EF4-FFF2-40B4-BE49-F238E27FC236}">
                  <a16:creationId xmlns:a16="http://schemas.microsoft.com/office/drawing/2014/main" id="{9C47AED8-B88D-4BBD-9393-D2083F546BE2}"/>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414" name="Rechthoek 413">
              <a:extLst>
                <a:ext uri="{FF2B5EF4-FFF2-40B4-BE49-F238E27FC236}">
                  <a16:creationId xmlns:a16="http://schemas.microsoft.com/office/drawing/2014/main" id="{C7C14EAB-618A-4FC5-A606-E9EF696F9689}"/>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500063" marR="0" lvl="1" indent="-261938" algn="l" defTabSz="719138" rtl="0" eaLnBrk="1" fontAlgn="auto" latinLnBrk="0" hangingPunct="1">
                <a:lnSpc>
                  <a:spcPct val="100000"/>
                </a:lnSpc>
                <a:spcBef>
                  <a:spcPts val="500"/>
                </a:spcBef>
                <a:spcAft>
                  <a:spcPts val="500"/>
                </a:spcAft>
                <a:buClr>
                  <a:schemeClr val="accent3"/>
                </a:buClr>
                <a:buSzPct val="100000"/>
                <a:buFont typeface="Muller Regular" pitchFamily="50" charset="0"/>
                <a:buChar char="−"/>
                <a:tabLst/>
                <a:defRPr/>
              </a:pPr>
              <a:r>
                <a:rPr lang="nl-NL" sz="1100" i="0" kern="1200" noProof="0" dirty="0">
                  <a:solidFill>
                    <a:schemeClr val="tx1">
                      <a:lumMod val="90000"/>
                      <a:lumOff val="10000"/>
                    </a:schemeClr>
                  </a:solidFill>
                  <a:latin typeface="+mn-lt"/>
                  <a:ea typeface="+mn-ea"/>
                  <a:cs typeface="+mn-cs"/>
                </a:rPr>
                <a:t>Sub-</a:t>
              </a:r>
              <a:r>
                <a:rPr lang="nl-NL" sz="1100" i="0" kern="1200" noProof="0" dirty="0" err="1">
                  <a:solidFill>
                    <a:schemeClr val="tx1">
                      <a:lumMod val="90000"/>
                      <a:lumOff val="10000"/>
                    </a:schemeClr>
                  </a:solidFill>
                  <a:latin typeface="+mn-lt"/>
                  <a:ea typeface="+mn-ea"/>
                  <a:cs typeface="+mn-cs"/>
                </a:rPr>
                <a:t>bullet</a:t>
              </a:r>
              <a:r>
                <a:rPr lang="nl-NL" sz="1100" i="0" kern="1200" noProof="0" dirty="0">
                  <a:solidFill>
                    <a:schemeClr val="tx1">
                      <a:lumMod val="90000"/>
                      <a:lumOff val="10000"/>
                    </a:schemeClr>
                  </a:solidFill>
                  <a:latin typeface="+mn-lt"/>
                  <a:ea typeface="+mn-ea"/>
                  <a:cs typeface="+mn-cs"/>
                </a:rPr>
                <a:t> #2</a:t>
              </a:r>
            </a:p>
          </p:txBody>
        </p:sp>
        <p:sp>
          <p:nvSpPr>
            <p:cNvPr id="415" name="Ovaal 414">
              <a:extLst>
                <a:ext uri="{FF2B5EF4-FFF2-40B4-BE49-F238E27FC236}">
                  <a16:creationId xmlns:a16="http://schemas.microsoft.com/office/drawing/2014/main" id="{6DC28F4E-C180-49DF-BDFC-09D5ABFF1E92}"/>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416" name="Rechthoek 415">
              <a:extLst>
                <a:ext uri="{FF2B5EF4-FFF2-40B4-BE49-F238E27FC236}">
                  <a16:creationId xmlns:a16="http://schemas.microsoft.com/office/drawing/2014/main" id="{472F6289-F77C-4E21-BB3F-54A0E03140FA}"/>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2" indent="0" algn="l" defTabSz="719138" rtl="0" eaLnBrk="1" fontAlgn="auto" latinLnBrk="0" hangingPunct="1">
                <a:lnSpc>
                  <a:spcPct val="100000"/>
                </a:lnSpc>
                <a:spcBef>
                  <a:spcPts val="300"/>
                </a:spcBef>
                <a:spcAft>
                  <a:spcPts val="300"/>
                </a:spcAft>
                <a:buClr>
                  <a:srgbClr val="0070C0"/>
                </a:buClr>
                <a:buSzPct val="85000"/>
                <a:buFont typeface="Arial" panose="020B0604020202020204" pitchFamily="34" charset="0"/>
                <a:buNone/>
                <a:tabLst/>
                <a:defRPr/>
              </a:pPr>
              <a:r>
                <a:rPr lang="nl-NL" sz="1100" i="0" kern="1200" noProof="0" dirty="0">
                  <a:solidFill>
                    <a:schemeClr val="tx1">
                      <a:lumMod val="90000"/>
                      <a:lumOff val="10000"/>
                    </a:schemeClr>
                  </a:solidFill>
                  <a:latin typeface="+mn-lt"/>
                  <a:ea typeface="+mn-ea"/>
                  <a:cs typeface="+mn-cs"/>
                </a:rPr>
                <a:t>Leestekst</a:t>
              </a:r>
            </a:p>
          </p:txBody>
        </p:sp>
        <p:sp>
          <p:nvSpPr>
            <p:cNvPr id="417" name="Ovaal 416">
              <a:extLst>
                <a:ext uri="{FF2B5EF4-FFF2-40B4-BE49-F238E27FC236}">
                  <a16:creationId xmlns:a16="http://schemas.microsoft.com/office/drawing/2014/main" id="{373BA05C-71B6-465B-BE30-8C482A2724CF}"/>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418" name="Rechthoek 417">
              <a:extLst>
                <a:ext uri="{FF2B5EF4-FFF2-40B4-BE49-F238E27FC236}">
                  <a16:creationId xmlns:a16="http://schemas.microsoft.com/office/drawing/2014/main" id="{CFB3C4EA-9B5E-4A6B-9E3B-6EF8B8AF8538}"/>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0" marR="0" lvl="3" indent="0" algn="l" defTabSz="719138" rtl="0" eaLnBrk="1" fontAlgn="auto" latinLnBrk="0" hangingPunct="1">
                <a:lnSpc>
                  <a:spcPct val="100000"/>
                </a:lnSpc>
                <a:spcBef>
                  <a:spcPts val="300"/>
                </a:spcBef>
                <a:spcAft>
                  <a:spcPts val="300"/>
                </a:spcAft>
                <a:buClrTx/>
                <a:buSzTx/>
                <a:buFont typeface="Arial" panose="020B0604020202020204" pitchFamily="34" charset="0"/>
                <a:buNone/>
                <a:tabLst/>
                <a:defRPr/>
              </a:pPr>
              <a:r>
                <a:rPr lang="nl-NL" sz="1200" b="1" kern="1200" cap="none" spc="30" baseline="0" noProof="0" dirty="0">
                  <a:solidFill>
                    <a:schemeClr val="accent1"/>
                  </a:solidFill>
                  <a:latin typeface="+mj-lt"/>
                  <a:ea typeface="+mn-ea"/>
                  <a:cs typeface="Calibri" panose="020F0502020204030204" pitchFamily="34" charset="0"/>
                </a:rPr>
                <a:t>Kopje</a:t>
              </a:r>
            </a:p>
          </p:txBody>
        </p:sp>
        <p:sp>
          <p:nvSpPr>
            <p:cNvPr id="419" name="Rechthoek 418">
              <a:extLst>
                <a:ext uri="{FF2B5EF4-FFF2-40B4-BE49-F238E27FC236}">
                  <a16:creationId xmlns:a16="http://schemas.microsoft.com/office/drawing/2014/main" id="{E80D9000-BD69-45DD-B54E-0893FF933ED3}"/>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Tree>
    <p:extLst>
      <p:ext uri="{BB962C8B-B14F-4D97-AF65-F5344CB8AC3E}">
        <p14:creationId xmlns:p14="http://schemas.microsoft.com/office/powerpoint/2010/main" val="2831793803"/>
      </p:ext>
    </p:extLst>
  </p:cSld>
  <p:clrMap bg1="lt1" tx1="dk1" bg2="lt2" tx2="dk2" accent1="accent1" accent2="accent2" accent3="accent3" accent4="accent4" accent5="accent5" accent6="accent6" hlink="hlink" folHlink="folHlink"/>
  <p:sldLayoutIdLst>
    <p:sldLayoutId id="2147483693" r:id="rId1"/>
    <p:sldLayoutId id="2147483683" r:id="rId2"/>
    <p:sldLayoutId id="2147483694" r:id="rId3"/>
    <p:sldLayoutId id="2147483690" r:id="rId4"/>
    <p:sldLayoutId id="2147483684" r:id="rId5"/>
    <p:sldLayoutId id="2147483692" r:id="rId6"/>
    <p:sldLayoutId id="2147483655" r:id="rId7"/>
    <p:sldLayoutId id="2147483658" r:id="rId8"/>
    <p:sldLayoutId id="2147483676" r:id="rId9"/>
    <p:sldLayoutId id="2147483669" r:id="rId10"/>
    <p:sldLayoutId id="2147483674" r:id="rId11"/>
    <p:sldLayoutId id="2147483691" r:id="rId12"/>
    <p:sldLayoutId id="2147483688" r:id="rId13"/>
    <p:sldLayoutId id="2147483680" r:id="rId14"/>
    <p:sldLayoutId id="2147483659" r:id="rId15"/>
    <p:sldLayoutId id="2147483660" r:id="rId16"/>
    <p:sldLayoutId id="2147483661" r:id="rId17"/>
    <p:sldLayoutId id="2147483662" r:id="rId18"/>
    <p:sldLayoutId id="2147483679" r:id="rId19"/>
    <p:sldLayoutId id="2147483687" r:id="rId20"/>
    <p:sldLayoutId id="2147483673" r:id="rId21"/>
    <p:sldLayoutId id="2147483677" r:id="rId22"/>
    <p:sldLayoutId id="2147483663" r:id="rId23"/>
    <p:sldLayoutId id="2147483665" r:id="rId24"/>
    <p:sldLayoutId id="2147483664" r:id="rId25"/>
    <p:sldLayoutId id="2147483671" r:id="rId26"/>
    <p:sldLayoutId id="2147483672" r:id="rId27"/>
    <p:sldLayoutId id="2147483666" r:id="rId28"/>
    <p:sldLayoutId id="2147483667" r:id="rId29"/>
    <p:sldLayoutId id="2147483675" r:id="rId30"/>
    <p:sldLayoutId id="2147483668" r:id="rId31"/>
    <p:sldLayoutId id="2147483685" r:id="rId32"/>
    <p:sldLayoutId id="2147483678" r:id="rId33"/>
    <p:sldLayoutId id="2147483689" r:id="rId34"/>
    <p:sldLayoutId id="2147483695"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0" kern="1200">
          <a:solidFill>
            <a:schemeClr val="tx1"/>
          </a:solidFill>
          <a:latin typeface="Lato" panose="020F0502020204030203" pitchFamily="34" charset="0"/>
          <a:ea typeface="+mj-ea"/>
          <a:cs typeface="+mj-cs"/>
        </a:defRPr>
      </a:lvl1pPr>
    </p:titleStyle>
    <p:bodyStyle>
      <a:lvl1pPr marL="238125" indent="-238125" algn="l" defTabSz="719138" rtl="0" eaLnBrk="1" latinLnBrk="0" hangingPunct="1">
        <a:lnSpc>
          <a:spcPct val="100000"/>
        </a:lnSpc>
        <a:spcBef>
          <a:spcPts val="500"/>
        </a:spcBef>
        <a:spcAft>
          <a:spcPts val="500"/>
        </a:spcAft>
        <a:buClr>
          <a:schemeClr val="accent3"/>
        </a:buClr>
        <a:buSzPct val="90000"/>
        <a:buFont typeface="Arial" panose="020B0604020202020204" pitchFamily="34" charset="0"/>
        <a:buChar char="•"/>
        <a:defRPr sz="1600" kern="1200">
          <a:solidFill>
            <a:schemeClr val="tx1">
              <a:lumMod val="90000"/>
              <a:lumOff val="10000"/>
            </a:schemeClr>
          </a:solidFill>
          <a:latin typeface="+mn-lt"/>
          <a:ea typeface="+mn-ea"/>
          <a:cs typeface="+mn-cs"/>
        </a:defRPr>
      </a:lvl1pPr>
      <a:lvl2pPr marL="500063" indent="-261938" algn="l" defTabSz="719138" rtl="0" eaLnBrk="1" latinLnBrk="0" hangingPunct="1">
        <a:lnSpc>
          <a:spcPct val="100000"/>
        </a:lnSpc>
        <a:spcBef>
          <a:spcPts val="500"/>
        </a:spcBef>
        <a:spcAft>
          <a:spcPts val="500"/>
        </a:spcAft>
        <a:buClr>
          <a:schemeClr val="accent3"/>
        </a:buClr>
        <a:buSzPct val="100000"/>
        <a:buFont typeface="Muller Regular" pitchFamily="50" charset="0"/>
        <a:buChar char="−"/>
        <a:defRPr sz="1600" i="0" kern="1200">
          <a:solidFill>
            <a:schemeClr val="tx1">
              <a:lumMod val="90000"/>
              <a:lumOff val="10000"/>
            </a:schemeClr>
          </a:solidFill>
          <a:latin typeface="+mn-lt"/>
          <a:ea typeface="+mn-ea"/>
          <a:cs typeface="+mn-cs"/>
        </a:defRPr>
      </a:lvl2pPr>
      <a:lvl3pPr marL="0" indent="0" algn="l" defTabSz="719138" rtl="0" eaLnBrk="1" latinLnBrk="0" hangingPunct="1">
        <a:lnSpc>
          <a:spcPct val="100000"/>
        </a:lnSpc>
        <a:spcBef>
          <a:spcPts val="300"/>
        </a:spcBef>
        <a:spcAft>
          <a:spcPts val="300"/>
        </a:spcAft>
        <a:buClr>
          <a:srgbClr val="0070C0"/>
        </a:buClr>
        <a:buSzPct val="85000"/>
        <a:buFont typeface="Arial" panose="020B0604020202020204" pitchFamily="34" charset="0"/>
        <a:buNone/>
        <a:defRPr sz="1600" i="0" kern="1200">
          <a:solidFill>
            <a:schemeClr val="tx1">
              <a:lumMod val="90000"/>
              <a:lumOff val="10000"/>
            </a:schemeClr>
          </a:solidFill>
          <a:latin typeface="+mn-lt"/>
          <a:ea typeface="+mn-ea"/>
          <a:cs typeface="+mn-cs"/>
        </a:defRPr>
      </a:lvl3pPr>
      <a:lvl4pPr marL="0" indent="0" algn="l" defTabSz="719138" rtl="0" eaLnBrk="1" latinLnBrk="0" hangingPunct="1">
        <a:lnSpc>
          <a:spcPct val="100000"/>
        </a:lnSpc>
        <a:spcBef>
          <a:spcPts val="300"/>
        </a:spcBef>
        <a:spcAft>
          <a:spcPts val="300"/>
        </a:spcAft>
        <a:buFont typeface="Arial" panose="020B0604020202020204" pitchFamily="34" charset="0"/>
        <a:buNone/>
        <a:defRPr sz="2000" b="1" kern="1200" cap="none" spc="30" baseline="0">
          <a:solidFill>
            <a:schemeClr val="accent1"/>
          </a:solidFill>
          <a:latin typeface="+mj-lt"/>
          <a:ea typeface="+mn-ea"/>
          <a:cs typeface="Calibri" panose="020F0502020204030204" pitchFamily="34" charset="0"/>
        </a:defRPr>
      </a:lvl4pPr>
      <a:lvl5pPr marL="314325" indent="-314325" algn="l" defTabSz="719138" rtl="0" eaLnBrk="1" latinLnBrk="0" hangingPunct="1">
        <a:lnSpc>
          <a:spcPct val="100000"/>
        </a:lnSpc>
        <a:spcBef>
          <a:spcPts val="300"/>
        </a:spcBef>
        <a:spcAft>
          <a:spcPts val="300"/>
        </a:spcAft>
        <a:buClr>
          <a:schemeClr val="accent3"/>
        </a:buClr>
        <a:buFont typeface="+mj-lt"/>
        <a:buAutoNum type="arabicPeriod"/>
        <a:defRPr sz="1600" i="0" kern="1200">
          <a:solidFill>
            <a:schemeClr val="tx1">
              <a:lumMod val="90000"/>
              <a:lumOff val="10000"/>
            </a:schemeClr>
          </a:solidFill>
          <a:latin typeface="+mn-lt"/>
          <a:ea typeface="+mn-ea"/>
          <a:cs typeface="+mn-cs"/>
        </a:defRPr>
      </a:lvl5pPr>
      <a:lvl6pPr marL="0" indent="0" algn="l" defTabSz="914400" rtl="0" eaLnBrk="1" latinLnBrk="0" hangingPunct="1">
        <a:lnSpc>
          <a:spcPct val="100000"/>
        </a:lnSpc>
        <a:spcBef>
          <a:spcPts val="1200"/>
        </a:spcBef>
        <a:spcAft>
          <a:spcPts val="300"/>
        </a:spcAft>
        <a:buFont typeface="Arial" panose="020B0604020202020204" pitchFamily="34" charset="0"/>
        <a:buNone/>
        <a:defRPr sz="1400" b="0" i="0" kern="1200">
          <a:solidFill>
            <a:schemeClr val="accent1"/>
          </a:solidFill>
          <a:latin typeface="Lato Hairline" panose="020F0202020204030203" pitchFamily="34" charset="0"/>
          <a:ea typeface="+mn-ea"/>
          <a:cs typeface="+mn-cs"/>
        </a:defRPr>
      </a:lvl6pPr>
      <a:lvl7pPr marL="0" indent="0" algn="l" defTabSz="914400" rtl="0" eaLnBrk="1" latinLnBrk="0" hangingPunct="1">
        <a:lnSpc>
          <a:spcPct val="100000"/>
        </a:lnSpc>
        <a:spcBef>
          <a:spcPts val="300"/>
        </a:spcBef>
        <a:spcAft>
          <a:spcPts val="300"/>
        </a:spcAft>
        <a:buFont typeface="Arial" panose="020B0604020202020204" pitchFamily="34" charset="0"/>
        <a:buNone/>
        <a:defRPr sz="1600" b="0" i="0" kern="1200" spc="20" baseline="0">
          <a:solidFill>
            <a:schemeClr val="tx1">
              <a:lumMod val="75000"/>
              <a:lumOff val="25000"/>
            </a:schemeClr>
          </a:solidFill>
          <a:latin typeface="Lato" panose="020F0502020204030203" pitchFamily="34" charset="0"/>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776" userDrawn="1">
          <p15:clr>
            <a:srgbClr val="F26B43"/>
          </p15:clr>
        </p15:guide>
        <p15:guide id="3" orient="horz" pos="1002" userDrawn="1">
          <p15:clr>
            <a:srgbClr val="F26B43"/>
          </p15:clr>
        </p15:guide>
        <p15:guide id="5" orient="horz" pos="386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42.jpg"/><Relationship Id="rId4" Type="http://schemas.openxmlformats.org/officeDocument/2006/relationships/image" Target="../media/image4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4.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microsoft.com/office/2007/relationships/hdphoto" Target="../media/hdphoto6.wdp"/><Relationship Id="rId5" Type="http://schemas.openxmlformats.org/officeDocument/2006/relationships/image" Target="../media/image45.png"/><Relationship Id="rId4" Type="http://schemas.openxmlformats.org/officeDocument/2006/relationships/image" Target="../media/image44.jpg"/></Relationships>
</file>

<file path=ppt/slides/_rels/slide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B42E0557-4742-75AD-2193-FD758D0855FE}"/>
              </a:ext>
            </a:extLst>
          </p:cNvPr>
          <p:cNvPicPr>
            <a:picLocks noChangeAspect="1"/>
          </p:cNvPicPr>
          <p:nvPr/>
        </p:nvPicPr>
        <p:blipFill rotWithShape="1">
          <a:blip r:embed="rId4"/>
          <a:srcRect l="24391" t="44111" r="24138" b="10944"/>
          <a:stretch/>
        </p:blipFill>
        <p:spPr>
          <a:xfrm>
            <a:off x="8064193" y="4773912"/>
            <a:ext cx="3371161" cy="1839817"/>
          </a:xfrm>
          <a:prstGeom prst="rect">
            <a:avLst/>
          </a:prstGeom>
        </p:spPr>
      </p:pic>
      <p:sp>
        <p:nvSpPr>
          <p:cNvPr id="6" name="Tijdelijke aanduiding voor tekst 5">
            <a:extLst>
              <a:ext uri="{FF2B5EF4-FFF2-40B4-BE49-F238E27FC236}">
                <a16:creationId xmlns:a16="http://schemas.microsoft.com/office/drawing/2014/main" id="{66BF7970-CBA3-49F3-A8D1-D4F122DF9FA7}"/>
              </a:ext>
            </a:extLst>
          </p:cNvPr>
          <p:cNvSpPr>
            <a:spLocks noGrp="1"/>
          </p:cNvSpPr>
          <p:nvPr>
            <p:ph type="body" sz="quarter" idx="15"/>
          </p:nvPr>
        </p:nvSpPr>
        <p:spPr>
          <a:xfrm>
            <a:off x="3592441" y="4185752"/>
            <a:ext cx="4092575" cy="214313"/>
          </a:xfrm>
        </p:spPr>
        <p:txBody>
          <a:bodyPr/>
          <a:lstStyle/>
          <a:p>
            <a:endParaRPr lang="nl-NL" dirty="0"/>
          </a:p>
        </p:txBody>
      </p:sp>
      <p:pic>
        <p:nvPicPr>
          <p:cNvPr id="2" name="Afbeelding 1">
            <a:extLst>
              <a:ext uri="{FF2B5EF4-FFF2-40B4-BE49-F238E27FC236}">
                <a16:creationId xmlns:a16="http://schemas.microsoft.com/office/drawing/2014/main" id="{9017B7B3-1233-CD04-5433-6A237395962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925191" y="629034"/>
            <a:ext cx="7764909" cy="4344652"/>
          </a:xfrm>
          <a:prstGeom prst="rect">
            <a:avLst/>
          </a:prstGeom>
        </p:spPr>
      </p:pic>
      <p:sp>
        <p:nvSpPr>
          <p:cNvPr id="8" name="Tekstvak 7">
            <a:extLst>
              <a:ext uri="{FF2B5EF4-FFF2-40B4-BE49-F238E27FC236}">
                <a16:creationId xmlns:a16="http://schemas.microsoft.com/office/drawing/2014/main" id="{F5C9EC23-07E9-A258-C86B-EBEF313BF8D0}"/>
              </a:ext>
            </a:extLst>
          </p:cNvPr>
          <p:cNvSpPr txBox="1"/>
          <p:nvPr/>
        </p:nvSpPr>
        <p:spPr>
          <a:xfrm>
            <a:off x="756646" y="572751"/>
            <a:ext cx="9764163" cy="929485"/>
          </a:xfrm>
          <a:prstGeom prst="rect">
            <a:avLst/>
          </a:prstGeom>
          <a:noFill/>
        </p:spPr>
        <p:txBody>
          <a:bodyPr wrap="square" rtlCol="0">
            <a:spAutoFit/>
          </a:bodyPr>
          <a:lstStyle/>
          <a:p>
            <a:pPr algn="ctr"/>
            <a:r>
              <a:rPr lang="nl-NL" sz="2800" b="1" dirty="0">
                <a:solidFill>
                  <a:schemeClr val="accent1"/>
                </a:solidFill>
              </a:rPr>
              <a:t>De impact van afbouw derogatie</a:t>
            </a:r>
            <a:br>
              <a:rPr lang="nl-NL" sz="2640" b="1" dirty="0">
                <a:solidFill>
                  <a:schemeClr val="accent1"/>
                </a:solidFill>
              </a:rPr>
            </a:br>
            <a:endParaRPr lang="nl-NL" sz="2640" b="1" dirty="0">
              <a:solidFill>
                <a:schemeClr val="accent1"/>
              </a:solidFill>
            </a:endParaRPr>
          </a:p>
        </p:txBody>
      </p:sp>
    </p:spTree>
    <p:extLst>
      <p:ext uri="{BB962C8B-B14F-4D97-AF65-F5344CB8AC3E}">
        <p14:creationId xmlns:p14="http://schemas.microsoft.com/office/powerpoint/2010/main" val="2697154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verticale tekst 1">
            <a:extLst>
              <a:ext uri="{FF2B5EF4-FFF2-40B4-BE49-F238E27FC236}">
                <a16:creationId xmlns:a16="http://schemas.microsoft.com/office/drawing/2014/main" id="{38194E88-0B36-45DF-8ECD-FC2EB9CBFE49}"/>
              </a:ext>
            </a:extLst>
          </p:cNvPr>
          <p:cNvSpPr txBox="1">
            <a:spLocks/>
          </p:cNvSpPr>
          <p:nvPr/>
        </p:nvSpPr>
        <p:spPr>
          <a:xfrm>
            <a:off x="553378" y="1647054"/>
            <a:ext cx="11085243" cy="3736887"/>
          </a:xfrm>
          <a:prstGeom prst="rect">
            <a:avLst/>
          </a:prstGeom>
        </p:spPr>
        <p:txBody>
          <a:bodyPr vert="horz" lIns="0" tIns="0" rIns="0" bIns="0" rtlCol="0">
            <a:noAutofit/>
          </a:bodyPr>
          <a:lstStyle>
            <a:lvl1pPr marL="238125" indent="-238125" algn="l" defTabSz="719138" rtl="0" eaLnBrk="1" latinLnBrk="0" hangingPunct="1">
              <a:lnSpc>
                <a:spcPct val="100000"/>
              </a:lnSpc>
              <a:spcBef>
                <a:spcPts val="500"/>
              </a:spcBef>
              <a:spcAft>
                <a:spcPts val="500"/>
              </a:spcAft>
              <a:buClr>
                <a:schemeClr val="accent3"/>
              </a:buClr>
              <a:buSzPct val="90000"/>
              <a:buFont typeface="Arial" panose="020B0604020202020204" pitchFamily="34" charset="0"/>
              <a:buChar char="•"/>
              <a:defRPr sz="1600" kern="1200">
                <a:solidFill>
                  <a:schemeClr val="tx1">
                    <a:lumMod val="90000"/>
                    <a:lumOff val="10000"/>
                  </a:schemeClr>
                </a:solidFill>
                <a:latin typeface="+mn-lt"/>
                <a:ea typeface="+mn-ea"/>
                <a:cs typeface="+mn-cs"/>
              </a:defRPr>
            </a:lvl1pPr>
            <a:lvl2pPr marL="500063" indent="-261938" algn="l" defTabSz="719138" rtl="0" eaLnBrk="1" latinLnBrk="0" hangingPunct="1">
              <a:lnSpc>
                <a:spcPct val="100000"/>
              </a:lnSpc>
              <a:spcBef>
                <a:spcPts val="500"/>
              </a:spcBef>
              <a:spcAft>
                <a:spcPts val="500"/>
              </a:spcAft>
              <a:buClr>
                <a:schemeClr val="accent3"/>
              </a:buClr>
              <a:buSzPct val="100000"/>
              <a:buFont typeface="Muller Regular" pitchFamily="50" charset="0"/>
              <a:buChar char="−"/>
              <a:defRPr sz="1600" i="0" kern="1200">
                <a:solidFill>
                  <a:schemeClr val="tx1">
                    <a:lumMod val="90000"/>
                    <a:lumOff val="10000"/>
                  </a:schemeClr>
                </a:solidFill>
                <a:latin typeface="+mn-lt"/>
                <a:ea typeface="+mn-ea"/>
                <a:cs typeface="+mn-cs"/>
              </a:defRPr>
            </a:lvl2pPr>
            <a:lvl3pPr marL="0" indent="0" algn="l" defTabSz="719138" rtl="0" eaLnBrk="1" latinLnBrk="0" hangingPunct="1">
              <a:lnSpc>
                <a:spcPct val="100000"/>
              </a:lnSpc>
              <a:spcBef>
                <a:spcPts val="300"/>
              </a:spcBef>
              <a:spcAft>
                <a:spcPts val="300"/>
              </a:spcAft>
              <a:buClr>
                <a:srgbClr val="0070C0"/>
              </a:buClr>
              <a:buSzPct val="85000"/>
              <a:buFont typeface="Arial" panose="020B0604020202020204" pitchFamily="34" charset="0"/>
              <a:buNone/>
              <a:defRPr sz="1600" i="0" kern="1200">
                <a:solidFill>
                  <a:schemeClr val="tx1">
                    <a:lumMod val="90000"/>
                    <a:lumOff val="10000"/>
                  </a:schemeClr>
                </a:solidFill>
                <a:latin typeface="+mn-lt"/>
                <a:ea typeface="+mn-ea"/>
                <a:cs typeface="+mn-cs"/>
              </a:defRPr>
            </a:lvl3pPr>
            <a:lvl4pPr marL="0" indent="0" algn="l" defTabSz="719138" rtl="0" eaLnBrk="1" latinLnBrk="0" hangingPunct="1">
              <a:lnSpc>
                <a:spcPct val="100000"/>
              </a:lnSpc>
              <a:spcBef>
                <a:spcPts val="300"/>
              </a:spcBef>
              <a:spcAft>
                <a:spcPts val="300"/>
              </a:spcAft>
              <a:buFont typeface="Arial" panose="020B0604020202020204" pitchFamily="34" charset="0"/>
              <a:buNone/>
              <a:defRPr sz="2000" b="1" kern="1200" cap="none" spc="30" baseline="0">
                <a:solidFill>
                  <a:schemeClr val="accent1"/>
                </a:solidFill>
                <a:latin typeface="+mj-lt"/>
                <a:ea typeface="+mn-ea"/>
                <a:cs typeface="Calibri" panose="020F0502020204030204" pitchFamily="34" charset="0"/>
              </a:defRPr>
            </a:lvl4pPr>
            <a:lvl5pPr marL="314325" indent="-314325" algn="l" defTabSz="719138" rtl="0" eaLnBrk="1" latinLnBrk="0" hangingPunct="1">
              <a:lnSpc>
                <a:spcPct val="100000"/>
              </a:lnSpc>
              <a:spcBef>
                <a:spcPts val="300"/>
              </a:spcBef>
              <a:spcAft>
                <a:spcPts val="300"/>
              </a:spcAft>
              <a:buClr>
                <a:schemeClr val="accent3"/>
              </a:buClr>
              <a:buFont typeface="+mj-lt"/>
              <a:buAutoNum type="arabicPeriod"/>
              <a:defRPr sz="1600" i="0" kern="1200">
                <a:solidFill>
                  <a:schemeClr val="tx1">
                    <a:lumMod val="90000"/>
                    <a:lumOff val="10000"/>
                  </a:schemeClr>
                </a:solidFill>
                <a:latin typeface="+mn-lt"/>
                <a:ea typeface="+mn-ea"/>
                <a:cs typeface="+mn-cs"/>
              </a:defRPr>
            </a:lvl5pPr>
            <a:lvl6pPr marL="0" indent="0" algn="l" defTabSz="914400" rtl="0" eaLnBrk="1" latinLnBrk="0" hangingPunct="1">
              <a:lnSpc>
                <a:spcPct val="100000"/>
              </a:lnSpc>
              <a:spcBef>
                <a:spcPts val="1200"/>
              </a:spcBef>
              <a:spcAft>
                <a:spcPts val="300"/>
              </a:spcAft>
              <a:buFont typeface="Arial" panose="020B0604020202020204" pitchFamily="34" charset="0"/>
              <a:buNone/>
              <a:defRPr sz="1400" b="0" i="0" kern="1200">
                <a:solidFill>
                  <a:schemeClr val="accent1"/>
                </a:solidFill>
                <a:latin typeface="Lato Hairline" panose="020F0202020204030203" pitchFamily="34" charset="0"/>
                <a:ea typeface="+mn-ea"/>
                <a:cs typeface="+mn-cs"/>
              </a:defRPr>
            </a:lvl6pPr>
            <a:lvl7pPr marL="0" indent="0" algn="l" defTabSz="914400" rtl="0" eaLnBrk="1" latinLnBrk="0" hangingPunct="1">
              <a:lnSpc>
                <a:spcPct val="100000"/>
              </a:lnSpc>
              <a:spcBef>
                <a:spcPts val="300"/>
              </a:spcBef>
              <a:spcAft>
                <a:spcPts val="300"/>
              </a:spcAft>
              <a:buFont typeface="Arial" panose="020B0604020202020204" pitchFamily="34" charset="0"/>
              <a:buNone/>
              <a:defRPr sz="1600" b="0" i="0" kern="1200" spc="20" baseline="0">
                <a:solidFill>
                  <a:schemeClr val="tx1">
                    <a:lumMod val="75000"/>
                    <a:lumOff val="25000"/>
                  </a:schemeClr>
                </a:solidFill>
                <a:latin typeface="Lato" panose="020F0502020204030203" pitchFamily="34" charset="0"/>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NL" sz="1800" dirty="0"/>
          </a:p>
        </p:txBody>
      </p:sp>
      <p:sp>
        <p:nvSpPr>
          <p:cNvPr id="4" name="Tekstvak 3">
            <a:extLst>
              <a:ext uri="{FF2B5EF4-FFF2-40B4-BE49-F238E27FC236}">
                <a16:creationId xmlns:a16="http://schemas.microsoft.com/office/drawing/2014/main" id="{158D7AF9-F359-3696-D434-E177444DE567}"/>
              </a:ext>
            </a:extLst>
          </p:cNvPr>
          <p:cNvSpPr txBox="1"/>
          <p:nvPr/>
        </p:nvSpPr>
        <p:spPr>
          <a:xfrm>
            <a:off x="285635" y="653175"/>
            <a:ext cx="11486222" cy="5786199"/>
          </a:xfrm>
          <a:prstGeom prst="rect">
            <a:avLst/>
          </a:prstGeom>
          <a:noFill/>
        </p:spPr>
        <p:txBody>
          <a:bodyPr wrap="square">
            <a:spAutoFit/>
          </a:bodyPr>
          <a:lstStyle/>
          <a:p>
            <a:endParaRPr lang="nl-NL" sz="2800" b="1" dirty="0"/>
          </a:p>
          <a:p>
            <a:endParaRPr lang="nl-NL" sz="2800" b="1" dirty="0"/>
          </a:p>
          <a:p>
            <a:endParaRPr lang="nl-NL" sz="2800" dirty="0"/>
          </a:p>
          <a:p>
            <a:pPr marL="342900" indent="-342900">
              <a:buFont typeface="Arial" panose="020B0604020202020204" pitchFamily="34" charset="0"/>
              <a:buChar char="•"/>
            </a:pPr>
            <a:r>
              <a:rPr lang="nl-NL" sz="2200" dirty="0"/>
              <a:t>Gebruikt u een </a:t>
            </a:r>
            <a:r>
              <a:rPr lang="nl-NL" sz="2200" dirty="0" err="1"/>
              <a:t>sleepvoetbemester</a:t>
            </a:r>
            <a:r>
              <a:rPr lang="nl-NL" sz="2200" dirty="0"/>
              <a:t> op klei- of veengrond? Dan rijdt u alleen mest uit als de buitentemperatuur lager is dan 20 graden Celsius</a:t>
            </a:r>
          </a:p>
          <a:p>
            <a:endParaRPr lang="nl-NL" sz="2200" dirty="0"/>
          </a:p>
          <a:p>
            <a:pPr marL="342900" indent="-342900">
              <a:buFont typeface="Arial" panose="020B0604020202020204" pitchFamily="34" charset="0"/>
              <a:buChar char="•"/>
            </a:pPr>
            <a:r>
              <a:rPr lang="nl-NL" sz="2200" dirty="0"/>
              <a:t>Subsidie Behoud grasland bij afbouw derogatie </a:t>
            </a:r>
            <a:r>
              <a:rPr lang="nl-NL" sz="2200" dirty="0">
                <a:sym typeface="Wingdings" panose="05000000000000000000" pitchFamily="2" charset="2"/>
              </a:rPr>
              <a:t> De subsidie is ook in 2024 beschikbaar. Aanvragen in juni. De voorwaarden worden binnenkort bekendgemaakt.</a:t>
            </a:r>
          </a:p>
          <a:p>
            <a:endParaRPr lang="nl-NL" sz="2200" dirty="0">
              <a:sym typeface="Wingdings" panose="05000000000000000000" pitchFamily="2" charset="2"/>
            </a:endParaRPr>
          </a:p>
          <a:p>
            <a:pPr marL="342900" indent="-342900">
              <a:buFont typeface="Arial" panose="020B0604020202020204" pitchFamily="34" charset="0"/>
              <a:buChar char="•"/>
            </a:pPr>
            <a:r>
              <a:rPr lang="nl-NL" sz="2200" dirty="0">
                <a:sym typeface="Wingdings" panose="05000000000000000000" pitchFamily="2" charset="2"/>
              </a:rPr>
              <a:t>De derogatienorm is in 2024 dus </a:t>
            </a:r>
            <a:r>
              <a:rPr lang="nl-NL" sz="2200" b="1" dirty="0">
                <a:sym typeface="Wingdings" panose="05000000000000000000" pitchFamily="2" charset="2"/>
              </a:rPr>
              <a:t>lager</a:t>
            </a:r>
            <a:r>
              <a:rPr lang="nl-NL" sz="2200" dirty="0">
                <a:sym typeface="Wingdings" panose="05000000000000000000" pitchFamily="2" charset="2"/>
              </a:rPr>
              <a:t> dan in 2023.</a:t>
            </a:r>
          </a:p>
          <a:p>
            <a:pPr marL="800100" lvl="1" indent="-342900">
              <a:buFont typeface="Arial" panose="020B0604020202020204" pitchFamily="34" charset="0"/>
              <a:buChar char="•"/>
            </a:pPr>
            <a:r>
              <a:rPr lang="nl-NL" sz="2200" b="1" dirty="0">
                <a:sym typeface="Wingdings" panose="05000000000000000000" pitchFamily="2" charset="2"/>
              </a:rPr>
              <a:t>Maximaal</a:t>
            </a:r>
            <a:r>
              <a:rPr lang="nl-NL" sz="2200" dirty="0">
                <a:sym typeface="Wingdings" panose="05000000000000000000" pitchFamily="2" charset="2"/>
              </a:rPr>
              <a:t> 230 kg stikstof uit dierlijke mest</a:t>
            </a:r>
          </a:p>
          <a:p>
            <a:pPr marL="800100" lvl="1" indent="-342900">
              <a:buFont typeface="Arial" panose="020B0604020202020204" pitchFamily="34" charset="0"/>
              <a:buChar char="•"/>
            </a:pPr>
            <a:r>
              <a:rPr lang="nl-NL" sz="2200" b="1" dirty="0">
                <a:sym typeface="Wingdings" panose="05000000000000000000" pitchFamily="2" charset="2"/>
              </a:rPr>
              <a:t>In NV-gebieden lagere norm </a:t>
            </a:r>
            <a:r>
              <a:rPr lang="nl-NL" sz="2200" dirty="0">
                <a:sym typeface="Wingdings" panose="05000000000000000000" pitchFamily="2" charset="2"/>
              </a:rPr>
              <a:t>van 210 kg </a:t>
            </a:r>
            <a:r>
              <a:rPr lang="nl-NL" sz="2200" dirty="0" err="1">
                <a:sym typeface="Wingdings" panose="05000000000000000000" pitchFamily="2" charset="2"/>
              </a:rPr>
              <a:t>dierlijkestikstof</a:t>
            </a:r>
            <a:endParaRPr lang="nl-NL" sz="2200" dirty="0">
              <a:sym typeface="Wingdings" panose="05000000000000000000" pitchFamily="2" charset="2"/>
            </a:endParaRPr>
          </a:p>
          <a:p>
            <a:endParaRPr lang="nl-NL" sz="2200" dirty="0">
              <a:sym typeface="Wingdings" panose="05000000000000000000" pitchFamily="2" charset="2"/>
            </a:endParaRPr>
          </a:p>
          <a:p>
            <a:pPr marL="342900" indent="-342900">
              <a:buFont typeface="Arial" panose="020B0604020202020204" pitchFamily="34" charset="0"/>
              <a:buChar char="•"/>
            </a:pPr>
            <a:r>
              <a:rPr lang="nl-NL" sz="2200" dirty="0"/>
              <a:t>Geen derogatie in Natura 2000-gebieden, grondwaterbeschermingsgebieden (GWB-gebieden) en derogatievrije zones. U rekent hier met de norm van 170 kilogram.</a:t>
            </a:r>
          </a:p>
          <a:p>
            <a:endParaRPr lang="nl-NL" sz="2200" dirty="0"/>
          </a:p>
        </p:txBody>
      </p:sp>
      <p:sp>
        <p:nvSpPr>
          <p:cNvPr id="5" name="Titel 4">
            <a:extLst>
              <a:ext uri="{FF2B5EF4-FFF2-40B4-BE49-F238E27FC236}">
                <a16:creationId xmlns:a16="http://schemas.microsoft.com/office/drawing/2014/main" id="{5B631FA5-A853-8A9A-3029-10FFEF231BFC}"/>
              </a:ext>
            </a:extLst>
          </p:cNvPr>
          <p:cNvSpPr>
            <a:spLocks noGrp="1"/>
          </p:cNvSpPr>
          <p:nvPr>
            <p:ph type="title"/>
          </p:nvPr>
        </p:nvSpPr>
        <p:spPr/>
        <p:txBody>
          <a:bodyPr/>
          <a:lstStyle/>
          <a:p>
            <a:r>
              <a:rPr lang="nl-NL" dirty="0"/>
              <a:t>Derogatie waar staan we nu</a:t>
            </a:r>
            <a:br>
              <a:rPr lang="nl-NL" dirty="0"/>
            </a:br>
            <a:r>
              <a:rPr lang="nl-NL" dirty="0"/>
              <a:t>Aandachtspunten / samenvatting (wet- en regelgeving)</a:t>
            </a:r>
          </a:p>
        </p:txBody>
      </p:sp>
    </p:spTree>
    <p:extLst>
      <p:ext uri="{BB962C8B-B14F-4D97-AF65-F5344CB8AC3E}">
        <p14:creationId xmlns:p14="http://schemas.microsoft.com/office/powerpoint/2010/main" val="106862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afbeelding 6">
            <a:extLst>
              <a:ext uri="{FF2B5EF4-FFF2-40B4-BE49-F238E27FC236}">
                <a16:creationId xmlns:a16="http://schemas.microsoft.com/office/drawing/2014/main" id="{9100DDBD-E87A-4552-A224-357C60711FAC}"/>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5695720" y="0"/>
            <a:ext cx="6496280" cy="6858000"/>
          </a:xfrm>
        </p:spPr>
      </p:pic>
      <p:sp>
        <p:nvSpPr>
          <p:cNvPr id="4" name="Titel 3"/>
          <p:cNvSpPr>
            <a:spLocks noGrp="1"/>
          </p:cNvSpPr>
          <p:nvPr>
            <p:ph type="title"/>
          </p:nvPr>
        </p:nvSpPr>
        <p:spPr>
          <a:xfrm>
            <a:off x="298966" y="185196"/>
            <a:ext cx="5201005" cy="6372994"/>
          </a:xfrm>
        </p:spPr>
        <p:txBody>
          <a:bodyPr/>
          <a:lstStyle/>
          <a:p>
            <a:r>
              <a:rPr lang="nl-NL" sz="2800" b="1" i="1" dirty="0">
                <a:latin typeface="Lato Light" panose="020F0502020204030203" pitchFamily="34" charset="0"/>
                <a:ea typeface="Lato Light" panose="020F0502020204030203" pitchFamily="34" charset="0"/>
                <a:cs typeface="Lato Light" panose="020F0502020204030203" pitchFamily="34" charset="0"/>
              </a:rPr>
              <a:t>Wat zijn de effecten van de afbouw</a:t>
            </a:r>
            <a:br>
              <a:rPr lang="nl-NL" sz="2800" b="1" i="1" dirty="0">
                <a:latin typeface="Lato Light" panose="020F0502020204030203" pitchFamily="34" charset="0"/>
                <a:ea typeface="Lato Light" panose="020F0502020204030203" pitchFamily="34" charset="0"/>
                <a:cs typeface="Lato Light" panose="020F0502020204030203" pitchFamily="34" charset="0"/>
              </a:rPr>
            </a:br>
            <a:endParaRPr lang="en-US" sz="2800" b="1" dirty="0">
              <a:solidFill>
                <a:srgbClr val="002060"/>
              </a:solidFill>
              <a:latin typeface="+mn-lt"/>
            </a:endParaRPr>
          </a:p>
        </p:txBody>
      </p:sp>
      <p:grpSp>
        <p:nvGrpSpPr>
          <p:cNvPr id="74" name="Group 4">
            <a:extLst>
              <a:ext uri="{FF2B5EF4-FFF2-40B4-BE49-F238E27FC236}">
                <a16:creationId xmlns:a16="http://schemas.microsoft.com/office/drawing/2014/main" id="{C08BE584-5E87-4C12-A1B1-D504FF7B92B1}"/>
              </a:ext>
            </a:extLst>
          </p:cNvPr>
          <p:cNvGrpSpPr>
            <a:grpSpLocks noChangeAspect="1"/>
          </p:cNvGrpSpPr>
          <p:nvPr/>
        </p:nvGrpSpPr>
        <p:grpSpPr bwMode="auto">
          <a:xfrm>
            <a:off x="11329926" y="6138000"/>
            <a:ext cx="862074" cy="720000"/>
            <a:chOff x="3483" y="1861"/>
            <a:chExt cx="716" cy="598"/>
          </a:xfrm>
        </p:grpSpPr>
        <p:sp>
          <p:nvSpPr>
            <p:cNvPr id="75" name="Freeform 5">
              <a:extLst>
                <a:ext uri="{FF2B5EF4-FFF2-40B4-BE49-F238E27FC236}">
                  <a16:creationId xmlns:a16="http://schemas.microsoft.com/office/drawing/2014/main" id="{EB880934-B418-4C4E-B630-771311A1DAF8}"/>
                </a:ext>
              </a:extLst>
            </p:cNvPr>
            <p:cNvSpPr>
              <a:spLocks/>
            </p:cNvSpPr>
            <p:nvPr/>
          </p:nvSpPr>
          <p:spPr bwMode="auto">
            <a:xfrm>
              <a:off x="3603" y="1861"/>
              <a:ext cx="596" cy="598"/>
            </a:xfrm>
            <a:custGeom>
              <a:avLst/>
              <a:gdLst>
                <a:gd name="T0" fmla="*/ 0 w 596"/>
                <a:gd name="T1" fmla="*/ 598 h 598"/>
                <a:gd name="T2" fmla="*/ 596 w 596"/>
                <a:gd name="T3" fmla="*/ 598 h 598"/>
                <a:gd name="T4" fmla="*/ 596 w 596"/>
                <a:gd name="T5" fmla="*/ 0 h 598"/>
                <a:gd name="T6" fmla="*/ 0 w 596"/>
                <a:gd name="T7" fmla="*/ 598 h 598"/>
              </a:gdLst>
              <a:ahLst/>
              <a:cxnLst>
                <a:cxn ang="0">
                  <a:pos x="T0" y="T1"/>
                </a:cxn>
                <a:cxn ang="0">
                  <a:pos x="T2" y="T3"/>
                </a:cxn>
                <a:cxn ang="0">
                  <a:pos x="T4" y="T5"/>
                </a:cxn>
                <a:cxn ang="0">
                  <a:pos x="T6" y="T7"/>
                </a:cxn>
              </a:cxnLst>
              <a:rect l="0" t="0" r="r" b="b"/>
              <a:pathLst>
                <a:path w="596" h="598">
                  <a:moveTo>
                    <a:pt x="0" y="598"/>
                  </a:moveTo>
                  <a:lnTo>
                    <a:pt x="596" y="598"/>
                  </a:lnTo>
                  <a:lnTo>
                    <a:pt x="596" y="0"/>
                  </a:lnTo>
                  <a:lnTo>
                    <a:pt x="0" y="59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6">
              <a:extLst>
                <a:ext uri="{FF2B5EF4-FFF2-40B4-BE49-F238E27FC236}">
                  <a16:creationId xmlns:a16="http://schemas.microsoft.com/office/drawing/2014/main" id="{17D2AC03-D29B-4E49-927B-E0F7065219B2}"/>
                </a:ext>
              </a:extLst>
            </p:cNvPr>
            <p:cNvSpPr>
              <a:spLocks/>
            </p:cNvSpPr>
            <p:nvPr/>
          </p:nvSpPr>
          <p:spPr bwMode="auto">
            <a:xfrm>
              <a:off x="3483" y="1861"/>
              <a:ext cx="716" cy="598"/>
            </a:xfrm>
            <a:custGeom>
              <a:avLst/>
              <a:gdLst>
                <a:gd name="T0" fmla="*/ 716 w 716"/>
                <a:gd name="T1" fmla="*/ 0 h 598"/>
                <a:gd name="T2" fmla="*/ 0 w 716"/>
                <a:gd name="T3" fmla="*/ 359 h 598"/>
                <a:gd name="T4" fmla="*/ 120 w 716"/>
                <a:gd name="T5" fmla="*/ 598 h 598"/>
                <a:gd name="T6" fmla="*/ 716 w 716"/>
                <a:gd name="T7" fmla="*/ 0 h 598"/>
              </a:gdLst>
              <a:ahLst/>
              <a:cxnLst>
                <a:cxn ang="0">
                  <a:pos x="T0" y="T1"/>
                </a:cxn>
                <a:cxn ang="0">
                  <a:pos x="T2" y="T3"/>
                </a:cxn>
                <a:cxn ang="0">
                  <a:pos x="T4" y="T5"/>
                </a:cxn>
                <a:cxn ang="0">
                  <a:pos x="T6" y="T7"/>
                </a:cxn>
              </a:cxnLst>
              <a:rect l="0" t="0" r="r" b="b"/>
              <a:pathLst>
                <a:path w="716" h="598">
                  <a:moveTo>
                    <a:pt x="716" y="0"/>
                  </a:moveTo>
                  <a:lnTo>
                    <a:pt x="0" y="359"/>
                  </a:lnTo>
                  <a:lnTo>
                    <a:pt x="120" y="598"/>
                  </a:lnTo>
                  <a:lnTo>
                    <a:pt x="716"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0" name="Group 4">
            <a:extLst>
              <a:ext uri="{FF2B5EF4-FFF2-40B4-BE49-F238E27FC236}">
                <a16:creationId xmlns:a16="http://schemas.microsoft.com/office/drawing/2014/main" id="{FF6C5AD6-AA61-41F0-9B25-F73543F6AAF3}"/>
              </a:ext>
            </a:extLst>
          </p:cNvPr>
          <p:cNvGrpSpPr>
            <a:grpSpLocks noChangeAspect="1"/>
          </p:cNvGrpSpPr>
          <p:nvPr/>
        </p:nvGrpSpPr>
        <p:grpSpPr bwMode="auto">
          <a:xfrm>
            <a:off x="10404828" y="288325"/>
            <a:ext cx="1459324" cy="487249"/>
            <a:chOff x="2636" y="1758"/>
            <a:chExt cx="2408" cy="804"/>
          </a:xfrm>
        </p:grpSpPr>
        <p:sp>
          <p:nvSpPr>
            <p:cNvPr id="71" name="Freeform 5">
              <a:extLst>
                <a:ext uri="{FF2B5EF4-FFF2-40B4-BE49-F238E27FC236}">
                  <a16:creationId xmlns:a16="http://schemas.microsoft.com/office/drawing/2014/main" id="{647759F0-65F1-4DAE-8A26-3E25208414A0}"/>
                </a:ext>
              </a:extLst>
            </p:cNvPr>
            <p:cNvSpPr>
              <a:spLocks noEditPoints="1"/>
            </p:cNvSpPr>
            <p:nvPr/>
          </p:nvSpPr>
          <p:spPr bwMode="auto">
            <a:xfrm>
              <a:off x="2636" y="2045"/>
              <a:ext cx="195" cy="232"/>
            </a:xfrm>
            <a:custGeom>
              <a:avLst/>
              <a:gdLst>
                <a:gd name="T0" fmla="*/ 37 w 93"/>
                <a:gd name="T1" fmla="*/ 97 h 110"/>
                <a:gd name="T2" fmla="*/ 17 w 93"/>
                <a:gd name="T3" fmla="*/ 90 h 110"/>
                <a:gd name="T4" fmla="*/ 13 w 93"/>
                <a:gd name="T5" fmla="*/ 75 h 110"/>
                <a:gd name="T6" fmla="*/ 60 w 93"/>
                <a:gd name="T7" fmla="*/ 55 h 110"/>
                <a:gd name="T8" fmla="*/ 70 w 93"/>
                <a:gd name="T9" fmla="*/ 55 h 110"/>
                <a:gd name="T10" fmla="*/ 37 w 93"/>
                <a:gd name="T11" fmla="*/ 97 h 110"/>
                <a:gd name="T12" fmla="*/ 82 w 93"/>
                <a:gd name="T13" fmla="*/ 39 h 110"/>
                <a:gd name="T14" fmla="*/ 73 w 93"/>
                <a:gd name="T15" fmla="*/ 9 h 110"/>
                <a:gd name="T16" fmla="*/ 47 w 93"/>
                <a:gd name="T17" fmla="*/ 0 h 110"/>
                <a:gd name="T18" fmla="*/ 8 w 93"/>
                <a:gd name="T19" fmla="*/ 14 h 110"/>
                <a:gd name="T20" fmla="*/ 15 w 93"/>
                <a:gd name="T21" fmla="*/ 24 h 110"/>
                <a:gd name="T22" fmla="*/ 46 w 93"/>
                <a:gd name="T23" fmla="*/ 12 h 110"/>
                <a:gd name="T24" fmla="*/ 64 w 93"/>
                <a:gd name="T25" fmla="*/ 18 h 110"/>
                <a:gd name="T26" fmla="*/ 70 w 93"/>
                <a:gd name="T27" fmla="*/ 39 h 110"/>
                <a:gd name="T28" fmla="*/ 70 w 93"/>
                <a:gd name="T29" fmla="*/ 42 h 110"/>
                <a:gd name="T30" fmla="*/ 60 w 93"/>
                <a:gd name="T31" fmla="*/ 42 h 110"/>
                <a:gd name="T32" fmla="*/ 1 w 93"/>
                <a:gd name="T33" fmla="*/ 73 h 110"/>
                <a:gd name="T34" fmla="*/ 8 w 93"/>
                <a:gd name="T35" fmla="*/ 99 h 110"/>
                <a:gd name="T36" fmla="*/ 36 w 93"/>
                <a:gd name="T37" fmla="*/ 110 h 110"/>
                <a:gd name="T38" fmla="*/ 69 w 93"/>
                <a:gd name="T39" fmla="*/ 89 h 110"/>
                <a:gd name="T40" fmla="*/ 69 w 93"/>
                <a:gd name="T41" fmla="*/ 108 h 110"/>
                <a:gd name="T42" fmla="*/ 93 w 93"/>
                <a:gd name="T43" fmla="*/ 108 h 110"/>
                <a:gd name="T44" fmla="*/ 93 w 93"/>
                <a:gd name="T45" fmla="*/ 96 h 110"/>
                <a:gd name="T46" fmla="*/ 81 w 93"/>
                <a:gd name="T47" fmla="*/ 96 h 110"/>
                <a:gd name="T48" fmla="*/ 82 w 93"/>
                <a:gd name="T49" fmla="*/ 3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3" h="110">
                  <a:moveTo>
                    <a:pt x="37" y="97"/>
                  </a:moveTo>
                  <a:cubicBezTo>
                    <a:pt x="28" y="97"/>
                    <a:pt x="21" y="95"/>
                    <a:pt x="17" y="90"/>
                  </a:cubicBezTo>
                  <a:cubicBezTo>
                    <a:pt x="14" y="87"/>
                    <a:pt x="12" y="81"/>
                    <a:pt x="13" y="75"/>
                  </a:cubicBezTo>
                  <a:cubicBezTo>
                    <a:pt x="15" y="61"/>
                    <a:pt x="30" y="55"/>
                    <a:pt x="60" y="55"/>
                  </a:cubicBezTo>
                  <a:cubicBezTo>
                    <a:pt x="70" y="55"/>
                    <a:pt x="70" y="55"/>
                    <a:pt x="70" y="55"/>
                  </a:cubicBezTo>
                  <a:cubicBezTo>
                    <a:pt x="69" y="83"/>
                    <a:pt x="50" y="97"/>
                    <a:pt x="37" y="97"/>
                  </a:cubicBezTo>
                  <a:moveTo>
                    <a:pt x="82" y="39"/>
                  </a:moveTo>
                  <a:cubicBezTo>
                    <a:pt x="82" y="26"/>
                    <a:pt x="79" y="16"/>
                    <a:pt x="73" y="9"/>
                  </a:cubicBezTo>
                  <a:cubicBezTo>
                    <a:pt x="65" y="1"/>
                    <a:pt x="54" y="0"/>
                    <a:pt x="47" y="0"/>
                  </a:cubicBezTo>
                  <a:cubicBezTo>
                    <a:pt x="31" y="0"/>
                    <a:pt x="16" y="8"/>
                    <a:pt x="8" y="14"/>
                  </a:cubicBezTo>
                  <a:cubicBezTo>
                    <a:pt x="15" y="24"/>
                    <a:pt x="15" y="24"/>
                    <a:pt x="15" y="24"/>
                  </a:cubicBezTo>
                  <a:cubicBezTo>
                    <a:pt x="22" y="19"/>
                    <a:pt x="33" y="12"/>
                    <a:pt x="46" y="12"/>
                  </a:cubicBezTo>
                  <a:cubicBezTo>
                    <a:pt x="54" y="12"/>
                    <a:pt x="60" y="14"/>
                    <a:pt x="64" y="18"/>
                  </a:cubicBezTo>
                  <a:cubicBezTo>
                    <a:pt x="68" y="22"/>
                    <a:pt x="70" y="29"/>
                    <a:pt x="70" y="39"/>
                  </a:cubicBezTo>
                  <a:cubicBezTo>
                    <a:pt x="70" y="42"/>
                    <a:pt x="70" y="42"/>
                    <a:pt x="70" y="42"/>
                  </a:cubicBezTo>
                  <a:cubicBezTo>
                    <a:pt x="60" y="42"/>
                    <a:pt x="60" y="42"/>
                    <a:pt x="60" y="42"/>
                  </a:cubicBezTo>
                  <a:cubicBezTo>
                    <a:pt x="37" y="42"/>
                    <a:pt x="5" y="46"/>
                    <a:pt x="1" y="73"/>
                  </a:cubicBezTo>
                  <a:cubicBezTo>
                    <a:pt x="0" y="83"/>
                    <a:pt x="2" y="92"/>
                    <a:pt x="8" y="99"/>
                  </a:cubicBezTo>
                  <a:cubicBezTo>
                    <a:pt x="14" y="106"/>
                    <a:pt x="24" y="110"/>
                    <a:pt x="36" y="110"/>
                  </a:cubicBezTo>
                  <a:cubicBezTo>
                    <a:pt x="50" y="110"/>
                    <a:pt x="63" y="101"/>
                    <a:pt x="69" y="89"/>
                  </a:cubicBezTo>
                  <a:cubicBezTo>
                    <a:pt x="69" y="108"/>
                    <a:pt x="69" y="108"/>
                    <a:pt x="69" y="108"/>
                  </a:cubicBezTo>
                  <a:cubicBezTo>
                    <a:pt x="93" y="108"/>
                    <a:pt x="93" y="108"/>
                    <a:pt x="93" y="108"/>
                  </a:cubicBezTo>
                  <a:cubicBezTo>
                    <a:pt x="93" y="96"/>
                    <a:pt x="93" y="96"/>
                    <a:pt x="93" y="96"/>
                  </a:cubicBezTo>
                  <a:cubicBezTo>
                    <a:pt x="81" y="96"/>
                    <a:pt x="81" y="96"/>
                    <a:pt x="81" y="96"/>
                  </a:cubicBezTo>
                  <a:lnTo>
                    <a:pt x="82"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
              <a:extLst>
                <a:ext uri="{FF2B5EF4-FFF2-40B4-BE49-F238E27FC236}">
                  <a16:creationId xmlns:a16="http://schemas.microsoft.com/office/drawing/2014/main" id="{EA1ECE64-D8F8-41C9-8BB4-D034A8E421DE}"/>
                </a:ext>
              </a:extLst>
            </p:cNvPr>
            <p:cNvSpPr>
              <a:spLocks noEditPoints="1"/>
            </p:cNvSpPr>
            <p:nvPr/>
          </p:nvSpPr>
          <p:spPr bwMode="auto">
            <a:xfrm>
              <a:off x="3082" y="2045"/>
              <a:ext cx="197" cy="232"/>
            </a:xfrm>
            <a:custGeom>
              <a:avLst/>
              <a:gdLst>
                <a:gd name="T0" fmla="*/ 37 w 94"/>
                <a:gd name="T1" fmla="*/ 97 h 110"/>
                <a:gd name="T2" fmla="*/ 18 w 94"/>
                <a:gd name="T3" fmla="*/ 90 h 110"/>
                <a:gd name="T4" fmla="*/ 14 w 94"/>
                <a:gd name="T5" fmla="*/ 75 h 110"/>
                <a:gd name="T6" fmla="*/ 61 w 94"/>
                <a:gd name="T7" fmla="*/ 55 h 110"/>
                <a:gd name="T8" fmla="*/ 70 w 94"/>
                <a:gd name="T9" fmla="*/ 55 h 110"/>
                <a:gd name="T10" fmla="*/ 37 w 94"/>
                <a:gd name="T11" fmla="*/ 97 h 110"/>
                <a:gd name="T12" fmla="*/ 83 w 94"/>
                <a:gd name="T13" fmla="*/ 39 h 110"/>
                <a:gd name="T14" fmla="*/ 73 w 94"/>
                <a:gd name="T15" fmla="*/ 9 h 110"/>
                <a:gd name="T16" fmla="*/ 47 w 94"/>
                <a:gd name="T17" fmla="*/ 0 h 110"/>
                <a:gd name="T18" fmla="*/ 9 w 94"/>
                <a:gd name="T19" fmla="*/ 14 h 110"/>
                <a:gd name="T20" fmla="*/ 15 w 94"/>
                <a:gd name="T21" fmla="*/ 24 h 110"/>
                <a:gd name="T22" fmla="*/ 47 w 94"/>
                <a:gd name="T23" fmla="*/ 12 h 110"/>
                <a:gd name="T24" fmla="*/ 64 w 94"/>
                <a:gd name="T25" fmla="*/ 18 h 110"/>
                <a:gd name="T26" fmla="*/ 70 w 94"/>
                <a:gd name="T27" fmla="*/ 39 h 110"/>
                <a:gd name="T28" fmla="*/ 70 w 94"/>
                <a:gd name="T29" fmla="*/ 42 h 110"/>
                <a:gd name="T30" fmla="*/ 61 w 94"/>
                <a:gd name="T31" fmla="*/ 42 h 110"/>
                <a:gd name="T32" fmla="*/ 2 w 94"/>
                <a:gd name="T33" fmla="*/ 73 h 110"/>
                <a:gd name="T34" fmla="*/ 8 w 94"/>
                <a:gd name="T35" fmla="*/ 99 h 110"/>
                <a:gd name="T36" fmla="*/ 37 w 94"/>
                <a:gd name="T37" fmla="*/ 110 h 110"/>
                <a:gd name="T38" fmla="*/ 69 w 94"/>
                <a:gd name="T39" fmla="*/ 89 h 110"/>
                <a:gd name="T40" fmla="*/ 69 w 94"/>
                <a:gd name="T41" fmla="*/ 108 h 110"/>
                <a:gd name="T42" fmla="*/ 94 w 94"/>
                <a:gd name="T43" fmla="*/ 108 h 110"/>
                <a:gd name="T44" fmla="*/ 94 w 94"/>
                <a:gd name="T45" fmla="*/ 96 h 110"/>
                <a:gd name="T46" fmla="*/ 82 w 94"/>
                <a:gd name="T47" fmla="*/ 96 h 110"/>
                <a:gd name="T48" fmla="*/ 83 w 94"/>
                <a:gd name="T49" fmla="*/ 3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 h="110">
                  <a:moveTo>
                    <a:pt x="37" y="97"/>
                  </a:moveTo>
                  <a:cubicBezTo>
                    <a:pt x="28" y="97"/>
                    <a:pt x="21" y="95"/>
                    <a:pt x="18" y="90"/>
                  </a:cubicBezTo>
                  <a:cubicBezTo>
                    <a:pt x="14" y="87"/>
                    <a:pt x="13" y="81"/>
                    <a:pt x="14" y="75"/>
                  </a:cubicBezTo>
                  <a:cubicBezTo>
                    <a:pt x="16" y="61"/>
                    <a:pt x="30" y="55"/>
                    <a:pt x="61" y="55"/>
                  </a:cubicBezTo>
                  <a:cubicBezTo>
                    <a:pt x="70" y="55"/>
                    <a:pt x="70" y="55"/>
                    <a:pt x="70" y="55"/>
                  </a:cubicBezTo>
                  <a:cubicBezTo>
                    <a:pt x="69" y="83"/>
                    <a:pt x="51" y="97"/>
                    <a:pt x="37" y="97"/>
                  </a:cubicBezTo>
                  <a:moveTo>
                    <a:pt x="83" y="39"/>
                  </a:moveTo>
                  <a:cubicBezTo>
                    <a:pt x="83" y="26"/>
                    <a:pt x="80" y="16"/>
                    <a:pt x="73" y="9"/>
                  </a:cubicBezTo>
                  <a:cubicBezTo>
                    <a:pt x="65" y="1"/>
                    <a:pt x="55" y="0"/>
                    <a:pt x="47" y="0"/>
                  </a:cubicBezTo>
                  <a:cubicBezTo>
                    <a:pt x="31" y="0"/>
                    <a:pt x="16" y="8"/>
                    <a:pt x="9" y="14"/>
                  </a:cubicBezTo>
                  <a:cubicBezTo>
                    <a:pt x="15" y="24"/>
                    <a:pt x="15" y="24"/>
                    <a:pt x="15" y="24"/>
                  </a:cubicBezTo>
                  <a:cubicBezTo>
                    <a:pt x="22" y="19"/>
                    <a:pt x="34" y="12"/>
                    <a:pt x="47" y="12"/>
                  </a:cubicBezTo>
                  <a:cubicBezTo>
                    <a:pt x="55" y="12"/>
                    <a:pt x="60" y="14"/>
                    <a:pt x="64" y="18"/>
                  </a:cubicBezTo>
                  <a:cubicBezTo>
                    <a:pt x="69" y="22"/>
                    <a:pt x="71" y="29"/>
                    <a:pt x="70" y="39"/>
                  </a:cubicBezTo>
                  <a:cubicBezTo>
                    <a:pt x="70" y="42"/>
                    <a:pt x="70" y="42"/>
                    <a:pt x="70" y="42"/>
                  </a:cubicBezTo>
                  <a:cubicBezTo>
                    <a:pt x="61" y="42"/>
                    <a:pt x="61" y="42"/>
                    <a:pt x="61" y="42"/>
                  </a:cubicBezTo>
                  <a:cubicBezTo>
                    <a:pt x="37" y="42"/>
                    <a:pt x="6" y="46"/>
                    <a:pt x="2" y="73"/>
                  </a:cubicBezTo>
                  <a:cubicBezTo>
                    <a:pt x="0" y="83"/>
                    <a:pt x="3" y="92"/>
                    <a:pt x="8" y="99"/>
                  </a:cubicBezTo>
                  <a:cubicBezTo>
                    <a:pt x="14" y="106"/>
                    <a:pt x="25" y="110"/>
                    <a:pt x="37" y="110"/>
                  </a:cubicBezTo>
                  <a:cubicBezTo>
                    <a:pt x="50" y="110"/>
                    <a:pt x="64" y="101"/>
                    <a:pt x="69" y="89"/>
                  </a:cubicBezTo>
                  <a:cubicBezTo>
                    <a:pt x="69" y="108"/>
                    <a:pt x="69" y="108"/>
                    <a:pt x="69" y="108"/>
                  </a:cubicBezTo>
                  <a:cubicBezTo>
                    <a:pt x="94" y="108"/>
                    <a:pt x="94" y="108"/>
                    <a:pt x="94" y="108"/>
                  </a:cubicBezTo>
                  <a:cubicBezTo>
                    <a:pt x="94" y="96"/>
                    <a:pt x="94" y="96"/>
                    <a:pt x="94" y="96"/>
                  </a:cubicBezTo>
                  <a:cubicBezTo>
                    <a:pt x="82" y="96"/>
                    <a:pt x="82" y="96"/>
                    <a:pt x="82" y="96"/>
                  </a:cubicBezTo>
                  <a:lnTo>
                    <a:pt x="83"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7">
              <a:extLst>
                <a:ext uri="{FF2B5EF4-FFF2-40B4-BE49-F238E27FC236}">
                  <a16:creationId xmlns:a16="http://schemas.microsoft.com/office/drawing/2014/main" id="{ADEE2108-A7B4-4A18-865E-09F4C294FEF5}"/>
                </a:ext>
              </a:extLst>
            </p:cNvPr>
            <p:cNvSpPr>
              <a:spLocks/>
            </p:cNvSpPr>
            <p:nvPr/>
          </p:nvSpPr>
          <p:spPr bwMode="auto">
            <a:xfrm>
              <a:off x="2913" y="1961"/>
              <a:ext cx="186" cy="400"/>
            </a:xfrm>
            <a:custGeom>
              <a:avLst/>
              <a:gdLst>
                <a:gd name="T0" fmla="*/ 58 w 89"/>
                <a:gd name="T1" fmla="*/ 27 h 190"/>
                <a:gd name="T2" fmla="*/ 73 w 89"/>
                <a:gd name="T3" fmla="*/ 12 h 190"/>
                <a:gd name="T4" fmla="*/ 85 w 89"/>
                <a:gd name="T5" fmla="*/ 15 h 190"/>
                <a:gd name="T6" fmla="*/ 89 w 89"/>
                <a:gd name="T7" fmla="*/ 4 h 190"/>
                <a:gd name="T8" fmla="*/ 74 w 89"/>
                <a:gd name="T9" fmla="*/ 0 h 190"/>
                <a:gd name="T10" fmla="*/ 46 w 89"/>
                <a:gd name="T11" fmla="*/ 27 h 190"/>
                <a:gd name="T12" fmla="*/ 44 w 89"/>
                <a:gd name="T13" fmla="*/ 41 h 190"/>
                <a:gd name="T14" fmla="*/ 30 w 89"/>
                <a:gd name="T15" fmla="*/ 41 h 190"/>
                <a:gd name="T16" fmla="*/ 28 w 89"/>
                <a:gd name="T17" fmla="*/ 53 h 190"/>
                <a:gd name="T18" fmla="*/ 43 w 89"/>
                <a:gd name="T19" fmla="*/ 53 h 190"/>
                <a:gd name="T20" fmla="*/ 32 w 89"/>
                <a:gd name="T21" fmla="*/ 163 h 190"/>
                <a:gd name="T22" fmla="*/ 17 w 89"/>
                <a:gd name="T23" fmla="*/ 177 h 190"/>
                <a:gd name="T24" fmla="*/ 5 w 89"/>
                <a:gd name="T25" fmla="*/ 174 h 190"/>
                <a:gd name="T26" fmla="*/ 0 w 89"/>
                <a:gd name="T27" fmla="*/ 185 h 190"/>
                <a:gd name="T28" fmla="*/ 16 w 89"/>
                <a:gd name="T29" fmla="*/ 190 h 190"/>
                <a:gd name="T30" fmla="*/ 44 w 89"/>
                <a:gd name="T31" fmla="*/ 163 h 190"/>
                <a:gd name="T32" fmla="*/ 55 w 89"/>
                <a:gd name="T33" fmla="*/ 53 h 190"/>
                <a:gd name="T34" fmla="*/ 77 w 89"/>
                <a:gd name="T35" fmla="*/ 53 h 190"/>
                <a:gd name="T36" fmla="*/ 79 w 89"/>
                <a:gd name="T37" fmla="*/ 41 h 190"/>
                <a:gd name="T38" fmla="*/ 57 w 89"/>
                <a:gd name="T39" fmla="*/ 41 h 190"/>
                <a:gd name="T40" fmla="*/ 58 w 89"/>
                <a:gd name="T41" fmla="*/ 2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9" h="190">
                  <a:moveTo>
                    <a:pt x="58" y="27"/>
                  </a:moveTo>
                  <a:cubicBezTo>
                    <a:pt x="59" y="17"/>
                    <a:pt x="64" y="12"/>
                    <a:pt x="73" y="12"/>
                  </a:cubicBezTo>
                  <a:cubicBezTo>
                    <a:pt x="78" y="12"/>
                    <a:pt x="85" y="15"/>
                    <a:pt x="85" y="15"/>
                  </a:cubicBezTo>
                  <a:cubicBezTo>
                    <a:pt x="89" y="4"/>
                    <a:pt x="89" y="4"/>
                    <a:pt x="89" y="4"/>
                  </a:cubicBezTo>
                  <a:cubicBezTo>
                    <a:pt x="89" y="4"/>
                    <a:pt x="82" y="0"/>
                    <a:pt x="74" y="0"/>
                  </a:cubicBezTo>
                  <a:cubicBezTo>
                    <a:pt x="59" y="0"/>
                    <a:pt x="48" y="10"/>
                    <a:pt x="46" y="27"/>
                  </a:cubicBezTo>
                  <a:cubicBezTo>
                    <a:pt x="44" y="41"/>
                    <a:pt x="44" y="41"/>
                    <a:pt x="44" y="41"/>
                  </a:cubicBezTo>
                  <a:cubicBezTo>
                    <a:pt x="30" y="41"/>
                    <a:pt x="30" y="41"/>
                    <a:pt x="30" y="41"/>
                  </a:cubicBezTo>
                  <a:cubicBezTo>
                    <a:pt x="28" y="53"/>
                    <a:pt x="28" y="53"/>
                    <a:pt x="28" y="53"/>
                  </a:cubicBezTo>
                  <a:cubicBezTo>
                    <a:pt x="43" y="53"/>
                    <a:pt x="43" y="53"/>
                    <a:pt x="43" y="53"/>
                  </a:cubicBezTo>
                  <a:cubicBezTo>
                    <a:pt x="32" y="163"/>
                    <a:pt x="32" y="163"/>
                    <a:pt x="32" y="163"/>
                  </a:cubicBezTo>
                  <a:cubicBezTo>
                    <a:pt x="31" y="172"/>
                    <a:pt x="25" y="177"/>
                    <a:pt x="17" y="177"/>
                  </a:cubicBezTo>
                  <a:cubicBezTo>
                    <a:pt x="12" y="177"/>
                    <a:pt x="5" y="174"/>
                    <a:pt x="5" y="174"/>
                  </a:cubicBezTo>
                  <a:cubicBezTo>
                    <a:pt x="0" y="185"/>
                    <a:pt x="0" y="185"/>
                    <a:pt x="0" y="185"/>
                  </a:cubicBezTo>
                  <a:cubicBezTo>
                    <a:pt x="0" y="185"/>
                    <a:pt x="9" y="190"/>
                    <a:pt x="16" y="190"/>
                  </a:cubicBezTo>
                  <a:cubicBezTo>
                    <a:pt x="31" y="190"/>
                    <a:pt x="42" y="179"/>
                    <a:pt x="44" y="163"/>
                  </a:cubicBezTo>
                  <a:cubicBezTo>
                    <a:pt x="55" y="53"/>
                    <a:pt x="55" y="53"/>
                    <a:pt x="55" y="53"/>
                  </a:cubicBezTo>
                  <a:cubicBezTo>
                    <a:pt x="77" y="53"/>
                    <a:pt x="77" y="53"/>
                    <a:pt x="77" y="53"/>
                  </a:cubicBezTo>
                  <a:cubicBezTo>
                    <a:pt x="79" y="41"/>
                    <a:pt x="79" y="41"/>
                    <a:pt x="79" y="41"/>
                  </a:cubicBezTo>
                  <a:cubicBezTo>
                    <a:pt x="57" y="41"/>
                    <a:pt x="57" y="41"/>
                    <a:pt x="57" y="41"/>
                  </a:cubicBezTo>
                  <a:lnTo>
                    <a:pt x="58"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8">
              <a:extLst>
                <a:ext uri="{FF2B5EF4-FFF2-40B4-BE49-F238E27FC236}">
                  <a16:creationId xmlns:a16="http://schemas.microsoft.com/office/drawing/2014/main" id="{4D0F7400-EDA7-4FF1-9D53-DEBDF33103A4}"/>
                </a:ext>
              </a:extLst>
            </p:cNvPr>
            <p:cNvSpPr>
              <a:spLocks/>
            </p:cNvSpPr>
            <p:nvPr/>
          </p:nvSpPr>
          <p:spPr bwMode="auto">
            <a:xfrm>
              <a:off x="2848" y="1963"/>
              <a:ext cx="100" cy="314"/>
            </a:xfrm>
            <a:custGeom>
              <a:avLst/>
              <a:gdLst>
                <a:gd name="T0" fmla="*/ 48 w 48"/>
                <a:gd name="T1" fmla="*/ 145 h 149"/>
                <a:gd name="T2" fmla="*/ 45 w 48"/>
                <a:gd name="T3" fmla="*/ 133 h 149"/>
                <a:gd name="T4" fmla="*/ 33 w 48"/>
                <a:gd name="T5" fmla="*/ 136 h 149"/>
                <a:gd name="T6" fmla="*/ 28 w 48"/>
                <a:gd name="T7" fmla="*/ 135 h 149"/>
                <a:gd name="T8" fmla="*/ 25 w 48"/>
                <a:gd name="T9" fmla="*/ 127 h 149"/>
                <a:gd name="T10" fmla="*/ 28 w 48"/>
                <a:gd name="T11" fmla="*/ 0 h 149"/>
                <a:gd name="T12" fmla="*/ 0 w 48"/>
                <a:gd name="T13" fmla="*/ 0 h 149"/>
                <a:gd name="T14" fmla="*/ 0 w 48"/>
                <a:gd name="T15" fmla="*/ 12 h 149"/>
                <a:gd name="T16" fmla="*/ 15 w 48"/>
                <a:gd name="T17" fmla="*/ 12 h 149"/>
                <a:gd name="T18" fmla="*/ 13 w 48"/>
                <a:gd name="T19" fmla="*/ 127 h 149"/>
                <a:gd name="T20" fmla="*/ 19 w 48"/>
                <a:gd name="T21" fmla="*/ 143 h 149"/>
                <a:gd name="T22" fmla="*/ 33 w 48"/>
                <a:gd name="T23" fmla="*/ 149 h 149"/>
                <a:gd name="T24" fmla="*/ 48 w 48"/>
                <a:gd name="T25" fmla="*/ 14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149">
                  <a:moveTo>
                    <a:pt x="48" y="145"/>
                  </a:moveTo>
                  <a:cubicBezTo>
                    <a:pt x="45" y="133"/>
                    <a:pt x="45" y="133"/>
                    <a:pt x="45" y="133"/>
                  </a:cubicBezTo>
                  <a:cubicBezTo>
                    <a:pt x="45" y="133"/>
                    <a:pt x="37" y="136"/>
                    <a:pt x="33" y="136"/>
                  </a:cubicBezTo>
                  <a:cubicBezTo>
                    <a:pt x="32" y="136"/>
                    <a:pt x="29" y="136"/>
                    <a:pt x="28" y="135"/>
                  </a:cubicBezTo>
                  <a:cubicBezTo>
                    <a:pt x="26" y="133"/>
                    <a:pt x="25" y="130"/>
                    <a:pt x="25" y="127"/>
                  </a:cubicBezTo>
                  <a:cubicBezTo>
                    <a:pt x="28" y="0"/>
                    <a:pt x="28" y="0"/>
                    <a:pt x="28" y="0"/>
                  </a:cubicBezTo>
                  <a:cubicBezTo>
                    <a:pt x="0" y="0"/>
                    <a:pt x="0" y="0"/>
                    <a:pt x="0" y="0"/>
                  </a:cubicBezTo>
                  <a:cubicBezTo>
                    <a:pt x="0" y="12"/>
                    <a:pt x="0" y="12"/>
                    <a:pt x="0" y="12"/>
                  </a:cubicBezTo>
                  <a:cubicBezTo>
                    <a:pt x="15" y="12"/>
                    <a:pt x="15" y="12"/>
                    <a:pt x="15" y="12"/>
                  </a:cubicBezTo>
                  <a:cubicBezTo>
                    <a:pt x="13" y="127"/>
                    <a:pt x="13" y="127"/>
                    <a:pt x="13" y="127"/>
                  </a:cubicBezTo>
                  <a:cubicBezTo>
                    <a:pt x="13" y="134"/>
                    <a:pt x="15" y="139"/>
                    <a:pt x="19" y="143"/>
                  </a:cubicBezTo>
                  <a:cubicBezTo>
                    <a:pt x="22" y="147"/>
                    <a:pt x="27" y="149"/>
                    <a:pt x="33" y="149"/>
                  </a:cubicBezTo>
                  <a:cubicBezTo>
                    <a:pt x="41" y="149"/>
                    <a:pt x="48" y="145"/>
                    <a:pt x="48" y="14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9">
              <a:extLst>
                <a:ext uri="{FF2B5EF4-FFF2-40B4-BE49-F238E27FC236}">
                  <a16:creationId xmlns:a16="http://schemas.microsoft.com/office/drawing/2014/main" id="{A224F824-FE91-4365-8257-C3DEC576CA99}"/>
                </a:ext>
              </a:extLst>
            </p:cNvPr>
            <p:cNvSpPr>
              <a:spLocks/>
            </p:cNvSpPr>
            <p:nvPr/>
          </p:nvSpPr>
          <p:spPr bwMode="auto">
            <a:xfrm>
              <a:off x="3858" y="1758"/>
              <a:ext cx="383" cy="804"/>
            </a:xfrm>
            <a:custGeom>
              <a:avLst/>
              <a:gdLst>
                <a:gd name="T0" fmla="*/ 183 w 183"/>
                <a:gd name="T1" fmla="*/ 191 h 381"/>
                <a:gd name="T2" fmla="*/ 0 w 183"/>
                <a:gd name="T3" fmla="*/ 0 h 381"/>
                <a:gd name="T4" fmla="*/ 6 w 183"/>
                <a:gd name="T5" fmla="*/ 3 h 381"/>
                <a:gd name="T6" fmla="*/ 11 w 183"/>
                <a:gd name="T7" fmla="*/ 6 h 381"/>
                <a:gd name="T8" fmla="*/ 16 w 183"/>
                <a:gd name="T9" fmla="*/ 11 h 381"/>
                <a:gd name="T10" fmla="*/ 15 w 183"/>
                <a:gd name="T11" fmla="*/ 21 h 381"/>
                <a:gd name="T12" fmla="*/ 19 w 183"/>
                <a:gd name="T13" fmla="*/ 31 h 381"/>
                <a:gd name="T14" fmla="*/ 12 w 183"/>
                <a:gd name="T15" fmla="*/ 54 h 381"/>
                <a:gd name="T16" fmla="*/ 3 w 183"/>
                <a:gd name="T17" fmla="*/ 58 h 381"/>
                <a:gd name="T18" fmla="*/ 3 w 183"/>
                <a:gd name="T19" fmla="*/ 67 h 381"/>
                <a:gd name="T20" fmla="*/ 35 w 183"/>
                <a:gd name="T21" fmla="*/ 78 h 381"/>
                <a:gd name="T22" fmla="*/ 49 w 183"/>
                <a:gd name="T23" fmla="*/ 149 h 381"/>
                <a:gd name="T24" fmla="*/ 39 w 183"/>
                <a:gd name="T25" fmla="*/ 205 h 381"/>
                <a:gd name="T26" fmla="*/ 28 w 183"/>
                <a:gd name="T27" fmla="*/ 211 h 381"/>
                <a:gd name="T28" fmla="*/ 27 w 183"/>
                <a:gd name="T29" fmla="*/ 218 h 381"/>
                <a:gd name="T30" fmla="*/ 14 w 183"/>
                <a:gd name="T31" fmla="*/ 286 h 381"/>
                <a:gd name="T32" fmla="*/ 10 w 183"/>
                <a:gd name="T33" fmla="*/ 374 h 381"/>
                <a:gd name="T34" fmla="*/ 10 w 183"/>
                <a:gd name="T35" fmla="*/ 381 h 381"/>
                <a:gd name="T36" fmla="*/ 183 w 183"/>
                <a:gd name="T37" fmla="*/ 19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3" h="381">
                  <a:moveTo>
                    <a:pt x="183" y="191"/>
                  </a:moveTo>
                  <a:cubicBezTo>
                    <a:pt x="183" y="88"/>
                    <a:pt x="102" y="4"/>
                    <a:pt x="0" y="0"/>
                  </a:cubicBezTo>
                  <a:cubicBezTo>
                    <a:pt x="6" y="3"/>
                    <a:pt x="6" y="3"/>
                    <a:pt x="6" y="3"/>
                  </a:cubicBezTo>
                  <a:cubicBezTo>
                    <a:pt x="11" y="6"/>
                    <a:pt x="11" y="6"/>
                    <a:pt x="11" y="6"/>
                  </a:cubicBezTo>
                  <a:cubicBezTo>
                    <a:pt x="16" y="11"/>
                    <a:pt x="16" y="11"/>
                    <a:pt x="16" y="11"/>
                  </a:cubicBezTo>
                  <a:cubicBezTo>
                    <a:pt x="15" y="21"/>
                    <a:pt x="15" y="21"/>
                    <a:pt x="15" y="21"/>
                  </a:cubicBezTo>
                  <a:cubicBezTo>
                    <a:pt x="19" y="31"/>
                    <a:pt x="19" y="31"/>
                    <a:pt x="19" y="31"/>
                  </a:cubicBezTo>
                  <a:cubicBezTo>
                    <a:pt x="12" y="54"/>
                    <a:pt x="12" y="54"/>
                    <a:pt x="12" y="54"/>
                  </a:cubicBezTo>
                  <a:cubicBezTo>
                    <a:pt x="3" y="58"/>
                    <a:pt x="3" y="58"/>
                    <a:pt x="3" y="58"/>
                  </a:cubicBezTo>
                  <a:cubicBezTo>
                    <a:pt x="3" y="67"/>
                    <a:pt x="3" y="67"/>
                    <a:pt x="3" y="67"/>
                  </a:cubicBezTo>
                  <a:cubicBezTo>
                    <a:pt x="35" y="78"/>
                    <a:pt x="35" y="78"/>
                    <a:pt x="35" y="78"/>
                  </a:cubicBezTo>
                  <a:cubicBezTo>
                    <a:pt x="49" y="149"/>
                    <a:pt x="49" y="149"/>
                    <a:pt x="49" y="149"/>
                  </a:cubicBezTo>
                  <a:cubicBezTo>
                    <a:pt x="39" y="205"/>
                    <a:pt x="39" y="205"/>
                    <a:pt x="39" y="205"/>
                  </a:cubicBezTo>
                  <a:cubicBezTo>
                    <a:pt x="28" y="211"/>
                    <a:pt x="28" y="211"/>
                    <a:pt x="28" y="211"/>
                  </a:cubicBezTo>
                  <a:cubicBezTo>
                    <a:pt x="27" y="218"/>
                    <a:pt x="27" y="218"/>
                    <a:pt x="27" y="218"/>
                  </a:cubicBezTo>
                  <a:cubicBezTo>
                    <a:pt x="14" y="286"/>
                    <a:pt x="14" y="286"/>
                    <a:pt x="14" y="286"/>
                  </a:cubicBezTo>
                  <a:cubicBezTo>
                    <a:pt x="10" y="374"/>
                    <a:pt x="10" y="374"/>
                    <a:pt x="10" y="374"/>
                  </a:cubicBezTo>
                  <a:cubicBezTo>
                    <a:pt x="10" y="381"/>
                    <a:pt x="10" y="381"/>
                    <a:pt x="10" y="381"/>
                  </a:cubicBezTo>
                  <a:cubicBezTo>
                    <a:pt x="107" y="372"/>
                    <a:pt x="183" y="291"/>
                    <a:pt x="183" y="191"/>
                  </a:cubicBezTo>
                </a:path>
              </a:pathLst>
            </a:custGeom>
            <a:solidFill>
              <a:srgbClr val="FAB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10">
              <a:extLst>
                <a:ext uri="{FF2B5EF4-FFF2-40B4-BE49-F238E27FC236}">
                  <a16:creationId xmlns:a16="http://schemas.microsoft.com/office/drawing/2014/main" id="{BFE59FF0-C8DB-456D-BD1B-FD4456C570E7}"/>
                </a:ext>
              </a:extLst>
            </p:cNvPr>
            <p:cNvSpPr>
              <a:spLocks/>
            </p:cNvSpPr>
            <p:nvPr/>
          </p:nvSpPr>
          <p:spPr bwMode="auto">
            <a:xfrm>
              <a:off x="3441" y="1758"/>
              <a:ext cx="383" cy="804"/>
            </a:xfrm>
            <a:custGeom>
              <a:avLst/>
              <a:gdLst>
                <a:gd name="T0" fmla="*/ 183 w 183"/>
                <a:gd name="T1" fmla="*/ 0 h 381"/>
                <a:gd name="T2" fmla="*/ 0 w 183"/>
                <a:gd name="T3" fmla="*/ 191 h 381"/>
                <a:gd name="T4" fmla="*/ 173 w 183"/>
                <a:gd name="T5" fmla="*/ 381 h 381"/>
                <a:gd name="T6" fmla="*/ 173 w 183"/>
                <a:gd name="T7" fmla="*/ 374 h 381"/>
                <a:gd name="T8" fmla="*/ 169 w 183"/>
                <a:gd name="T9" fmla="*/ 286 h 381"/>
                <a:gd name="T10" fmla="*/ 155 w 183"/>
                <a:gd name="T11" fmla="*/ 211 h 381"/>
                <a:gd name="T12" fmla="*/ 144 w 183"/>
                <a:gd name="T13" fmla="*/ 205 h 381"/>
                <a:gd name="T14" fmla="*/ 134 w 183"/>
                <a:gd name="T15" fmla="*/ 149 h 381"/>
                <a:gd name="T16" fmla="*/ 134 w 183"/>
                <a:gd name="T17" fmla="*/ 148 h 381"/>
                <a:gd name="T18" fmla="*/ 148 w 183"/>
                <a:gd name="T19" fmla="*/ 78 h 381"/>
                <a:gd name="T20" fmla="*/ 180 w 183"/>
                <a:gd name="T21" fmla="*/ 67 h 381"/>
                <a:gd name="T22" fmla="*/ 180 w 183"/>
                <a:gd name="T23" fmla="*/ 58 h 381"/>
                <a:gd name="T24" fmla="*/ 171 w 183"/>
                <a:gd name="T25" fmla="*/ 54 h 381"/>
                <a:gd name="T26" fmla="*/ 164 w 183"/>
                <a:gd name="T27" fmla="*/ 31 h 381"/>
                <a:gd name="T28" fmla="*/ 167 w 183"/>
                <a:gd name="T29" fmla="*/ 21 h 381"/>
                <a:gd name="T30" fmla="*/ 167 w 183"/>
                <a:gd name="T31" fmla="*/ 11 h 381"/>
                <a:gd name="T32" fmla="*/ 172 w 183"/>
                <a:gd name="T33" fmla="*/ 6 h 381"/>
                <a:gd name="T34" fmla="*/ 177 w 183"/>
                <a:gd name="T35" fmla="*/ 3 h 381"/>
                <a:gd name="T36" fmla="*/ 183 w 183"/>
                <a:gd name="T37" fmla="*/ 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3" h="381">
                  <a:moveTo>
                    <a:pt x="183" y="0"/>
                  </a:moveTo>
                  <a:cubicBezTo>
                    <a:pt x="81" y="4"/>
                    <a:pt x="0" y="88"/>
                    <a:pt x="0" y="191"/>
                  </a:cubicBezTo>
                  <a:cubicBezTo>
                    <a:pt x="0" y="291"/>
                    <a:pt x="76" y="372"/>
                    <a:pt x="173" y="381"/>
                  </a:cubicBezTo>
                  <a:cubicBezTo>
                    <a:pt x="173" y="374"/>
                    <a:pt x="173" y="374"/>
                    <a:pt x="173" y="374"/>
                  </a:cubicBezTo>
                  <a:cubicBezTo>
                    <a:pt x="169" y="286"/>
                    <a:pt x="169" y="286"/>
                    <a:pt x="169" y="286"/>
                  </a:cubicBezTo>
                  <a:cubicBezTo>
                    <a:pt x="155" y="211"/>
                    <a:pt x="155" y="211"/>
                    <a:pt x="155" y="211"/>
                  </a:cubicBezTo>
                  <a:cubicBezTo>
                    <a:pt x="144" y="205"/>
                    <a:pt x="144" y="205"/>
                    <a:pt x="144" y="205"/>
                  </a:cubicBezTo>
                  <a:cubicBezTo>
                    <a:pt x="134" y="149"/>
                    <a:pt x="134" y="149"/>
                    <a:pt x="134" y="149"/>
                  </a:cubicBezTo>
                  <a:cubicBezTo>
                    <a:pt x="134" y="148"/>
                    <a:pt x="134" y="148"/>
                    <a:pt x="134" y="148"/>
                  </a:cubicBezTo>
                  <a:cubicBezTo>
                    <a:pt x="148" y="78"/>
                    <a:pt x="148" y="78"/>
                    <a:pt x="148" y="78"/>
                  </a:cubicBezTo>
                  <a:cubicBezTo>
                    <a:pt x="180" y="67"/>
                    <a:pt x="180" y="67"/>
                    <a:pt x="180" y="67"/>
                  </a:cubicBezTo>
                  <a:cubicBezTo>
                    <a:pt x="180" y="58"/>
                    <a:pt x="180" y="58"/>
                    <a:pt x="180" y="58"/>
                  </a:cubicBezTo>
                  <a:cubicBezTo>
                    <a:pt x="171" y="54"/>
                    <a:pt x="171" y="54"/>
                    <a:pt x="171" y="54"/>
                  </a:cubicBezTo>
                  <a:cubicBezTo>
                    <a:pt x="164" y="31"/>
                    <a:pt x="164" y="31"/>
                    <a:pt x="164" y="31"/>
                  </a:cubicBezTo>
                  <a:cubicBezTo>
                    <a:pt x="167" y="21"/>
                    <a:pt x="167" y="21"/>
                    <a:pt x="167" y="21"/>
                  </a:cubicBezTo>
                  <a:cubicBezTo>
                    <a:pt x="167" y="11"/>
                    <a:pt x="167" y="11"/>
                    <a:pt x="167" y="11"/>
                  </a:cubicBezTo>
                  <a:cubicBezTo>
                    <a:pt x="172" y="6"/>
                    <a:pt x="172" y="6"/>
                    <a:pt x="172" y="6"/>
                  </a:cubicBezTo>
                  <a:cubicBezTo>
                    <a:pt x="177" y="3"/>
                    <a:pt x="177" y="3"/>
                    <a:pt x="177" y="3"/>
                  </a:cubicBezTo>
                  <a:lnTo>
                    <a:pt x="183" y="0"/>
                  </a:lnTo>
                  <a:close/>
                </a:path>
              </a:pathLst>
            </a:custGeom>
            <a:solidFill>
              <a:srgbClr val="B7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11">
              <a:extLst>
                <a:ext uri="{FF2B5EF4-FFF2-40B4-BE49-F238E27FC236}">
                  <a16:creationId xmlns:a16="http://schemas.microsoft.com/office/drawing/2014/main" id="{AFDE22B1-086B-4F88-AE85-95261C0AC449}"/>
                </a:ext>
              </a:extLst>
            </p:cNvPr>
            <p:cNvSpPr>
              <a:spLocks noEditPoints="1"/>
            </p:cNvSpPr>
            <p:nvPr/>
          </p:nvSpPr>
          <p:spPr bwMode="auto">
            <a:xfrm>
              <a:off x="4403" y="2062"/>
              <a:ext cx="46" cy="57"/>
            </a:xfrm>
            <a:custGeom>
              <a:avLst/>
              <a:gdLst>
                <a:gd name="T0" fmla="*/ 16 w 22"/>
                <a:gd name="T1" fmla="*/ 10 h 27"/>
                <a:gd name="T2" fmla="*/ 17 w 22"/>
                <a:gd name="T3" fmla="*/ 10 h 27"/>
                <a:gd name="T4" fmla="*/ 17 w 22"/>
                <a:gd name="T5" fmla="*/ 10 h 27"/>
                <a:gd name="T6" fmla="*/ 11 w 22"/>
                <a:gd name="T7" fmla="*/ 4 h 27"/>
                <a:gd name="T8" fmla="*/ 4 w 22"/>
                <a:gd name="T9" fmla="*/ 7 h 27"/>
                <a:gd name="T10" fmla="*/ 2 w 22"/>
                <a:gd name="T11" fmla="*/ 3 h 27"/>
                <a:gd name="T12" fmla="*/ 12 w 22"/>
                <a:gd name="T13" fmla="*/ 0 h 27"/>
                <a:gd name="T14" fmla="*/ 22 w 22"/>
                <a:gd name="T15" fmla="*/ 10 h 27"/>
                <a:gd name="T16" fmla="*/ 22 w 22"/>
                <a:gd name="T17" fmla="*/ 27 h 27"/>
                <a:gd name="T18" fmla="*/ 17 w 22"/>
                <a:gd name="T19" fmla="*/ 27 h 27"/>
                <a:gd name="T20" fmla="*/ 17 w 22"/>
                <a:gd name="T21" fmla="*/ 24 h 27"/>
                <a:gd name="T22" fmla="*/ 17 w 22"/>
                <a:gd name="T23" fmla="*/ 22 h 27"/>
                <a:gd name="T24" fmla="*/ 17 w 22"/>
                <a:gd name="T25" fmla="*/ 22 h 27"/>
                <a:gd name="T26" fmla="*/ 9 w 22"/>
                <a:gd name="T27" fmla="*/ 27 h 27"/>
                <a:gd name="T28" fmla="*/ 0 w 22"/>
                <a:gd name="T29" fmla="*/ 19 h 27"/>
                <a:gd name="T30" fmla="*/ 16 w 22"/>
                <a:gd name="T31" fmla="*/ 10 h 27"/>
                <a:gd name="T32" fmla="*/ 10 w 22"/>
                <a:gd name="T33" fmla="*/ 23 h 27"/>
                <a:gd name="T34" fmla="*/ 17 w 22"/>
                <a:gd name="T35" fmla="*/ 15 h 27"/>
                <a:gd name="T36" fmla="*/ 17 w 22"/>
                <a:gd name="T37" fmla="*/ 14 h 27"/>
                <a:gd name="T38" fmla="*/ 16 w 22"/>
                <a:gd name="T39" fmla="*/ 14 h 27"/>
                <a:gd name="T40" fmla="*/ 5 w 22"/>
                <a:gd name="T41" fmla="*/ 19 h 27"/>
                <a:gd name="T42" fmla="*/ 10 w 22"/>
                <a:gd name="T43"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7">
                  <a:moveTo>
                    <a:pt x="16" y="10"/>
                  </a:moveTo>
                  <a:cubicBezTo>
                    <a:pt x="17" y="10"/>
                    <a:pt x="17" y="10"/>
                    <a:pt x="17" y="10"/>
                  </a:cubicBezTo>
                  <a:cubicBezTo>
                    <a:pt x="17" y="10"/>
                    <a:pt x="17" y="10"/>
                    <a:pt x="17" y="10"/>
                  </a:cubicBezTo>
                  <a:cubicBezTo>
                    <a:pt x="17" y="5"/>
                    <a:pt x="14" y="4"/>
                    <a:pt x="11" y="4"/>
                  </a:cubicBezTo>
                  <a:cubicBezTo>
                    <a:pt x="7" y="4"/>
                    <a:pt x="4" y="7"/>
                    <a:pt x="4" y="7"/>
                  </a:cubicBezTo>
                  <a:cubicBezTo>
                    <a:pt x="2" y="3"/>
                    <a:pt x="2" y="3"/>
                    <a:pt x="2" y="3"/>
                  </a:cubicBezTo>
                  <a:cubicBezTo>
                    <a:pt x="2" y="3"/>
                    <a:pt x="5" y="0"/>
                    <a:pt x="12" y="0"/>
                  </a:cubicBezTo>
                  <a:cubicBezTo>
                    <a:pt x="18" y="0"/>
                    <a:pt x="22" y="3"/>
                    <a:pt x="22" y="10"/>
                  </a:cubicBezTo>
                  <a:cubicBezTo>
                    <a:pt x="22" y="27"/>
                    <a:pt x="22" y="27"/>
                    <a:pt x="22" y="27"/>
                  </a:cubicBezTo>
                  <a:cubicBezTo>
                    <a:pt x="17" y="27"/>
                    <a:pt x="17" y="27"/>
                    <a:pt x="17" y="27"/>
                  </a:cubicBezTo>
                  <a:cubicBezTo>
                    <a:pt x="17" y="24"/>
                    <a:pt x="17" y="24"/>
                    <a:pt x="17" y="24"/>
                  </a:cubicBezTo>
                  <a:cubicBezTo>
                    <a:pt x="17" y="23"/>
                    <a:pt x="17" y="22"/>
                    <a:pt x="17" y="22"/>
                  </a:cubicBezTo>
                  <a:cubicBezTo>
                    <a:pt x="17" y="22"/>
                    <a:pt x="17" y="22"/>
                    <a:pt x="17" y="22"/>
                  </a:cubicBezTo>
                  <a:cubicBezTo>
                    <a:pt x="17" y="22"/>
                    <a:pt x="15" y="27"/>
                    <a:pt x="9" y="27"/>
                  </a:cubicBezTo>
                  <a:cubicBezTo>
                    <a:pt x="4" y="27"/>
                    <a:pt x="0" y="25"/>
                    <a:pt x="0" y="19"/>
                  </a:cubicBezTo>
                  <a:cubicBezTo>
                    <a:pt x="0" y="11"/>
                    <a:pt x="11" y="10"/>
                    <a:pt x="16" y="10"/>
                  </a:cubicBezTo>
                  <a:close/>
                  <a:moveTo>
                    <a:pt x="10" y="23"/>
                  </a:moveTo>
                  <a:cubicBezTo>
                    <a:pt x="14" y="23"/>
                    <a:pt x="17" y="19"/>
                    <a:pt x="17" y="15"/>
                  </a:cubicBezTo>
                  <a:cubicBezTo>
                    <a:pt x="17" y="14"/>
                    <a:pt x="17" y="14"/>
                    <a:pt x="17" y="14"/>
                  </a:cubicBezTo>
                  <a:cubicBezTo>
                    <a:pt x="16" y="14"/>
                    <a:pt x="16" y="14"/>
                    <a:pt x="16" y="14"/>
                  </a:cubicBezTo>
                  <a:cubicBezTo>
                    <a:pt x="12" y="14"/>
                    <a:pt x="5" y="14"/>
                    <a:pt x="5" y="19"/>
                  </a:cubicBezTo>
                  <a:cubicBezTo>
                    <a:pt x="5" y="21"/>
                    <a:pt x="7" y="23"/>
                    <a:pt x="1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12">
              <a:extLst>
                <a:ext uri="{FF2B5EF4-FFF2-40B4-BE49-F238E27FC236}">
                  <a16:creationId xmlns:a16="http://schemas.microsoft.com/office/drawing/2014/main" id="{3DAFBB5B-C0E8-4870-AFF7-DF84A66DA129}"/>
                </a:ext>
              </a:extLst>
            </p:cNvPr>
            <p:cNvSpPr>
              <a:spLocks/>
            </p:cNvSpPr>
            <p:nvPr/>
          </p:nvSpPr>
          <p:spPr bwMode="auto">
            <a:xfrm>
              <a:off x="4463" y="2062"/>
              <a:ext cx="51" cy="57"/>
            </a:xfrm>
            <a:custGeom>
              <a:avLst/>
              <a:gdLst>
                <a:gd name="T0" fmla="*/ 14 w 24"/>
                <a:gd name="T1" fmla="*/ 0 h 27"/>
                <a:gd name="T2" fmla="*/ 24 w 24"/>
                <a:gd name="T3" fmla="*/ 4 h 27"/>
                <a:gd name="T4" fmla="*/ 21 w 24"/>
                <a:gd name="T5" fmla="*/ 7 h 27"/>
                <a:gd name="T6" fmla="*/ 14 w 24"/>
                <a:gd name="T7" fmla="*/ 4 h 27"/>
                <a:gd name="T8" fmla="*/ 5 w 24"/>
                <a:gd name="T9" fmla="*/ 13 h 27"/>
                <a:gd name="T10" fmla="*/ 14 w 24"/>
                <a:gd name="T11" fmla="*/ 23 h 27"/>
                <a:gd name="T12" fmla="*/ 22 w 24"/>
                <a:gd name="T13" fmla="*/ 19 h 27"/>
                <a:gd name="T14" fmla="*/ 24 w 24"/>
                <a:gd name="T15" fmla="*/ 23 h 27"/>
                <a:gd name="T16" fmla="*/ 14 w 24"/>
                <a:gd name="T17" fmla="*/ 27 h 27"/>
                <a:gd name="T18" fmla="*/ 0 w 24"/>
                <a:gd name="T19" fmla="*/ 14 h 27"/>
                <a:gd name="T20" fmla="*/ 14 w 24"/>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7">
                  <a:moveTo>
                    <a:pt x="14" y="0"/>
                  </a:moveTo>
                  <a:cubicBezTo>
                    <a:pt x="20" y="0"/>
                    <a:pt x="24" y="4"/>
                    <a:pt x="24" y="4"/>
                  </a:cubicBezTo>
                  <a:cubicBezTo>
                    <a:pt x="21" y="7"/>
                    <a:pt x="21" y="7"/>
                    <a:pt x="21" y="7"/>
                  </a:cubicBezTo>
                  <a:cubicBezTo>
                    <a:pt x="21" y="7"/>
                    <a:pt x="19" y="4"/>
                    <a:pt x="14" y="4"/>
                  </a:cubicBezTo>
                  <a:cubicBezTo>
                    <a:pt x="9" y="4"/>
                    <a:pt x="5" y="8"/>
                    <a:pt x="5" y="13"/>
                  </a:cubicBezTo>
                  <a:cubicBezTo>
                    <a:pt x="5" y="19"/>
                    <a:pt x="9" y="23"/>
                    <a:pt x="14" y="23"/>
                  </a:cubicBezTo>
                  <a:cubicBezTo>
                    <a:pt x="19" y="23"/>
                    <a:pt x="22" y="19"/>
                    <a:pt x="22" y="19"/>
                  </a:cubicBezTo>
                  <a:cubicBezTo>
                    <a:pt x="24" y="23"/>
                    <a:pt x="24" y="23"/>
                    <a:pt x="24" y="23"/>
                  </a:cubicBezTo>
                  <a:cubicBezTo>
                    <a:pt x="24" y="23"/>
                    <a:pt x="21" y="27"/>
                    <a:pt x="14" y="27"/>
                  </a:cubicBezTo>
                  <a:cubicBezTo>
                    <a:pt x="6" y="27"/>
                    <a:pt x="0" y="21"/>
                    <a:pt x="0" y="14"/>
                  </a:cubicBezTo>
                  <a:cubicBezTo>
                    <a:pt x="0" y="6"/>
                    <a:pt x="6" y="0"/>
                    <a:pt x="1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13">
              <a:extLst>
                <a:ext uri="{FF2B5EF4-FFF2-40B4-BE49-F238E27FC236}">
                  <a16:creationId xmlns:a16="http://schemas.microsoft.com/office/drawing/2014/main" id="{A4FA7749-DC00-4023-9355-82F7FE1CE7AA}"/>
                </a:ext>
              </a:extLst>
            </p:cNvPr>
            <p:cNvSpPr>
              <a:spLocks/>
            </p:cNvSpPr>
            <p:nvPr/>
          </p:nvSpPr>
          <p:spPr bwMode="auto">
            <a:xfrm>
              <a:off x="4524" y="2062"/>
              <a:ext cx="53" cy="57"/>
            </a:xfrm>
            <a:custGeom>
              <a:avLst/>
              <a:gdLst>
                <a:gd name="T0" fmla="*/ 14 w 25"/>
                <a:gd name="T1" fmla="*/ 0 h 27"/>
                <a:gd name="T2" fmla="*/ 24 w 25"/>
                <a:gd name="T3" fmla="*/ 4 h 27"/>
                <a:gd name="T4" fmla="*/ 22 w 25"/>
                <a:gd name="T5" fmla="*/ 7 h 27"/>
                <a:gd name="T6" fmla="*/ 15 w 25"/>
                <a:gd name="T7" fmla="*/ 4 h 27"/>
                <a:gd name="T8" fmla="*/ 5 w 25"/>
                <a:gd name="T9" fmla="*/ 13 h 27"/>
                <a:gd name="T10" fmla="*/ 15 w 25"/>
                <a:gd name="T11" fmla="*/ 23 h 27"/>
                <a:gd name="T12" fmla="*/ 23 w 25"/>
                <a:gd name="T13" fmla="*/ 19 h 27"/>
                <a:gd name="T14" fmla="*/ 25 w 25"/>
                <a:gd name="T15" fmla="*/ 23 h 27"/>
                <a:gd name="T16" fmla="*/ 14 w 25"/>
                <a:gd name="T17" fmla="*/ 27 h 27"/>
                <a:gd name="T18" fmla="*/ 0 w 25"/>
                <a:gd name="T19" fmla="*/ 14 h 27"/>
                <a:gd name="T20" fmla="*/ 14 w 25"/>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7">
                  <a:moveTo>
                    <a:pt x="14" y="0"/>
                  </a:moveTo>
                  <a:cubicBezTo>
                    <a:pt x="21" y="0"/>
                    <a:pt x="24" y="4"/>
                    <a:pt x="24" y="4"/>
                  </a:cubicBezTo>
                  <a:cubicBezTo>
                    <a:pt x="22" y="7"/>
                    <a:pt x="22" y="7"/>
                    <a:pt x="22" y="7"/>
                  </a:cubicBezTo>
                  <a:cubicBezTo>
                    <a:pt x="22" y="7"/>
                    <a:pt x="19" y="4"/>
                    <a:pt x="15" y="4"/>
                  </a:cubicBezTo>
                  <a:cubicBezTo>
                    <a:pt x="9" y="4"/>
                    <a:pt x="5" y="8"/>
                    <a:pt x="5" y="13"/>
                  </a:cubicBezTo>
                  <a:cubicBezTo>
                    <a:pt x="5" y="19"/>
                    <a:pt x="9" y="23"/>
                    <a:pt x="15" y="23"/>
                  </a:cubicBezTo>
                  <a:cubicBezTo>
                    <a:pt x="20" y="23"/>
                    <a:pt x="23" y="19"/>
                    <a:pt x="23" y="19"/>
                  </a:cubicBezTo>
                  <a:cubicBezTo>
                    <a:pt x="25" y="23"/>
                    <a:pt x="25" y="23"/>
                    <a:pt x="25" y="23"/>
                  </a:cubicBezTo>
                  <a:cubicBezTo>
                    <a:pt x="25" y="23"/>
                    <a:pt x="21" y="27"/>
                    <a:pt x="14" y="27"/>
                  </a:cubicBezTo>
                  <a:cubicBezTo>
                    <a:pt x="6" y="27"/>
                    <a:pt x="0" y="21"/>
                    <a:pt x="0" y="14"/>
                  </a:cubicBezTo>
                  <a:cubicBezTo>
                    <a:pt x="0" y="6"/>
                    <a:pt x="6" y="0"/>
                    <a:pt x="1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14">
              <a:extLst>
                <a:ext uri="{FF2B5EF4-FFF2-40B4-BE49-F238E27FC236}">
                  <a16:creationId xmlns:a16="http://schemas.microsoft.com/office/drawing/2014/main" id="{E9357E5F-D643-4C45-8EE4-FEC04C47F405}"/>
                </a:ext>
              </a:extLst>
            </p:cNvPr>
            <p:cNvSpPr>
              <a:spLocks noEditPoints="1"/>
            </p:cNvSpPr>
            <p:nvPr/>
          </p:nvSpPr>
          <p:spPr bwMode="auto">
            <a:xfrm>
              <a:off x="4587" y="2062"/>
              <a:ext cx="59" cy="57"/>
            </a:xfrm>
            <a:custGeom>
              <a:avLst/>
              <a:gdLst>
                <a:gd name="T0" fmla="*/ 14 w 28"/>
                <a:gd name="T1" fmla="*/ 0 h 27"/>
                <a:gd name="T2" fmla="*/ 28 w 28"/>
                <a:gd name="T3" fmla="*/ 13 h 27"/>
                <a:gd name="T4" fmla="*/ 14 w 28"/>
                <a:gd name="T5" fmla="*/ 27 h 27"/>
                <a:gd name="T6" fmla="*/ 0 w 28"/>
                <a:gd name="T7" fmla="*/ 13 h 27"/>
                <a:gd name="T8" fmla="*/ 14 w 28"/>
                <a:gd name="T9" fmla="*/ 0 h 27"/>
                <a:gd name="T10" fmla="*/ 14 w 28"/>
                <a:gd name="T11" fmla="*/ 23 h 27"/>
                <a:gd name="T12" fmla="*/ 23 w 28"/>
                <a:gd name="T13" fmla="*/ 13 h 27"/>
                <a:gd name="T14" fmla="*/ 14 w 28"/>
                <a:gd name="T15" fmla="*/ 4 h 27"/>
                <a:gd name="T16" fmla="*/ 5 w 28"/>
                <a:gd name="T17" fmla="*/ 13 h 27"/>
                <a:gd name="T18" fmla="*/ 14 w 28"/>
                <a:gd name="T19"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7">
                  <a:moveTo>
                    <a:pt x="14" y="0"/>
                  </a:moveTo>
                  <a:cubicBezTo>
                    <a:pt x="22" y="0"/>
                    <a:pt x="28" y="6"/>
                    <a:pt x="28" y="13"/>
                  </a:cubicBezTo>
                  <a:cubicBezTo>
                    <a:pt x="28" y="22"/>
                    <a:pt x="22" y="27"/>
                    <a:pt x="14" y="27"/>
                  </a:cubicBezTo>
                  <a:cubicBezTo>
                    <a:pt x="6" y="27"/>
                    <a:pt x="0" y="22"/>
                    <a:pt x="0" y="13"/>
                  </a:cubicBezTo>
                  <a:cubicBezTo>
                    <a:pt x="0" y="6"/>
                    <a:pt x="6" y="0"/>
                    <a:pt x="14" y="0"/>
                  </a:cubicBezTo>
                  <a:close/>
                  <a:moveTo>
                    <a:pt x="14" y="23"/>
                  </a:moveTo>
                  <a:cubicBezTo>
                    <a:pt x="19" y="23"/>
                    <a:pt x="23" y="19"/>
                    <a:pt x="23" y="13"/>
                  </a:cubicBezTo>
                  <a:cubicBezTo>
                    <a:pt x="23" y="8"/>
                    <a:pt x="19" y="4"/>
                    <a:pt x="14" y="4"/>
                  </a:cubicBezTo>
                  <a:cubicBezTo>
                    <a:pt x="9" y="4"/>
                    <a:pt x="5" y="8"/>
                    <a:pt x="5" y="13"/>
                  </a:cubicBezTo>
                  <a:cubicBezTo>
                    <a:pt x="5" y="19"/>
                    <a:pt x="9" y="23"/>
                    <a:pt x="14"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15">
              <a:extLst>
                <a:ext uri="{FF2B5EF4-FFF2-40B4-BE49-F238E27FC236}">
                  <a16:creationId xmlns:a16="http://schemas.microsoft.com/office/drawing/2014/main" id="{CB41677F-FE9E-4A9D-814A-90CA0F1B6B60}"/>
                </a:ext>
              </a:extLst>
            </p:cNvPr>
            <p:cNvSpPr>
              <a:spLocks/>
            </p:cNvSpPr>
            <p:nvPr/>
          </p:nvSpPr>
          <p:spPr bwMode="auto">
            <a:xfrm>
              <a:off x="4660" y="2062"/>
              <a:ext cx="51" cy="57"/>
            </a:xfrm>
            <a:custGeom>
              <a:avLst/>
              <a:gdLst>
                <a:gd name="T0" fmla="*/ 0 w 24"/>
                <a:gd name="T1" fmla="*/ 0 h 27"/>
                <a:gd name="T2" fmla="*/ 5 w 24"/>
                <a:gd name="T3" fmla="*/ 0 h 27"/>
                <a:gd name="T4" fmla="*/ 5 w 24"/>
                <a:gd name="T5" fmla="*/ 16 h 27"/>
                <a:gd name="T6" fmla="*/ 10 w 24"/>
                <a:gd name="T7" fmla="*/ 23 h 27"/>
                <a:gd name="T8" fmla="*/ 18 w 24"/>
                <a:gd name="T9" fmla="*/ 13 h 27"/>
                <a:gd name="T10" fmla="*/ 18 w 24"/>
                <a:gd name="T11" fmla="*/ 0 h 27"/>
                <a:gd name="T12" fmla="*/ 24 w 24"/>
                <a:gd name="T13" fmla="*/ 0 h 27"/>
                <a:gd name="T14" fmla="*/ 24 w 24"/>
                <a:gd name="T15" fmla="*/ 27 h 27"/>
                <a:gd name="T16" fmla="*/ 19 w 24"/>
                <a:gd name="T17" fmla="*/ 27 h 27"/>
                <a:gd name="T18" fmla="*/ 19 w 24"/>
                <a:gd name="T19" fmla="*/ 23 h 27"/>
                <a:gd name="T20" fmla="*/ 19 w 24"/>
                <a:gd name="T21" fmla="*/ 21 h 27"/>
                <a:gd name="T22" fmla="*/ 19 w 24"/>
                <a:gd name="T23" fmla="*/ 21 h 27"/>
                <a:gd name="T24" fmla="*/ 9 w 24"/>
                <a:gd name="T25" fmla="*/ 27 h 27"/>
                <a:gd name="T26" fmla="*/ 0 w 24"/>
                <a:gd name="T27" fmla="*/ 17 h 27"/>
                <a:gd name="T28" fmla="*/ 0 w 24"/>
                <a:gd name="T2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27">
                  <a:moveTo>
                    <a:pt x="0" y="0"/>
                  </a:moveTo>
                  <a:cubicBezTo>
                    <a:pt x="5" y="0"/>
                    <a:pt x="5" y="0"/>
                    <a:pt x="5" y="0"/>
                  </a:cubicBezTo>
                  <a:cubicBezTo>
                    <a:pt x="5" y="16"/>
                    <a:pt x="5" y="16"/>
                    <a:pt x="5" y="16"/>
                  </a:cubicBezTo>
                  <a:cubicBezTo>
                    <a:pt x="5" y="20"/>
                    <a:pt x="6" y="23"/>
                    <a:pt x="10" y="23"/>
                  </a:cubicBezTo>
                  <a:cubicBezTo>
                    <a:pt x="15" y="23"/>
                    <a:pt x="18" y="18"/>
                    <a:pt x="18" y="13"/>
                  </a:cubicBezTo>
                  <a:cubicBezTo>
                    <a:pt x="18" y="0"/>
                    <a:pt x="18" y="0"/>
                    <a:pt x="18" y="0"/>
                  </a:cubicBezTo>
                  <a:cubicBezTo>
                    <a:pt x="24" y="0"/>
                    <a:pt x="24" y="0"/>
                    <a:pt x="24" y="0"/>
                  </a:cubicBezTo>
                  <a:cubicBezTo>
                    <a:pt x="24" y="27"/>
                    <a:pt x="24" y="27"/>
                    <a:pt x="24" y="27"/>
                  </a:cubicBezTo>
                  <a:cubicBezTo>
                    <a:pt x="19" y="27"/>
                    <a:pt x="19" y="27"/>
                    <a:pt x="19" y="27"/>
                  </a:cubicBezTo>
                  <a:cubicBezTo>
                    <a:pt x="19" y="23"/>
                    <a:pt x="19" y="23"/>
                    <a:pt x="19" y="23"/>
                  </a:cubicBezTo>
                  <a:cubicBezTo>
                    <a:pt x="19" y="22"/>
                    <a:pt x="19" y="21"/>
                    <a:pt x="19" y="21"/>
                  </a:cubicBezTo>
                  <a:cubicBezTo>
                    <a:pt x="19" y="21"/>
                    <a:pt x="19" y="21"/>
                    <a:pt x="19" y="21"/>
                  </a:cubicBezTo>
                  <a:cubicBezTo>
                    <a:pt x="18" y="24"/>
                    <a:pt x="14" y="27"/>
                    <a:pt x="9" y="27"/>
                  </a:cubicBezTo>
                  <a:cubicBezTo>
                    <a:pt x="3" y="27"/>
                    <a:pt x="0" y="24"/>
                    <a:pt x="0" y="17"/>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16">
              <a:extLst>
                <a:ext uri="{FF2B5EF4-FFF2-40B4-BE49-F238E27FC236}">
                  <a16:creationId xmlns:a16="http://schemas.microsoft.com/office/drawing/2014/main" id="{295E0E03-14F5-4D49-85CF-E448D2207A59}"/>
                </a:ext>
              </a:extLst>
            </p:cNvPr>
            <p:cNvSpPr>
              <a:spLocks/>
            </p:cNvSpPr>
            <p:nvPr/>
          </p:nvSpPr>
          <p:spPr bwMode="auto">
            <a:xfrm>
              <a:off x="4730" y="2062"/>
              <a:ext cx="48" cy="57"/>
            </a:xfrm>
            <a:custGeom>
              <a:avLst/>
              <a:gdLst>
                <a:gd name="T0" fmla="*/ 0 w 23"/>
                <a:gd name="T1" fmla="*/ 0 h 27"/>
                <a:gd name="T2" fmla="*/ 4 w 23"/>
                <a:gd name="T3" fmla="*/ 0 h 27"/>
                <a:gd name="T4" fmla="*/ 4 w 23"/>
                <a:gd name="T5" fmla="*/ 4 h 27"/>
                <a:gd name="T6" fmla="*/ 4 w 23"/>
                <a:gd name="T7" fmla="*/ 6 h 27"/>
                <a:gd name="T8" fmla="*/ 4 w 23"/>
                <a:gd name="T9" fmla="*/ 6 h 27"/>
                <a:gd name="T10" fmla="*/ 14 w 23"/>
                <a:gd name="T11" fmla="*/ 0 h 27"/>
                <a:gd name="T12" fmla="*/ 23 w 23"/>
                <a:gd name="T13" fmla="*/ 10 h 27"/>
                <a:gd name="T14" fmla="*/ 23 w 23"/>
                <a:gd name="T15" fmla="*/ 27 h 27"/>
                <a:gd name="T16" fmla="*/ 18 w 23"/>
                <a:gd name="T17" fmla="*/ 27 h 27"/>
                <a:gd name="T18" fmla="*/ 18 w 23"/>
                <a:gd name="T19" fmla="*/ 11 h 27"/>
                <a:gd name="T20" fmla="*/ 13 w 23"/>
                <a:gd name="T21" fmla="*/ 4 h 27"/>
                <a:gd name="T22" fmla="*/ 5 w 23"/>
                <a:gd name="T23" fmla="*/ 11 h 27"/>
                <a:gd name="T24" fmla="*/ 5 w 23"/>
                <a:gd name="T25" fmla="*/ 14 h 27"/>
                <a:gd name="T26" fmla="*/ 5 w 23"/>
                <a:gd name="T27" fmla="*/ 27 h 27"/>
                <a:gd name="T28" fmla="*/ 0 w 23"/>
                <a:gd name="T29" fmla="*/ 27 h 27"/>
                <a:gd name="T30" fmla="*/ 0 w 23"/>
                <a:gd name="T3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27">
                  <a:moveTo>
                    <a:pt x="0" y="0"/>
                  </a:moveTo>
                  <a:cubicBezTo>
                    <a:pt x="4" y="0"/>
                    <a:pt x="4" y="0"/>
                    <a:pt x="4" y="0"/>
                  </a:cubicBezTo>
                  <a:cubicBezTo>
                    <a:pt x="4" y="4"/>
                    <a:pt x="4" y="4"/>
                    <a:pt x="4" y="4"/>
                  </a:cubicBezTo>
                  <a:cubicBezTo>
                    <a:pt x="4" y="5"/>
                    <a:pt x="4" y="6"/>
                    <a:pt x="4" y="6"/>
                  </a:cubicBezTo>
                  <a:cubicBezTo>
                    <a:pt x="4" y="6"/>
                    <a:pt x="4" y="6"/>
                    <a:pt x="4" y="6"/>
                  </a:cubicBezTo>
                  <a:cubicBezTo>
                    <a:pt x="5" y="3"/>
                    <a:pt x="9" y="0"/>
                    <a:pt x="14" y="0"/>
                  </a:cubicBezTo>
                  <a:cubicBezTo>
                    <a:pt x="21" y="0"/>
                    <a:pt x="23" y="3"/>
                    <a:pt x="23" y="10"/>
                  </a:cubicBezTo>
                  <a:cubicBezTo>
                    <a:pt x="23" y="27"/>
                    <a:pt x="23" y="27"/>
                    <a:pt x="23" y="27"/>
                  </a:cubicBezTo>
                  <a:cubicBezTo>
                    <a:pt x="18" y="27"/>
                    <a:pt x="18" y="27"/>
                    <a:pt x="18" y="27"/>
                  </a:cubicBezTo>
                  <a:cubicBezTo>
                    <a:pt x="18" y="11"/>
                    <a:pt x="18" y="11"/>
                    <a:pt x="18" y="11"/>
                  </a:cubicBezTo>
                  <a:cubicBezTo>
                    <a:pt x="18" y="7"/>
                    <a:pt x="18" y="4"/>
                    <a:pt x="13" y="4"/>
                  </a:cubicBezTo>
                  <a:cubicBezTo>
                    <a:pt x="9" y="4"/>
                    <a:pt x="6" y="7"/>
                    <a:pt x="5" y="11"/>
                  </a:cubicBezTo>
                  <a:cubicBezTo>
                    <a:pt x="5" y="12"/>
                    <a:pt x="5" y="13"/>
                    <a:pt x="5" y="14"/>
                  </a:cubicBezTo>
                  <a:cubicBezTo>
                    <a:pt x="5" y="27"/>
                    <a:pt x="5" y="27"/>
                    <a:pt x="5" y="27"/>
                  </a:cubicBezTo>
                  <a:cubicBezTo>
                    <a:pt x="0" y="27"/>
                    <a:pt x="0" y="27"/>
                    <a:pt x="0" y="27"/>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17">
              <a:extLst>
                <a:ext uri="{FF2B5EF4-FFF2-40B4-BE49-F238E27FC236}">
                  <a16:creationId xmlns:a16="http://schemas.microsoft.com/office/drawing/2014/main" id="{9364D445-419B-440A-AF3F-0BE15C159D85}"/>
                </a:ext>
              </a:extLst>
            </p:cNvPr>
            <p:cNvSpPr>
              <a:spLocks/>
            </p:cNvSpPr>
            <p:nvPr/>
          </p:nvSpPr>
          <p:spPr bwMode="auto">
            <a:xfrm>
              <a:off x="4792" y="2047"/>
              <a:ext cx="32" cy="72"/>
            </a:xfrm>
            <a:custGeom>
              <a:avLst/>
              <a:gdLst>
                <a:gd name="T0" fmla="*/ 3 w 15"/>
                <a:gd name="T1" fmla="*/ 12 h 34"/>
                <a:gd name="T2" fmla="*/ 0 w 15"/>
                <a:gd name="T3" fmla="*/ 12 h 34"/>
                <a:gd name="T4" fmla="*/ 0 w 15"/>
                <a:gd name="T5" fmla="*/ 8 h 34"/>
                <a:gd name="T6" fmla="*/ 3 w 15"/>
                <a:gd name="T7" fmla="*/ 8 h 34"/>
                <a:gd name="T8" fmla="*/ 3 w 15"/>
                <a:gd name="T9" fmla="*/ 0 h 34"/>
                <a:gd name="T10" fmla="*/ 8 w 15"/>
                <a:gd name="T11" fmla="*/ 0 h 34"/>
                <a:gd name="T12" fmla="*/ 8 w 15"/>
                <a:gd name="T13" fmla="*/ 8 h 34"/>
                <a:gd name="T14" fmla="*/ 15 w 15"/>
                <a:gd name="T15" fmla="*/ 8 h 34"/>
                <a:gd name="T16" fmla="*/ 15 w 15"/>
                <a:gd name="T17" fmla="*/ 12 h 34"/>
                <a:gd name="T18" fmla="*/ 8 w 15"/>
                <a:gd name="T19" fmla="*/ 12 h 34"/>
                <a:gd name="T20" fmla="*/ 8 w 15"/>
                <a:gd name="T21" fmla="*/ 24 h 34"/>
                <a:gd name="T22" fmla="*/ 14 w 15"/>
                <a:gd name="T23" fmla="*/ 29 h 34"/>
                <a:gd name="T24" fmla="*/ 15 w 15"/>
                <a:gd name="T25" fmla="*/ 29 h 34"/>
                <a:gd name="T26" fmla="*/ 15 w 15"/>
                <a:gd name="T27" fmla="*/ 34 h 34"/>
                <a:gd name="T28" fmla="*/ 13 w 15"/>
                <a:gd name="T29" fmla="*/ 34 h 34"/>
                <a:gd name="T30" fmla="*/ 3 w 15"/>
                <a:gd name="T31" fmla="*/ 24 h 34"/>
                <a:gd name="T32" fmla="*/ 3 w 15"/>
                <a:gd name="T33"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34">
                  <a:moveTo>
                    <a:pt x="3" y="12"/>
                  </a:moveTo>
                  <a:cubicBezTo>
                    <a:pt x="0" y="12"/>
                    <a:pt x="0" y="12"/>
                    <a:pt x="0" y="12"/>
                  </a:cubicBezTo>
                  <a:cubicBezTo>
                    <a:pt x="0" y="8"/>
                    <a:pt x="0" y="8"/>
                    <a:pt x="0" y="8"/>
                  </a:cubicBezTo>
                  <a:cubicBezTo>
                    <a:pt x="3" y="8"/>
                    <a:pt x="3" y="8"/>
                    <a:pt x="3" y="8"/>
                  </a:cubicBezTo>
                  <a:cubicBezTo>
                    <a:pt x="3" y="0"/>
                    <a:pt x="3" y="0"/>
                    <a:pt x="3" y="0"/>
                  </a:cubicBezTo>
                  <a:cubicBezTo>
                    <a:pt x="8" y="0"/>
                    <a:pt x="8" y="0"/>
                    <a:pt x="8" y="0"/>
                  </a:cubicBezTo>
                  <a:cubicBezTo>
                    <a:pt x="8" y="8"/>
                    <a:pt x="8" y="8"/>
                    <a:pt x="8" y="8"/>
                  </a:cubicBezTo>
                  <a:cubicBezTo>
                    <a:pt x="15" y="8"/>
                    <a:pt x="15" y="8"/>
                    <a:pt x="15" y="8"/>
                  </a:cubicBezTo>
                  <a:cubicBezTo>
                    <a:pt x="15" y="12"/>
                    <a:pt x="15" y="12"/>
                    <a:pt x="15" y="12"/>
                  </a:cubicBezTo>
                  <a:cubicBezTo>
                    <a:pt x="8" y="12"/>
                    <a:pt x="8" y="12"/>
                    <a:pt x="8" y="12"/>
                  </a:cubicBezTo>
                  <a:cubicBezTo>
                    <a:pt x="8" y="24"/>
                    <a:pt x="8" y="24"/>
                    <a:pt x="8" y="24"/>
                  </a:cubicBezTo>
                  <a:cubicBezTo>
                    <a:pt x="8" y="29"/>
                    <a:pt x="12" y="29"/>
                    <a:pt x="14" y="29"/>
                  </a:cubicBezTo>
                  <a:cubicBezTo>
                    <a:pt x="15" y="29"/>
                    <a:pt x="15" y="29"/>
                    <a:pt x="15" y="29"/>
                  </a:cubicBezTo>
                  <a:cubicBezTo>
                    <a:pt x="15" y="34"/>
                    <a:pt x="15" y="34"/>
                    <a:pt x="15" y="34"/>
                  </a:cubicBezTo>
                  <a:cubicBezTo>
                    <a:pt x="15" y="34"/>
                    <a:pt x="14" y="34"/>
                    <a:pt x="13" y="34"/>
                  </a:cubicBezTo>
                  <a:cubicBezTo>
                    <a:pt x="10" y="34"/>
                    <a:pt x="3" y="33"/>
                    <a:pt x="3" y="24"/>
                  </a:cubicBezTo>
                  <a:lnTo>
                    <a:pt x="3"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18">
              <a:extLst>
                <a:ext uri="{FF2B5EF4-FFF2-40B4-BE49-F238E27FC236}">
                  <a16:creationId xmlns:a16="http://schemas.microsoft.com/office/drawing/2014/main" id="{8A87E043-4D79-4D8F-AD0A-0E60FEF7FEC8}"/>
                </a:ext>
              </a:extLst>
            </p:cNvPr>
            <p:cNvSpPr>
              <a:spLocks noEditPoints="1"/>
            </p:cNvSpPr>
            <p:nvPr/>
          </p:nvSpPr>
          <p:spPr bwMode="auto">
            <a:xfrm>
              <a:off x="4834" y="2062"/>
              <a:ext cx="47" cy="57"/>
            </a:xfrm>
            <a:custGeom>
              <a:avLst/>
              <a:gdLst>
                <a:gd name="T0" fmla="*/ 16 w 22"/>
                <a:gd name="T1" fmla="*/ 10 h 27"/>
                <a:gd name="T2" fmla="*/ 17 w 22"/>
                <a:gd name="T3" fmla="*/ 10 h 27"/>
                <a:gd name="T4" fmla="*/ 17 w 22"/>
                <a:gd name="T5" fmla="*/ 10 h 27"/>
                <a:gd name="T6" fmla="*/ 11 w 22"/>
                <a:gd name="T7" fmla="*/ 4 h 27"/>
                <a:gd name="T8" fmla="*/ 4 w 22"/>
                <a:gd name="T9" fmla="*/ 7 h 27"/>
                <a:gd name="T10" fmla="*/ 1 w 22"/>
                <a:gd name="T11" fmla="*/ 3 h 27"/>
                <a:gd name="T12" fmla="*/ 11 w 22"/>
                <a:gd name="T13" fmla="*/ 0 h 27"/>
                <a:gd name="T14" fmla="*/ 22 w 22"/>
                <a:gd name="T15" fmla="*/ 10 h 27"/>
                <a:gd name="T16" fmla="*/ 22 w 22"/>
                <a:gd name="T17" fmla="*/ 27 h 27"/>
                <a:gd name="T18" fmla="*/ 17 w 22"/>
                <a:gd name="T19" fmla="*/ 27 h 27"/>
                <a:gd name="T20" fmla="*/ 17 w 22"/>
                <a:gd name="T21" fmla="*/ 24 h 27"/>
                <a:gd name="T22" fmla="*/ 17 w 22"/>
                <a:gd name="T23" fmla="*/ 22 h 27"/>
                <a:gd name="T24" fmla="*/ 17 w 22"/>
                <a:gd name="T25" fmla="*/ 22 h 27"/>
                <a:gd name="T26" fmla="*/ 9 w 22"/>
                <a:gd name="T27" fmla="*/ 27 h 27"/>
                <a:gd name="T28" fmla="*/ 0 w 22"/>
                <a:gd name="T29" fmla="*/ 19 h 27"/>
                <a:gd name="T30" fmla="*/ 16 w 22"/>
                <a:gd name="T31" fmla="*/ 10 h 27"/>
                <a:gd name="T32" fmla="*/ 10 w 22"/>
                <a:gd name="T33" fmla="*/ 23 h 27"/>
                <a:gd name="T34" fmla="*/ 17 w 22"/>
                <a:gd name="T35" fmla="*/ 15 h 27"/>
                <a:gd name="T36" fmla="*/ 17 w 22"/>
                <a:gd name="T37" fmla="*/ 14 h 27"/>
                <a:gd name="T38" fmla="*/ 15 w 22"/>
                <a:gd name="T39" fmla="*/ 14 h 27"/>
                <a:gd name="T40" fmla="*/ 5 w 22"/>
                <a:gd name="T41" fmla="*/ 19 h 27"/>
                <a:gd name="T42" fmla="*/ 10 w 22"/>
                <a:gd name="T43"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7">
                  <a:moveTo>
                    <a:pt x="16" y="10"/>
                  </a:moveTo>
                  <a:cubicBezTo>
                    <a:pt x="17" y="10"/>
                    <a:pt x="17" y="10"/>
                    <a:pt x="17" y="10"/>
                  </a:cubicBezTo>
                  <a:cubicBezTo>
                    <a:pt x="17" y="10"/>
                    <a:pt x="17" y="10"/>
                    <a:pt x="17" y="10"/>
                  </a:cubicBezTo>
                  <a:cubicBezTo>
                    <a:pt x="17" y="5"/>
                    <a:pt x="14" y="4"/>
                    <a:pt x="11" y="4"/>
                  </a:cubicBezTo>
                  <a:cubicBezTo>
                    <a:pt x="7" y="4"/>
                    <a:pt x="4" y="7"/>
                    <a:pt x="4" y="7"/>
                  </a:cubicBezTo>
                  <a:cubicBezTo>
                    <a:pt x="1" y="3"/>
                    <a:pt x="1" y="3"/>
                    <a:pt x="1" y="3"/>
                  </a:cubicBezTo>
                  <a:cubicBezTo>
                    <a:pt x="1" y="3"/>
                    <a:pt x="5" y="0"/>
                    <a:pt x="11" y="0"/>
                  </a:cubicBezTo>
                  <a:cubicBezTo>
                    <a:pt x="18" y="0"/>
                    <a:pt x="22" y="3"/>
                    <a:pt x="22" y="10"/>
                  </a:cubicBezTo>
                  <a:cubicBezTo>
                    <a:pt x="22" y="27"/>
                    <a:pt x="22" y="27"/>
                    <a:pt x="22" y="27"/>
                  </a:cubicBezTo>
                  <a:cubicBezTo>
                    <a:pt x="17" y="27"/>
                    <a:pt x="17" y="27"/>
                    <a:pt x="17" y="27"/>
                  </a:cubicBezTo>
                  <a:cubicBezTo>
                    <a:pt x="17" y="24"/>
                    <a:pt x="17" y="24"/>
                    <a:pt x="17" y="24"/>
                  </a:cubicBezTo>
                  <a:cubicBezTo>
                    <a:pt x="17" y="23"/>
                    <a:pt x="17" y="22"/>
                    <a:pt x="17" y="22"/>
                  </a:cubicBezTo>
                  <a:cubicBezTo>
                    <a:pt x="17" y="22"/>
                    <a:pt x="17" y="22"/>
                    <a:pt x="17" y="22"/>
                  </a:cubicBezTo>
                  <a:cubicBezTo>
                    <a:pt x="17" y="22"/>
                    <a:pt x="15" y="27"/>
                    <a:pt x="9" y="27"/>
                  </a:cubicBezTo>
                  <a:cubicBezTo>
                    <a:pt x="4" y="27"/>
                    <a:pt x="0" y="25"/>
                    <a:pt x="0" y="19"/>
                  </a:cubicBezTo>
                  <a:cubicBezTo>
                    <a:pt x="0" y="11"/>
                    <a:pt x="11" y="10"/>
                    <a:pt x="16" y="10"/>
                  </a:cubicBezTo>
                  <a:close/>
                  <a:moveTo>
                    <a:pt x="10" y="23"/>
                  </a:moveTo>
                  <a:cubicBezTo>
                    <a:pt x="14" y="23"/>
                    <a:pt x="17" y="19"/>
                    <a:pt x="17" y="15"/>
                  </a:cubicBezTo>
                  <a:cubicBezTo>
                    <a:pt x="17" y="14"/>
                    <a:pt x="17" y="14"/>
                    <a:pt x="17" y="14"/>
                  </a:cubicBezTo>
                  <a:cubicBezTo>
                    <a:pt x="15" y="14"/>
                    <a:pt x="15" y="14"/>
                    <a:pt x="15" y="14"/>
                  </a:cubicBezTo>
                  <a:cubicBezTo>
                    <a:pt x="12" y="14"/>
                    <a:pt x="5" y="14"/>
                    <a:pt x="5" y="19"/>
                  </a:cubicBezTo>
                  <a:cubicBezTo>
                    <a:pt x="5" y="21"/>
                    <a:pt x="6" y="23"/>
                    <a:pt x="1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19">
              <a:extLst>
                <a:ext uri="{FF2B5EF4-FFF2-40B4-BE49-F238E27FC236}">
                  <a16:creationId xmlns:a16="http://schemas.microsoft.com/office/drawing/2014/main" id="{C3BE319B-6372-4A38-B7A8-DB1D755C312C}"/>
                </a:ext>
              </a:extLst>
            </p:cNvPr>
            <p:cNvSpPr>
              <a:spLocks/>
            </p:cNvSpPr>
            <p:nvPr/>
          </p:nvSpPr>
          <p:spPr bwMode="auto">
            <a:xfrm>
              <a:off x="4897" y="2062"/>
              <a:ext cx="51" cy="57"/>
            </a:xfrm>
            <a:custGeom>
              <a:avLst/>
              <a:gdLst>
                <a:gd name="T0" fmla="*/ 0 w 24"/>
                <a:gd name="T1" fmla="*/ 0 h 27"/>
                <a:gd name="T2" fmla="*/ 5 w 24"/>
                <a:gd name="T3" fmla="*/ 0 h 27"/>
                <a:gd name="T4" fmla="*/ 5 w 24"/>
                <a:gd name="T5" fmla="*/ 4 h 27"/>
                <a:gd name="T6" fmla="*/ 5 w 24"/>
                <a:gd name="T7" fmla="*/ 6 h 27"/>
                <a:gd name="T8" fmla="*/ 5 w 24"/>
                <a:gd name="T9" fmla="*/ 6 h 27"/>
                <a:gd name="T10" fmla="*/ 15 w 24"/>
                <a:gd name="T11" fmla="*/ 0 h 27"/>
                <a:gd name="T12" fmla="*/ 24 w 24"/>
                <a:gd name="T13" fmla="*/ 10 h 27"/>
                <a:gd name="T14" fmla="*/ 24 w 24"/>
                <a:gd name="T15" fmla="*/ 27 h 27"/>
                <a:gd name="T16" fmla="*/ 19 w 24"/>
                <a:gd name="T17" fmla="*/ 27 h 27"/>
                <a:gd name="T18" fmla="*/ 19 w 24"/>
                <a:gd name="T19" fmla="*/ 11 h 27"/>
                <a:gd name="T20" fmla="*/ 14 w 24"/>
                <a:gd name="T21" fmla="*/ 4 h 27"/>
                <a:gd name="T22" fmla="*/ 6 w 24"/>
                <a:gd name="T23" fmla="*/ 11 h 27"/>
                <a:gd name="T24" fmla="*/ 5 w 24"/>
                <a:gd name="T25" fmla="*/ 14 h 27"/>
                <a:gd name="T26" fmla="*/ 5 w 24"/>
                <a:gd name="T27" fmla="*/ 27 h 27"/>
                <a:gd name="T28" fmla="*/ 0 w 24"/>
                <a:gd name="T29" fmla="*/ 27 h 27"/>
                <a:gd name="T30" fmla="*/ 0 w 24"/>
                <a:gd name="T3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27">
                  <a:moveTo>
                    <a:pt x="0" y="0"/>
                  </a:moveTo>
                  <a:cubicBezTo>
                    <a:pt x="5" y="0"/>
                    <a:pt x="5" y="0"/>
                    <a:pt x="5" y="0"/>
                  </a:cubicBezTo>
                  <a:cubicBezTo>
                    <a:pt x="5" y="4"/>
                    <a:pt x="5" y="4"/>
                    <a:pt x="5" y="4"/>
                  </a:cubicBezTo>
                  <a:cubicBezTo>
                    <a:pt x="5" y="5"/>
                    <a:pt x="5" y="6"/>
                    <a:pt x="5" y="6"/>
                  </a:cubicBezTo>
                  <a:cubicBezTo>
                    <a:pt x="5" y="6"/>
                    <a:pt x="5" y="6"/>
                    <a:pt x="5" y="6"/>
                  </a:cubicBezTo>
                  <a:cubicBezTo>
                    <a:pt x="6" y="3"/>
                    <a:pt x="9" y="0"/>
                    <a:pt x="15" y="0"/>
                  </a:cubicBezTo>
                  <a:cubicBezTo>
                    <a:pt x="21" y="0"/>
                    <a:pt x="24" y="3"/>
                    <a:pt x="24" y="10"/>
                  </a:cubicBezTo>
                  <a:cubicBezTo>
                    <a:pt x="24" y="27"/>
                    <a:pt x="24" y="27"/>
                    <a:pt x="24" y="27"/>
                  </a:cubicBezTo>
                  <a:cubicBezTo>
                    <a:pt x="19" y="27"/>
                    <a:pt x="19" y="27"/>
                    <a:pt x="19" y="27"/>
                  </a:cubicBezTo>
                  <a:cubicBezTo>
                    <a:pt x="19" y="11"/>
                    <a:pt x="19" y="11"/>
                    <a:pt x="19" y="11"/>
                  </a:cubicBezTo>
                  <a:cubicBezTo>
                    <a:pt x="19" y="7"/>
                    <a:pt x="18" y="4"/>
                    <a:pt x="14" y="4"/>
                  </a:cubicBezTo>
                  <a:cubicBezTo>
                    <a:pt x="10" y="4"/>
                    <a:pt x="7" y="7"/>
                    <a:pt x="6" y="11"/>
                  </a:cubicBezTo>
                  <a:cubicBezTo>
                    <a:pt x="6" y="12"/>
                    <a:pt x="5" y="13"/>
                    <a:pt x="5" y="14"/>
                  </a:cubicBezTo>
                  <a:cubicBezTo>
                    <a:pt x="5" y="27"/>
                    <a:pt x="5" y="27"/>
                    <a:pt x="5" y="27"/>
                  </a:cubicBezTo>
                  <a:cubicBezTo>
                    <a:pt x="0" y="27"/>
                    <a:pt x="0" y="27"/>
                    <a:pt x="0" y="27"/>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20">
              <a:extLst>
                <a:ext uri="{FF2B5EF4-FFF2-40B4-BE49-F238E27FC236}">
                  <a16:creationId xmlns:a16="http://schemas.microsoft.com/office/drawing/2014/main" id="{857AC978-5F78-4332-8092-32ADD13CD80D}"/>
                </a:ext>
              </a:extLst>
            </p:cNvPr>
            <p:cNvSpPr>
              <a:spLocks/>
            </p:cNvSpPr>
            <p:nvPr/>
          </p:nvSpPr>
          <p:spPr bwMode="auto">
            <a:xfrm>
              <a:off x="4962" y="2047"/>
              <a:ext cx="32" cy="72"/>
            </a:xfrm>
            <a:custGeom>
              <a:avLst/>
              <a:gdLst>
                <a:gd name="T0" fmla="*/ 3 w 15"/>
                <a:gd name="T1" fmla="*/ 12 h 34"/>
                <a:gd name="T2" fmla="*/ 0 w 15"/>
                <a:gd name="T3" fmla="*/ 12 h 34"/>
                <a:gd name="T4" fmla="*/ 0 w 15"/>
                <a:gd name="T5" fmla="*/ 8 h 34"/>
                <a:gd name="T6" fmla="*/ 3 w 15"/>
                <a:gd name="T7" fmla="*/ 8 h 34"/>
                <a:gd name="T8" fmla="*/ 3 w 15"/>
                <a:gd name="T9" fmla="*/ 0 h 34"/>
                <a:gd name="T10" fmla="*/ 8 w 15"/>
                <a:gd name="T11" fmla="*/ 0 h 34"/>
                <a:gd name="T12" fmla="*/ 8 w 15"/>
                <a:gd name="T13" fmla="*/ 8 h 34"/>
                <a:gd name="T14" fmla="*/ 14 w 15"/>
                <a:gd name="T15" fmla="*/ 8 h 34"/>
                <a:gd name="T16" fmla="*/ 14 w 15"/>
                <a:gd name="T17" fmla="*/ 12 h 34"/>
                <a:gd name="T18" fmla="*/ 8 w 15"/>
                <a:gd name="T19" fmla="*/ 12 h 34"/>
                <a:gd name="T20" fmla="*/ 8 w 15"/>
                <a:gd name="T21" fmla="*/ 24 h 34"/>
                <a:gd name="T22" fmla="*/ 14 w 15"/>
                <a:gd name="T23" fmla="*/ 29 h 34"/>
                <a:gd name="T24" fmla="*/ 15 w 15"/>
                <a:gd name="T25" fmla="*/ 29 h 34"/>
                <a:gd name="T26" fmla="*/ 15 w 15"/>
                <a:gd name="T27" fmla="*/ 34 h 34"/>
                <a:gd name="T28" fmla="*/ 13 w 15"/>
                <a:gd name="T29" fmla="*/ 34 h 34"/>
                <a:gd name="T30" fmla="*/ 3 w 15"/>
                <a:gd name="T31" fmla="*/ 24 h 34"/>
                <a:gd name="T32" fmla="*/ 3 w 15"/>
                <a:gd name="T33"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34">
                  <a:moveTo>
                    <a:pt x="3" y="12"/>
                  </a:moveTo>
                  <a:cubicBezTo>
                    <a:pt x="0" y="12"/>
                    <a:pt x="0" y="12"/>
                    <a:pt x="0" y="12"/>
                  </a:cubicBezTo>
                  <a:cubicBezTo>
                    <a:pt x="0" y="8"/>
                    <a:pt x="0" y="8"/>
                    <a:pt x="0" y="8"/>
                  </a:cubicBezTo>
                  <a:cubicBezTo>
                    <a:pt x="3" y="8"/>
                    <a:pt x="3" y="8"/>
                    <a:pt x="3" y="8"/>
                  </a:cubicBezTo>
                  <a:cubicBezTo>
                    <a:pt x="3" y="0"/>
                    <a:pt x="3" y="0"/>
                    <a:pt x="3" y="0"/>
                  </a:cubicBezTo>
                  <a:cubicBezTo>
                    <a:pt x="8" y="0"/>
                    <a:pt x="8" y="0"/>
                    <a:pt x="8" y="0"/>
                  </a:cubicBezTo>
                  <a:cubicBezTo>
                    <a:pt x="8" y="8"/>
                    <a:pt x="8" y="8"/>
                    <a:pt x="8" y="8"/>
                  </a:cubicBezTo>
                  <a:cubicBezTo>
                    <a:pt x="14" y="8"/>
                    <a:pt x="14" y="8"/>
                    <a:pt x="14" y="8"/>
                  </a:cubicBezTo>
                  <a:cubicBezTo>
                    <a:pt x="14" y="12"/>
                    <a:pt x="14" y="12"/>
                    <a:pt x="14" y="12"/>
                  </a:cubicBezTo>
                  <a:cubicBezTo>
                    <a:pt x="8" y="12"/>
                    <a:pt x="8" y="12"/>
                    <a:pt x="8" y="12"/>
                  </a:cubicBezTo>
                  <a:cubicBezTo>
                    <a:pt x="8" y="24"/>
                    <a:pt x="8" y="24"/>
                    <a:pt x="8" y="24"/>
                  </a:cubicBezTo>
                  <a:cubicBezTo>
                    <a:pt x="8" y="29"/>
                    <a:pt x="12" y="29"/>
                    <a:pt x="14" y="29"/>
                  </a:cubicBezTo>
                  <a:cubicBezTo>
                    <a:pt x="14" y="29"/>
                    <a:pt x="15" y="29"/>
                    <a:pt x="15" y="29"/>
                  </a:cubicBezTo>
                  <a:cubicBezTo>
                    <a:pt x="15" y="34"/>
                    <a:pt x="15" y="34"/>
                    <a:pt x="15" y="34"/>
                  </a:cubicBezTo>
                  <a:cubicBezTo>
                    <a:pt x="15" y="34"/>
                    <a:pt x="14" y="34"/>
                    <a:pt x="13" y="34"/>
                  </a:cubicBezTo>
                  <a:cubicBezTo>
                    <a:pt x="10" y="34"/>
                    <a:pt x="3" y="33"/>
                    <a:pt x="3" y="24"/>
                  </a:cubicBezTo>
                  <a:lnTo>
                    <a:pt x="3"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21">
              <a:extLst>
                <a:ext uri="{FF2B5EF4-FFF2-40B4-BE49-F238E27FC236}">
                  <a16:creationId xmlns:a16="http://schemas.microsoft.com/office/drawing/2014/main" id="{7C8A8F79-5581-4FE7-8B81-9BC7D66123C1}"/>
                </a:ext>
              </a:extLst>
            </p:cNvPr>
            <p:cNvSpPr>
              <a:spLocks/>
            </p:cNvSpPr>
            <p:nvPr/>
          </p:nvSpPr>
          <p:spPr bwMode="auto">
            <a:xfrm>
              <a:off x="5002" y="2062"/>
              <a:ext cx="42" cy="57"/>
            </a:xfrm>
            <a:custGeom>
              <a:avLst/>
              <a:gdLst>
                <a:gd name="T0" fmla="*/ 3 w 20"/>
                <a:gd name="T1" fmla="*/ 20 h 27"/>
                <a:gd name="T2" fmla="*/ 10 w 20"/>
                <a:gd name="T3" fmla="*/ 23 h 27"/>
                <a:gd name="T4" fmla="*/ 15 w 20"/>
                <a:gd name="T5" fmla="*/ 20 h 27"/>
                <a:gd name="T6" fmla="*/ 1 w 20"/>
                <a:gd name="T7" fmla="*/ 7 h 27"/>
                <a:gd name="T8" fmla="*/ 11 w 20"/>
                <a:gd name="T9" fmla="*/ 0 h 27"/>
                <a:gd name="T10" fmla="*/ 19 w 20"/>
                <a:gd name="T11" fmla="*/ 3 h 27"/>
                <a:gd name="T12" fmla="*/ 17 w 20"/>
                <a:gd name="T13" fmla="*/ 6 h 27"/>
                <a:gd name="T14" fmla="*/ 11 w 20"/>
                <a:gd name="T15" fmla="*/ 4 h 27"/>
                <a:gd name="T16" fmla="*/ 6 w 20"/>
                <a:gd name="T17" fmla="*/ 7 h 27"/>
                <a:gd name="T18" fmla="*/ 20 w 20"/>
                <a:gd name="T19" fmla="*/ 20 h 27"/>
                <a:gd name="T20" fmla="*/ 10 w 20"/>
                <a:gd name="T21" fmla="*/ 27 h 27"/>
                <a:gd name="T22" fmla="*/ 0 w 20"/>
                <a:gd name="T23" fmla="*/ 23 h 27"/>
                <a:gd name="T24" fmla="*/ 3 w 20"/>
                <a:gd name="T25"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7">
                  <a:moveTo>
                    <a:pt x="3" y="20"/>
                  </a:moveTo>
                  <a:cubicBezTo>
                    <a:pt x="3" y="20"/>
                    <a:pt x="6" y="23"/>
                    <a:pt x="10" y="23"/>
                  </a:cubicBezTo>
                  <a:cubicBezTo>
                    <a:pt x="13" y="23"/>
                    <a:pt x="15" y="22"/>
                    <a:pt x="15" y="20"/>
                  </a:cubicBezTo>
                  <a:cubicBezTo>
                    <a:pt x="15" y="15"/>
                    <a:pt x="1" y="16"/>
                    <a:pt x="1" y="7"/>
                  </a:cubicBezTo>
                  <a:cubicBezTo>
                    <a:pt x="1" y="2"/>
                    <a:pt x="6" y="0"/>
                    <a:pt x="11" y="0"/>
                  </a:cubicBezTo>
                  <a:cubicBezTo>
                    <a:pt x="17" y="0"/>
                    <a:pt x="19" y="3"/>
                    <a:pt x="19" y="3"/>
                  </a:cubicBezTo>
                  <a:cubicBezTo>
                    <a:pt x="17" y="6"/>
                    <a:pt x="17" y="6"/>
                    <a:pt x="17" y="6"/>
                  </a:cubicBezTo>
                  <a:cubicBezTo>
                    <a:pt x="17" y="6"/>
                    <a:pt x="15" y="4"/>
                    <a:pt x="11" y="4"/>
                  </a:cubicBezTo>
                  <a:cubicBezTo>
                    <a:pt x="9" y="4"/>
                    <a:pt x="6" y="5"/>
                    <a:pt x="6" y="7"/>
                  </a:cubicBezTo>
                  <a:cubicBezTo>
                    <a:pt x="6" y="12"/>
                    <a:pt x="20" y="11"/>
                    <a:pt x="20" y="20"/>
                  </a:cubicBezTo>
                  <a:cubicBezTo>
                    <a:pt x="20" y="24"/>
                    <a:pt x="16" y="27"/>
                    <a:pt x="10" y="27"/>
                  </a:cubicBezTo>
                  <a:cubicBezTo>
                    <a:pt x="4" y="27"/>
                    <a:pt x="0" y="23"/>
                    <a:pt x="0" y="23"/>
                  </a:cubicBezTo>
                  <a:lnTo>
                    <a:pt x="3"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2">
              <a:extLst>
                <a:ext uri="{FF2B5EF4-FFF2-40B4-BE49-F238E27FC236}">
                  <a16:creationId xmlns:a16="http://schemas.microsoft.com/office/drawing/2014/main" id="{10DEF46F-645A-4687-95CD-694EC513A268}"/>
                </a:ext>
              </a:extLst>
            </p:cNvPr>
            <p:cNvSpPr>
              <a:spLocks noEditPoints="1"/>
            </p:cNvSpPr>
            <p:nvPr/>
          </p:nvSpPr>
          <p:spPr bwMode="auto">
            <a:xfrm>
              <a:off x="4403" y="2201"/>
              <a:ext cx="52" cy="57"/>
            </a:xfrm>
            <a:custGeom>
              <a:avLst/>
              <a:gdLst>
                <a:gd name="T0" fmla="*/ 13 w 25"/>
                <a:gd name="T1" fmla="*/ 0 h 27"/>
                <a:gd name="T2" fmla="*/ 25 w 25"/>
                <a:gd name="T3" fmla="*/ 12 h 27"/>
                <a:gd name="T4" fmla="*/ 25 w 25"/>
                <a:gd name="T5" fmla="*/ 14 h 27"/>
                <a:gd name="T6" fmla="*/ 5 w 25"/>
                <a:gd name="T7" fmla="*/ 14 h 27"/>
                <a:gd name="T8" fmla="*/ 14 w 25"/>
                <a:gd name="T9" fmla="*/ 23 h 27"/>
                <a:gd name="T10" fmla="*/ 22 w 25"/>
                <a:gd name="T11" fmla="*/ 20 h 27"/>
                <a:gd name="T12" fmla="*/ 24 w 25"/>
                <a:gd name="T13" fmla="*/ 23 h 27"/>
                <a:gd name="T14" fmla="*/ 14 w 25"/>
                <a:gd name="T15" fmla="*/ 27 h 27"/>
                <a:gd name="T16" fmla="*/ 0 w 25"/>
                <a:gd name="T17" fmla="*/ 13 h 27"/>
                <a:gd name="T18" fmla="*/ 13 w 25"/>
                <a:gd name="T19" fmla="*/ 0 h 27"/>
                <a:gd name="T20" fmla="*/ 20 w 25"/>
                <a:gd name="T21" fmla="*/ 10 h 27"/>
                <a:gd name="T22" fmla="*/ 13 w 25"/>
                <a:gd name="T23" fmla="*/ 4 h 27"/>
                <a:gd name="T24" fmla="*/ 6 w 25"/>
                <a:gd name="T25" fmla="*/ 10 h 27"/>
                <a:gd name="T26" fmla="*/ 20 w 25"/>
                <a:gd name="T27"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27">
                  <a:moveTo>
                    <a:pt x="13" y="0"/>
                  </a:moveTo>
                  <a:cubicBezTo>
                    <a:pt x="21" y="0"/>
                    <a:pt x="25" y="5"/>
                    <a:pt x="25" y="12"/>
                  </a:cubicBezTo>
                  <a:cubicBezTo>
                    <a:pt x="25" y="13"/>
                    <a:pt x="25" y="14"/>
                    <a:pt x="25" y="14"/>
                  </a:cubicBezTo>
                  <a:cubicBezTo>
                    <a:pt x="5" y="14"/>
                    <a:pt x="5" y="14"/>
                    <a:pt x="5" y="14"/>
                  </a:cubicBezTo>
                  <a:cubicBezTo>
                    <a:pt x="6" y="20"/>
                    <a:pt x="10" y="23"/>
                    <a:pt x="14" y="23"/>
                  </a:cubicBezTo>
                  <a:cubicBezTo>
                    <a:pt x="19" y="23"/>
                    <a:pt x="22" y="20"/>
                    <a:pt x="22" y="20"/>
                  </a:cubicBezTo>
                  <a:cubicBezTo>
                    <a:pt x="24" y="23"/>
                    <a:pt x="24" y="23"/>
                    <a:pt x="24" y="23"/>
                  </a:cubicBezTo>
                  <a:cubicBezTo>
                    <a:pt x="24" y="23"/>
                    <a:pt x="20" y="27"/>
                    <a:pt x="14" y="27"/>
                  </a:cubicBezTo>
                  <a:cubicBezTo>
                    <a:pt x="6" y="27"/>
                    <a:pt x="0" y="21"/>
                    <a:pt x="0" y="13"/>
                  </a:cubicBezTo>
                  <a:cubicBezTo>
                    <a:pt x="0" y="5"/>
                    <a:pt x="6" y="0"/>
                    <a:pt x="13" y="0"/>
                  </a:cubicBezTo>
                  <a:close/>
                  <a:moveTo>
                    <a:pt x="20" y="10"/>
                  </a:moveTo>
                  <a:cubicBezTo>
                    <a:pt x="19" y="6"/>
                    <a:pt x="17" y="4"/>
                    <a:pt x="13" y="4"/>
                  </a:cubicBezTo>
                  <a:cubicBezTo>
                    <a:pt x="9" y="4"/>
                    <a:pt x="6" y="6"/>
                    <a:pt x="6" y="10"/>
                  </a:cubicBezTo>
                  <a:lnTo>
                    <a:pt x="2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23">
              <a:extLst>
                <a:ext uri="{FF2B5EF4-FFF2-40B4-BE49-F238E27FC236}">
                  <a16:creationId xmlns:a16="http://schemas.microsoft.com/office/drawing/2014/main" id="{1DA85940-AFDF-44C8-BA79-0C21EBDE33B1}"/>
                </a:ext>
              </a:extLst>
            </p:cNvPr>
            <p:cNvSpPr>
              <a:spLocks/>
            </p:cNvSpPr>
            <p:nvPr/>
          </p:nvSpPr>
          <p:spPr bwMode="auto">
            <a:xfrm>
              <a:off x="4470" y="2201"/>
              <a:ext cx="50" cy="57"/>
            </a:xfrm>
            <a:custGeom>
              <a:avLst/>
              <a:gdLst>
                <a:gd name="T0" fmla="*/ 0 w 24"/>
                <a:gd name="T1" fmla="*/ 0 h 27"/>
                <a:gd name="T2" fmla="*/ 5 w 24"/>
                <a:gd name="T3" fmla="*/ 0 h 27"/>
                <a:gd name="T4" fmla="*/ 5 w 24"/>
                <a:gd name="T5" fmla="*/ 4 h 27"/>
                <a:gd name="T6" fmla="*/ 5 w 24"/>
                <a:gd name="T7" fmla="*/ 6 h 27"/>
                <a:gd name="T8" fmla="*/ 5 w 24"/>
                <a:gd name="T9" fmla="*/ 6 h 27"/>
                <a:gd name="T10" fmla="*/ 15 w 24"/>
                <a:gd name="T11" fmla="*/ 0 h 27"/>
                <a:gd name="T12" fmla="*/ 24 w 24"/>
                <a:gd name="T13" fmla="*/ 10 h 27"/>
                <a:gd name="T14" fmla="*/ 24 w 24"/>
                <a:gd name="T15" fmla="*/ 27 h 27"/>
                <a:gd name="T16" fmla="*/ 19 w 24"/>
                <a:gd name="T17" fmla="*/ 27 h 27"/>
                <a:gd name="T18" fmla="*/ 19 w 24"/>
                <a:gd name="T19" fmla="*/ 11 h 27"/>
                <a:gd name="T20" fmla="*/ 14 w 24"/>
                <a:gd name="T21" fmla="*/ 4 h 27"/>
                <a:gd name="T22" fmla="*/ 5 w 24"/>
                <a:gd name="T23" fmla="*/ 11 h 27"/>
                <a:gd name="T24" fmla="*/ 5 w 24"/>
                <a:gd name="T25" fmla="*/ 14 h 27"/>
                <a:gd name="T26" fmla="*/ 5 w 24"/>
                <a:gd name="T27" fmla="*/ 27 h 27"/>
                <a:gd name="T28" fmla="*/ 0 w 24"/>
                <a:gd name="T29" fmla="*/ 27 h 27"/>
                <a:gd name="T30" fmla="*/ 0 w 24"/>
                <a:gd name="T3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27">
                  <a:moveTo>
                    <a:pt x="0" y="0"/>
                  </a:moveTo>
                  <a:cubicBezTo>
                    <a:pt x="5" y="0"/>
                    <a:pt x="5" y="0"/>
                    <a:pt x="5" y="0"/>
                  </a:cubicBezTo>
                  <a:cubicBezTo>
                    <a:pt x="5" y="4"/>
                    <a:pt x="5" y="4"/>
                    <a:pt x="5" y="4"/>
                  </a:cubicBezTo>
                  <a:cubicBezTo>
                    <a:pt x="5" y="5"/>
                    <a:pt x="5" y="6"/>
                    <a:pt x="5" y="6"/>
                  </a:cubicBezTo>
                  <a:cubicBezTo>
                    <a:pt x="5" y="6"/>
                    <a:pt x="5" y="6"/>
                    <a:pt x="5" y="6"/>
                  </a:cubicBezTo>
                  <a:cubicBezTo>
                    <a:pt x="6" y="3"/>
                    <a:pt x="9" y="0"/>
                    <a:pt x="15" y="0"/>
                  </a:cubicBezTo>
                  <a:cubicBezTo>
                    <a:pt x="21" y="0"/>
                    <a:pt x="24" y="3"/>
                    <a:pt x="24" y="10"/>
                  </a:cubicBezTo>
                  <a:cubicBezTo>
                    <a:pt x="24" y="27"/>
                    <a:pt x="24" y="27"/>
                    <a:pt x="24" y="27"/>
                  </a:cubicBezTo>
                  <a:cubicBezTo>
                    <a:pt x="19" y="27"/>
                    <a:pt x="19" y="27"/>
                    <a:pt x="19" y="27"/>
                  </a:cubicBezTo>
                  <a:cubicBezTo>
                    <a:pt x="19" y="11"/>
                    <a:pt x="19" y="11"/>
                    <a:pt x="19" y="11"/>
                  </a:cubicBezTo>
                  <a:cubicBezTo>
                    <a:pt x="19" y="7"/>
                    <a:pt x="18" y="4"/>
                    <a:pt x="14" y="4"/>
                  </a:cubicBezTo>
                  <a:cubicBezTo>
                    <a:pt x="10" y="4"/>
                    <a:pt x="7" y="7"/>
                    <a:pt x="5" y="11"/>
                  </a:cubicBezTo>
                  <a:cubicBezTo>
                    <a:pt x="5" y="12"/>
                    <a:pt x="5" y="13"/>
                    <a:pt x="5" y="14"/>
                  </a:cubicBezTo>
                  <a:cubicBezTo>
                    <a:pt x="5" y="27"/>
                    <a:pt x="5" y="27"/>
                    <a:pt x="5" y="27"/>
                  </a:cubicBezTo>
                  <a:cubicBezTo>
                    <a:pt x="0" y="27"/>
                    <a:pt x="0" y="27"/>
                    <a:pt x="0" y="27"/>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24">
              <a:extLst>
                <a:ext uri="{FF2B5EF4-FFF2-40B4-BE49-F238E27FC236}">
                  <a16:creationId xmlns:a16="http://schemas.microsoft.com/office/drawing/2014/main" id="{C94F5950-466A-46E2-8FA0-3C6BB0C14885}"/>
                </a:ext>
              </a:extLst>
            </p:cNvPr>
            <p:cNvSpPr>
              <a:spLocks noEditPoints="1"/>
            </p:cNvSpPr>
            <p:nvPr/>
          </p:nvSpPr>
          <p:spPr bwMode="auto">
            <a:xfrm>
              <a:off x="4564" y="2201"/>
              <a:ext cx="46" cy="57"/>
            </a:xfrm>
            <a:custGeom>
              <a:avLst/>
              <a:gdLst>
                <a:gd name="T0" fmla="*/ 16 w 22"/>
                <a:gd name="T1" fmla="*/ 10 h 27"/>
                <a:gd name="T2" fmla="*/ 17 w 22"/>
                <a:gd name="T3" fmla="*/ 10 h 27"/>
                <a:gd name="T4" fmla="*/ 17 w 22"/>
                <a:gd name="T5" fmla="*/ 10 h 27"/>
                <a:gd name="T6" fmla="*/ 11 w 22"/>
                <a:gd name="T7" fmla="*/ 4 h 27"/>
                <a:gd name="T8" fmla="*/ 4 w 22"/>
                <a:gd name="T9" fmla="*/ 6 h 27"/>
                <a:gd name="T10" fmla="*/ 2 w 22"/>
                <a:gd name="T11" fmla="*/ 3 h 27"/>
                <a:gd name="T12" fmla="*/ 11 w 22"/>
                <a:gd name="T13" fmla="*/ 0 h 27"/>
                <a:gd name="T14" fmla="*/ 22 w 22"/>
                <a:gd name="T15" fmla="*/ 10 h 27"/>
                <a:gd name="T16" fmla="*/ 22 w 22"/>
                <a:gd name="T17" fmla="*/ 27 h 27"/>
                <a:gd name="T18" fmla="*/ 17 w 22"/>
                <a:gd name="T19" fmla="*/ 27 h 27"/>
                <a:gd name="T20" fmla="*/ 17 w 22"/>
                <a:gd name="T21" fmla="*/ 24 h 27"/>
                <a:gd name="T22" fmla="*/ 17 w 22"/>
                <a:gd name="T23" fmla="*/ 22 h 27"/>
                <a:gd name="T24" fmla="*/ 17 w 22"/>
                <a:gd name="T25" fmla="*/ 22 h 27"/>
                <a:gd name="T26" fmla="*/ 9 w 22"/>
                <a:gd name="T27" fmla="*/ 27 h 27"/>
                <a:gd name="T28" fmla="*/ 0 w 22"/>
                <a:gd name="T29" fmla="*/ 19 h 27"/>
                <a:gd name="T30" fmla="*/ 16 w 22"/>
                <a:gd name="T31" fmla="*/ 10 h 27"/>
                <a:gd name="T32" fmla="*/ 10 w 22"/>
                <a:gd name="T33" fmla="*/ 23 h 27"/>
                <a:gd name="T34" fmla="*/ 17 w 22"/>
                <a:gd name="T35" fmla="*/ 15 h 27"/>
                <a:gd name="T36" fmla="*/ 17 w 22"/>
                <a:gd name="T37" fmla="*/ 14 h 27"/>
                <a:gd name="T38" fmla="*/ 16 w 22"/>
                <a:gd name="T39" fmla="*/ 14 h 27"/>
                <a:gd name="T40" fmla="*/ 5 w 22"/>
                <a:gd name="T41" fmla="*/ 19 h 27"/>
                <a:gd name="T42" fmla="*/ 10 w 22"/>
                <a:gd name="T43"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7">
                  <a:moveTo>
                    <a:pt x="16" y="10"/>
                  </a:moveTo>
                  <a:cubicBezTo>
                    <a:pt x="17" y="10"/>
                    <a:pt x="17" y="10"/>
                    <a:pt x="17" y="10"/>
                  </a:cubicBezTo>
                  <a:cubicBezTo>
                    <a:pt x="17" y="10"/>
                    <a:pt x="17" y="10"/>
                    <a:pt x="17" y="10"/>
                  </a:cubicBezTo>
                  <a:cubicBezTo>
                    <a:pt x="17" y="5"/>
                    <a:pt x="14" y="4"/>
                    <a:pt x="11" y="4"/>
                  </a:cubicBezTo>
                  <a:cubicBezTo>
                    <a:pt x="7" y="4"/>
                    <a:pt x="4" y="6"/>
                    <a:pt x="4" y="6"/>
                  </a:cubicBezTo>
                  <a:cubicBezTo>
                    <a:pt x="2" y="3"/>
                    <a:pt x="2" y="3"/>
                    <a:pt x="2" y="3"/>
                  </a:cubicBezTo>
                  <a:cubicBezTo>
                    <a:pt x="2" y="3"/>
                    <a:pt x="5" y="0"/>
                    <a:pt x="11" y="0"/>
                  </a:cubicBezTo>
                  <a:cubicBezTo>
                    <a:pt x="18" y="0"/>
                    <a:pt x="22" y="3"/>
                    <a:pt x="22" y="10"/>
                  </a:cubicBezTo>
                  <a:cubicBezTo>
                    <a:pt x="22" y="27"/>
                    <a:pt x="22" y="27"/>
                    <a:pt x="22" y="27"/>
                  </a:cubicBezTo>
                  <a:cubicBezTo>
                    <a:pt x="17" y="27"/>
                    <a:pt x="17" y="27"/>
                    <a:pt x="17" y="27"/>
                  </a:cubicBezTo>
                  <a:cubicBezTo>
                    <a:pt x="17" y="24"/>
                    <a:pt x="17" y="24"/>
                    <a:pt x="17" y="24"/>
                  </a:cubicBezTo>
                  <a:cubicBezTo>
                    <a:pt x="17" y="23"/>
                    <a:pt x="17" y="22"/>
                    <a:pt x="17" y="22"/>
                  </a:cubicBezTo>
                  <a:cubicBezTo>
                    <a:pt x="17" y="22"/>
                    <a:pt x="17" y="22"/>
                    <a:pt x="17" y="22"/>
                  </a:cubicBezTo>
                  <a:cubicBezTo>
                    <a:pt x="17" y="22"/>
                    <a:pt x="15" y="27"/>
                    <a:pt x="9" y="27"/>
                  </a:cubicBezTo>
                  <a:cubicBezTo>
                    <a:pt x="4" y="27"/>
                    <a:pt x="0" y="24"/>
                    <a:pt x="0" y="19"/>
                  </a:cubicBezTo>
                  <a:cubicBezTo>
                    <a:pt x="0" y="11"/>
                    <a:pt x="11" y="10"/>
                    <a:pt x="16" y="10"/>
                  </a:cubicBezTo>
                  <a:close/>
                  <a:moveTo>
                    <a:pt x="10" y="23"/>
                  </a:moveTo>
                  <a:cubicBezTo>
                    <a:pt x="14" y="23"/>
                    <a:pt x="17" y="19"/>
                    <a:pt x="17" y="15"/>
                  </a:cubicBezTo>
                  <a:cubicBezTo>
                    <a:pt x="17" y="14"/>
                    <a:pt x="17" y="14"/>
                    <a:pt x="17" y="14"/>
                  </a:cubicBezTo>
                  <a:cubicBezTo>
                    <a:pt x="16" y="14"/>
                    <a:pt x="16" y="14"/>
                    <a:pt x="16" y="14"/>
                  </a:cubicBezTo>
                  <a:cubicBezTo>
                    <a:pt x="12" y="14"/>
                    <a:pt x="5" y="14"/>
                    <a:pt x="5" y="19"/>
                  </a:cubicBezTo>
                  <a:cubicBezTo>
                    <a:pt x="5" y="21"/>
                    <a:pt x="7" y="23"/>
                    <a:pt x="1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25">
              <a:extLst>
                <a:ext uri="{FF2B5EF4-FFF2-40B4-BE49-F238E27FC236}">
                  <a16:creationId xmlns:a16="http://schemas.microsoft.com/office/drawing/2014/main" id="{7EF5C2E4-13C0-4570-80A4-359557B65096}"/>
                </a:ext>
              </a:extLst>
            </p:cNvPr>
            <p:cNvSpPr>
              <a:spLocks noEditPoints="1"/>
            </p:cNvSpPr>
            <p:nvPr/>
          </p:nvSpPr>
          <p:spPr bwMode="auto">
            <a:xfrm>
              <a:off x="4625" y="2180"/>
              <a:ext cx="52" cy="78"/>
            </a:xfrm>
            <a:custGeom>
              <a:avLst/>
              <a:gdLst>
                <a:gd name="T0" fmla="*/ 12 w 25"/>
                <a:gd name="T1" fmla="*/ 10 h 37"/>
                <a:gd name="T2" fmla="*/ 20 w 25"/>
                <a:gd name="T3" fmla="*/ 14 h 37"/>
                <a:gd name="T4" fmla="*/ 20 w 25"/>
                <a:gd name="T5" fmla="*/ 14 h 37"/>
                <a:gd name="T6" fmla="*/ 20 w 25"/>
                <a:gd name="T7" fmla="*/ 12 h 37"/>
                <a:gd name="T8" fmla="*/ 20 w 25"/>
                <a:gd name="T9" fmla="*/ 0 h 37"/>
                <a:gd name="T10" fmla="*/ 25 w 25"/>
                <a:gd name="T11" fmla="*/ 0 h 37"/>
                <a:gd name="T12" fmla="*/ 25 w 25"/>
                <a:gd name="T13" fmla="*/ 37 h 37"/>
                <a:gd name="T14" fmla="*/ 20 w 25"/>
                <a:gd name="T15" fmla="*/ 37 h 37"/>
                <a:gd name="T16" fmla="*/ 20 w 25"/>
                <a:gd name="T17" fmla="*/ 34 h 37"/>
                <a:gd name="T18" fmla="*/ 20 w 25"/>
                <a:gd name="T19" fmla="*/ 32 h 37"/>
                <a:gd name="T20" fmla="*/ 20 w 25"/>
                <a:gd name="T21" fmla="*/ 32 h 37"/>
                <a:gd name="T22" fmla="*/ 11 w 25"/>
                <a:gd name="T23" fmla="*/ 37 h 37"/>
                <a:gd name="T24" fmla="*/ 0 w 25"/>
                <a:gd name="T25" fmla="*/ 23 h 37"/>
                <a:gd name="T26" fmla="*/ 12 w 25"/>
                <a:gd name="T27" fmla="*/ 10 h 37"/>
                <a:gd name="T28" fmla="*/ 12 w 25"/>
                <a:gd name="T29" fmla="*/ 33 h 37"/>
                <a:gd name="T30" fmla="*/ 20 w 25"/>
                <a:gd name="T31" fmla="*/ 23 h 37"/>
                <a:gd name="T32" fmla="*/ 13 w 25"/>
                <a:gd name="T33" fmla="*/ 14 h 37"/>
                <a:gd name="T34" fmla="*/ 5 w 25"/>
                <a:gd name="T35" fmla="*/ 23 h 37"/>
                <a:gd name="T36" fmla="*/ 12 w 25"/>
                <a:gd name="T37" fmla="*/ 3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37">
                  <a:moveTo>
                    <a:pt x="12" y="10"/>
                  </a:moveTo>
                  <a:cubicBezTo>
                    <a:pt x="18" y="10"/>
                    <a:pt x="20" y="14"/>
                    <a:pt x="20" y="14"/>
                  </a:cubicBezTo>
                  <a:cubicBezTo>
                    <a:pt x="20" y="14"/>
                    <a:pt x="20" y="14"/>
                    <a:pt x="20" y="14"/>
                  </a:cubicBezTo>
                  <a:cubicBezTo>
                    <a:pt x="20" y="14"/>
                    <a:pt x="20" y="13"/>
                    <a:pt x="20" y="12"/>
                  </a:cubicBezTo>
                  <a:cubicBezTo>
                    <a:pt x="20" y="0"/>
                    <a:pt x="20" y="0"/>
                    <a:pt x="20" y="0"/>
                  </a:cubicBezTo>
                  <a:cubicBezTo>
                    <a:pt x="25" y="0"/>
                    <a:pt x="25" y="0"/>
                    <a:pt x="25" y="0"/>
                  </a:cubicBezTo>
                  <a:cubicBezTo>
                    <a:pt x="25" y="37"/>
                    <a:pt x="25" y="37"/>
                    <a:pt x="25" y="37"/>
                  </a:cubicBezTo>
                  <a:cubicBezTo>
                    <a:pt x="20" y="37"/>
                    <a:pt x="20" y="37"/>
                    <a:pt x="20" y="37"/>
                  </a:cubicBezTo>
                  <a:cubicBezTo>
                    <a:pt x="20" y="34"/>
                    <a:pt x="20" y="34"/>
                    <a:pt x="20" y="34"/>
                  </a:cubicBezTo>
                  <a:cubicBezTo>
                    <a:pt x="20" y="33"/>
                    <a:pt x="20" y="32"/>
                    <a:pt x="20" y="32"/>
                  </a:cubicBezTo>
                  <a:cubicBezTo>
                    <a:pt x="20" y="32"/>
                    <a:pt x="20" y="32"/>
                    <a:pt x="20" y="32"/>
                  </a:cubicBezTo>
                  <a:cubicBezTo>
                    <a:pt x="20" y="32"/>
                    <a:pt x="18" y="37"/>
                    <a:pt x="11" y="37"/>
                  </a:cubicBezTo>
                  <a:cubicBezTo>
                    <a:pt x="4" y="37"/>
                    <a:pt x="0" y="32"/>
                    <a:pt x="0" y="23"/>
                  </a:cubicBezTo>
                  <a:cubicBezTo>
                    <a:pt x="0" y="15"/>
                    <a:pt x="5" y="10"/>
                    <a:pt x="12" y="10"/>
                  </a:cubicBezTo>
                  <a:close/>
                  <a:moveTo>
                    <a:pt x="12" y="33"/>
                  </a:moveTo>
                  <a:cubicBezTo>
                    <a:pt x="16" y="33"/>
                    <a:pt x="20" y="30"/>
                    <a:pt x="20" y="23"/>
                  </a:cubicBezTo>
                  <a:cubicBezTo>
                    <a:pt x="20" y="19"/>
                    <a:pt x="18" y="14"/>
                    <a:pt x="13" y="14"/>
                  </a:cubicBezTo>
                  <a:cubicBezTo>
                    <a:pt x="8" y="14"/>
                    <a:pt x="5" y="17"/>
                    <a:pt x="5" y="23"/>
                  </a:cubicBezTo>
                  <a:cubicBezTo>
                    <a:pt x="5" y="29"/>
                    <a:pt x="8" y="33"/>
                    <a:pt x="12"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26">
              <a:extLst>
                <a:ext uri="{FF2B5EF4-FFF2-40B4-BE49-F238E27FC236}">
                  <a16:creationId xmlns:a16="http://schemas.microsoft.com/office/drawing/2014/main" id="{B666125C-1F4F-4C10-AEF0-96334FB22084}"/>
                </a:ext>
              </a:extLst>
            </p:cNvPr>
            <p:cNvSpPr>
              <a:spLocks/>
            </p:cNvSpPr>
            <p:nvPr/>
          </p:nvSpPr>
          <p:spPr bwMode="auto">
            <a:xfrm>
              <a:off x="4688" y="2201"/>
              <a:ext cx="54" cy="57"/>
            </a:xfrm>
            <a:custGeom>
              <a:avLst/>
              <a:gdLst>
                <a:gd name="T0" fmla="*/ 0 w 26"/>
                <a:gd name="T1" fmla="*/ 0 h 27"/>
                <a:gd name="T2" fmla="*/ 6 w 26"/>
                <a:gd name="T3" fmla="*/ 0 h 27"/>
                <a:gd name="T4" fmla="*/ 12 w 26"/>
                <a:gd name="T5" fmla="*/ 18 h 27"/>
                <a:gd name="T6" fmla="*/ 13 w 26"/>
                <a:gd name="T7" fmla="*/ 22 h 27"/>
                <a:gd name="T8" fmla="*/ 13 w 26"/>
                <a:gd name="T9" fmla="*/ 22 h 27"/>
                <a:gd name="T10" fmla="*/ 14 w 26"/>
                <a:gd name="T11" fmla="*/ 18 h 27"/>
                <a:gd name="T12" fmla="*/ 20 w 26"/>
                <a:gd name="T13" fmla="*/ 0 h 27"/>
                <a:gd name="T14" fmla="*/ 26 w 26"/>
                <a:gd name="T15" fmla="*/ 0 h 27"/>
                <a:gd name="T16" fmla="*/ 16 w 26"/>
                <a:gd name="T17" fmla="*/ 27 h 27"/>
                <a:gd name="T18" fmla="*/ 10 w 26"/>
                <a:gd name="T19" fmla="*/ 27 h 27"/>
                <a:gd name="T20" fmla="*/ 0 w 26"/>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7">
                  <a:moveTo>
                    <a:pt x="0" y="0"/>
                  </a:moveTo>
                  <a:cubicBezTo>
                    <a:pt x="6" y="0"/>
                    <a:pt x="6" y="0"/>
                    <a:pt x="6" y="0"/>
                  </a:cubicBezTo>
                  <a:cubicBezTo>
                    <a:pt x="12" y="18"/>
                    <a:pt x="12" y="18"/>
                    <a:pt x="12" y="18"/>
                  </a:cubicBezTo>
                  <a:cubicBezTo>
                    <a:pt x="13" y="20"/>
                    <a:pt x="13" y="22"/>
                    <a:pt x="13" y="22"/>
                  </a:cubicBezTo>
                  <a:cubicBezTo>
                    <a:pt x="13" y="22"/>
                    <a:pt x="13" y="22"/>
                    <a:pt x="13" y="22"/>
                  </a:cubicBezTo>
                  <a:cubicBezTo>
                    <a:pt x="13" y="22"/>
                    <a:pt x="14" y="20"/>
                    <a:pt x="14" y="18"/>
                  </a:cubicBezTo>
                  <a:cubicBezTo>
                    <a:pt x="20" y="0"/>
                    <a:pt x="20" y="0"/>
                    <a:pt x="20" y="0"/>
                  </a:cubicBezTo>
                  <a:cubicBezTo>
                    <a:pt x="26" y="0"/>
                    <a:pt x="26" y="0"/>
                    <a:pt x="26" y="0"/>
                  </a:cubicBezTo>
                  <a:cubicBezTo>
                    <a:pt x="16" y="27"/>
                    <a:pt x="16" y="27"/>
                    <a:pt x="16" y="27"/>
                  </a:cubicBezTo>
                  <a:cubicBezTo>
                    <a:pt x="10" y="27"/>
                    <a:pt x="10" y="27"/>
                    <a:pt x="10" y="27"/>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27">
              <a:extLst>
                <a:ext uri="{FF2B5EF4-FFF2-40B4-BE49-F238E27FC236}">
                  <a16:creationId xmlns:a16="http://schemas.microsoft.com/office/drawing/2014/main" id="{339BFAEE-4BA1-4EE8-94B3-94A704935F5F}"/>
                </a:ext>
              </a:extLst>
            </p:cNvPr>
            <p:cNvSpPr>
              <a:spLocks noEditPoints="1"/>
            </p:cNvSpPr>
            <p:nvPr/>
          </p:nvSpPr>
          <p:spPr bwMode="auto">
            <a:xfrm>
              <a:off x="4753" y="2180"/>
              <a:ext cx="10" cy="78"/>
            </a:xfrm>
            <a:custGeom>
              <a:avLst/>
              <a:gdLst>
                <a:gd name="T0" fmla="*/ 0 w 10"/>
                <a:gd name="T1" fmla="*/ 0 h 78"/>
                <a:gd name="T2" fmla="*/ 10 w 10"/>
                <a:gd name="T3" fmla="*/ 0 h 78"/>
                <a:gd name="T4" fmla="*/ 10 w 10"/>
                <a:gd name="T5" fmla="*/ 11 h 78"/>
                <a:gd name="T6" fmla="*/ 0 w 10"/>
                <a:gd name="T7" fmla="*/ 11 h 78"/>
                <a:gd name="T8" fmla="*/ 0 w 10"/>
                <a:gd name="T9" fmla="*/ 0 h 78"/>
                <a:gd name="T10" fmla="*/ 0 w 10"/>
                <a:gd name="T11" fmla="*/ 21 h 78"/>
                <a:gd name="T12" fmla="*/ 10 w 10"/>
                <a:gd name="T13" fmla="*/ 21 h 78"/>
                <a:gd name="T14" fmla="*/ 10 w 10"/>
                <a:gd name="T15" fmla="*/ 78 h 78"/>
                <a:gd name="T16" fmla="*/ 0 w 10"/>
                <a:gd name="T17" fmla="*/ 78 h 78"/>
                <a:gd name="T18" fmla="*/ 0 w 10"/>
                <a:gd name="T19" fmla="*/ 2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78">
                  <a:moveTo>
                    <a:pt x="0" y="0"/>
                  </a:moveTo>
                  <a:lnTo>
                    <a:pt x="10" y="0"/>
                  </a:lnTo>
                  <a:lnTo>
                    <a:pt x="10" y="11"/>
                  </a:lnTo>
                  <a:lnTo>
                    <a:pt x="0" y="11"/>
                  </a:lnTo>
                  <a:lnTo>
                    <a:pt x="0" y="0"/>
                  </a:lnTo>
                  <a:close/>
                  <a:moveTo>
                    <a:pt x="0" y="21"/>
                  </a:moveTo>
                  <a:lnTo>
                    <a:pt x="10" y="21"/>
                  </a:lnTo>
                  <a:lnTo>
                    <a:pt x="10" y="78"/>
                  </a:lnTo>
                  <a:lnTo>
                    <a:pt x="0" y="78"/>
                  </a:lnTo>
                  <a:lnTo>
                    <a:pt x="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28">
              <a:extLst>
                <a:ext uri="{FF2B5EF4-FFF2-40B4-BE49-F238E27FC236}">
                  <a16:creationId xmlns:a16="http://schemas.microsoft.com/office/drawing/2014/main" id="{5C351B4D-ECA2-4268-9DE0-C3CE999D9110}"/>
                </a:ext>
              </a:extLst>
            </p:cNvPr>
            <p:cNvSpPr>
              <a:spLocks/>
            </p:cNvSpPr>
            <p:nvPr/>
          </p:nvSpPr>
          <p:spPr bwMode="auto">
            <a:xfrm>
              <a:off x="4778" y="2201"/>
              <a:ext cx="42" cy="57"/>
            </a:xfrm>
            <a:custGeom>
              <a:avLst/>
              <a:gdLst>
                <a:gd name="T0" fmla="*/ 3 w 20"/>
                <a:gd name="T1" fmla="*/ 20 h 27"/>
                <a:gd name="T2" fmla="*/ 10 w 20"/>
                <a:gd name="T3" fmla="*/ 23 h 27"/>
                <a:gd name="T4" fmla="*/ 14 w 20"/>
                <a:gd name="T5" fmla="*/ 20 h 27"/>
                <a:gd name="T6" fmla="*/ 1 w 20"/>
                <a:gd name="T7" fmla="*/ 7 h 27"/>
                <a:gd name="T8" fmla="*/ 10 w 20"/>
                <a:gd name="T9" fmla="*/ 0 h 27"/>
                <a:gd name="T10" fmla="*/ 19 w 20"/>
                <a:gd name="T11" fmla="*/ 3 h 27"/>
                <a:gd name="T12" fmla="*/ 17 w 20"/>
                <a:gd name="T13" fmla="*/ 6 h 27"/>
                <a:gd name="T14" fmla="*/ 10 w 20"/>
                <a:gd name="T15" fmla="*/ 4 h 27"/>
                <a:gd name="T16" fmla="*/ 6 w 20"/>
                <a:gd name="T17" fmla="*/ 7 h 27"/>
                <a:gd name="T18" fmla="*/ 20 w 20"/>
                <a:gd name="T19" fmla="*/ 20 h 27"/>
                <a:gd name="T20" fmla="*/ 10 w 20"/>
                <a:gd name="T21" fmla="*/ 27 h 27"/>
                <a:gd name="T22" fmla="*/ 0 w 20"/>
                <a:gd name="T23" fmla="*/ 23 h 27"/>
                <a:gd name="T24" fmla="*/ 3 w 20"/>
                <a:gd name="T25"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7">
                  <a:moveTo>
                    <a:pt x="3" y="20"/>
                  </a:moveTo>
                  <a:cubicBezTo>
                    <a:pt x="3" y="20"/>
                    <a:pt x="6" y="23"/>
                    <a:pt x="10" y="23"/>
                  </a:cubicBezTo>
                  <a:cubicBezTo>
                    <a:pt x="12" y="23"/>
                    <a:pt x="14" y="22"/>
                    <a:pt x="14" y="20"/>
                  </a:cubicBezTo>
                  <a:cubicBezTo>
                    <a:pt x="14" y="15"/>
                    <a:pt x="1" y="16"/>
                    <a:pt x="1" y="7"/>
                  </a:cubicBezTo>
                  <a:cubicBezTo>
                    <a:pt x="1" y="2"/>
                    <a:pt x="5" y="0"/>
                    <a:pt x="10" y="0"/>
                  </a:cubicBezTo>
                  <a:cubicBezTo>
                    <a:pt x="16" y="0"/>
                    <a:pt x="19" y="3"/>
                    <a:pt x="19" y="3"/>
                  </a:cubicBezTo>
                  <a:cubicBezTo>
                    <a:pt x="17" y="6"/>
                    <a:pt x="17" y="6"/>
                    <a:pt x="17" y="6"/>
                  </a:cubicBezTo>
                  <a:cubicBezTo>
                    <a:pt x="17" y="6"/>
                    <a:pt x="15" y="4"/>
                    <a:pt x="10" y="4"/>
                  </a:cubicBezTo>
                  <a:cubicBezTo>
                    <a:pt x="8" y="4"/>
                    <a:pt x="6" y="5"/>
                    <a:pt x="6" y="7"/>
                  </a:cubicBezTo>
                  <a:cubicBezTo>
                    <a:pt x="6" y="12"/>
                    <a:pt x="20" y="11"/>
                    <a:pt x="20" y="20"/>
                  </a:cubicBezTo>
                  <a:cubicBezTo>
                    <a:pt x="20" y="24"/>
                    <a:pt x="16" y="27"/>
                    <a:pt x="10" y="27"/>
                  </a:cubicBezTo>
                  <a:cubicBezTo>
                    <a:pt x="4" y="27"/>
                    <a:pt x="0" y="23"/>
                    <a:pt x="0" y="23"/>
                  </a:cubicBezTo>
                  <a:lnTo>
                    <a:pt x="3"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29">
              <a:extLst>
                <a:ext uri="{FF2B5EF4-FFF2-40B4-BE49-F238E27FC236}">
                  <a16:creationId xmlns:a16="http://schemas.microsoft.com/office/drawing/2014/main" id="{14B5BB46-D89C-4856-BEC4-54D71945925A}"/>
                </a:ext>
              </a:extLst>
            </p:cNvPr>
            <p:cNvSpPr>
              <a:spLocks noEditPoints="1"/>
            </p:cNvSpPr>
            <p:nvPr/>
          </p:nvSpPr>
          <p:spPr bwMode="auto">
            <a:xfrm>
              <a:off x="4830" y="2201"/>
              <a:ext cx="51" cy="57"/>
            </a:xfrm>
            <a:custGeom>
              <a:avLst/>
              <a:gdLst>
                <a:gd name="T0" fmla="*/ 13 w 24"/>
                <a:gd name="T1" fmla="*/ 0 h 27"/>
                <a:gd name="T2" fmla="*/ 24 w 24"/>
                <a:gd name="T3" fmla="*/ 12 h 27"/>
                <a:gd name="T4" fmla="*/ 24 w 24"/>
                <a:gd name="T5" fmla="*/ 14 h 27"/>
                <a:gd name="T6" fmla="*/ 5 w 24"/>
                <a:gd name="T7" fmla="*/ 14 h 27"/>
                <a:gd name="T8" fmla="*/ 14 w 24"/>
                <a:gd name="T9" fmla="*/ 23 h 27"/>
                <a:gd name="T10" fmla="*/ 22 w 24"/>
                <a:gd name="T11" fmla="*/ 20 h 27"/>
                <a:gd name="T12" fmla="*/ 24 w 24"/>
                <a:gd name="T13" fmla="*/ 23 h 27"/>
                <a:gd name="T14" fmla="*/ 14 w 24"/>
                <a:gd name="T15" fmla="*/ 27 h 27"/>
                <a:gd name="T16" fmla="*/ 0 w 24"/>
                <a:gd name="T17" fmla="*/ 13 h 27"/>
                <a:gd name="T18" fmla="*/ 13 w 24"/>
                <a:gd name="T19" fmla="*/ 0 h 27"/>
                <a:gd name="T20" fmla="*/ 19 w 24"/>
                <a:gd name="T21" fmla="*/ 10 h 27"/>
                <a:gd name="T22" fmla="*/ 13 w 24"/>
                <a:gd name="T23" fmla="*/ 4 h 27"/>
                <a:gd name="T24" fmla="*/ 5 w 24"/>
                <a:gd name="T25" fmla="*/ 10 h 27"/>
                <a:gd name="T26" fmla="*/ 19 w 24"/>
                <a:gd name="T27"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7">
                  <a:moveTo>
                    <a:pt x="13" y="0"/>
                  </a:moveTo>
                  <a:cubicBezTo>
                    <a:pt x="20" y="0"/>
                    <a:pt x="24" y="5"/>
                    <a:pt x="24" y="12"/>
                  </a:cubicBezTo>
                  <a:cubicBezTo>
                    <a:pt x="24" y="13"/>
                    <a:pt x="24" y="14"/>
                    <a:pt x="24" y="14"/>
                  </a:cubicBezTo>
                  <a:cubicBezTo>
                    <a:pt x="5" y="14"/>
                    <a:pt x="5" y="14"/>
                    <a:pt x="5" y="14"/>
                  </a:cubicBezTo>
                  <a:cubicBezTo>
                    <a:pt x="5" y="20"/>
                    <a:pt x="9" y="23"/>
                    <a:pt x="14" y="23"/>
                  </a:cubicBezTo>
                  <a:cubicBezTo>
                    <a:pt x="19" y="23"/>
                    <a:pt x="22" y="20"/>
                    <a:pt x="22" y="20"/>
                  </a:cubicBezTo>
                  <a:cubicBezTo>
                    <a:pt x="24" y="23"/>
                    <a:pt x="24" y="23"/>
                    <a:pt x="24" y="23"/>
                  </a:cubicBezTo>
                  <a:cubicBezTo>
                    <a:pt x="24" y="23"/>
                    <a:pt x="20" y="27"/>
                    <a:pt x="14" y="27"/>
                  </a:cubicBezTo>
                  <a:cubicBezTo>
                    <a:pt x="6" y="27"/>
                    <a:pt x="0" y="21"/>
                    <a:pt x="0" y="13"/>
                  </a:cubicBezTo>
                  <a:cubicBezTo>
                    <a:pt x="0" y="5"/>
                    <a:pt x="6" y="0"/>
                    <a:pt x="13" y="0"/>
                  </a:cubicBezTo>
                  <a:close/>
                  <a:moveTo>
                    <a:pt x="19" y="10"/>
                  </a:moveTo>
                  <a:cubicBezTo>
                    <a:pt x="19" y="6"/>
                    <a:pt x="16" y="4"/>
                    <a:pt x="13" y="4"/>
                  </a:cubicBezTo>
                  <a:cubicBezTo>
                    <a:pt x="9" y="4"/>
                    <a:pt x="6" y="6"/>
                    <a:pt x="5" y="10"/>
                  </a:cubicBezTo>
                  <a:lnTo>
                    <a:pt x="19"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30">
              <a:extLst>
                <a:ext uri="{FF2B5EF4-FFF2-40B4-BE49-F238E27FC236}">
                  <a16:creationId xmlns:a16="http://schemas.microsoft.com/office/drawing/2014/main" id="{B88A622B-F47A-4791-8235-4DE33E99EA13}"/>
                </a:ext>
              </a:extLst>
            </p:cNvPr>
            <p:cNvSpPr>
              <a:spLocks/>
            </p:cNvSpPr>
            <p:nvPr/>
          </p:nvSpPr>
          <p:spPr bwMode="auto">
            <a:xfrm>
              <a:off x="4895" y="2201"/>
              <a:ext cx="50" cy="57"/>
            </a:xfrm>
            <a:custGeom>
              <a:avLst/>
              <a:gdLst>
                <a:gd name="T0" fmla="*/ 0 w 24"/>
                <a:gd name="T1" fmla="*/ 0 h 27"/>
                <a:gd name="T2" fmla="*/ 5 w 24"/>
                <a:gd name="T3" fmla="*/ 0 h 27"/>
                <a:gd name="T4" fmla="*/ 5 w 24"/>
                <a:gd name="T5" fmla="*/ 16 h 27"/>
                <a:gd name="T6" fmla="*/ 10 w 24"/>
                <a:gd name="T7" fmla="*/ 23 h 27"/>
                <a:gd name="T8" fmla="*/ 19 w 24"/>
                <a:gd name="T9" fmla="*/ 13 h 27"/>
                <a:gd name="T10" fmla="*/ 19 w 24"/>
                <a:gd name="T11" fmla="*/ 0 h 27"/>
                <a:gd name="T12" fmla="*/ 24 w 24"/>
                <a:gd name="T13" fmla="*/ 0 h 27"/>
                <a:gd name="T14" fmla="*/ 24 w 24"/>
                <a:gd name="T15" fmla="*/ 27 h 27"/>
                <a:gd name="T16" fmla="*/ 19 w 24"/>
                <a:gd name="T17" fmla="*/ 27 h 27"/>
                <a:gd name="T18" fmla="*/ 19 w 24"/>
                <a:gd name="T19" fmla="*/ 23 h 27"/>
                <a:gd name="T20" fmla="*/ 19 w 24"/>
                <a:gd name="T21" fmla="*/ 21 h 27"/>
                <a:gd name="T22" fmla="*/ 19 w 24"/>
                <a:gd name="T23" fmla="*/ 21 h 27"/>
                <a:gd name="T24" fmla="*/ 9 w 24"/>
                <a:gd name="T25" fmla="*/ 27 h 27"/>
                <a:gd name="T26" fmla="*/ 0 w 24"/>
                <a:gd name="T27" fmla="*/ 17 h 27"/>
                <a:gd name="T28" fmla="*/ 0 w 24"/>
                <a:gd name="T2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27">
                  <a:moveTo>
                    <a:pt x="0" y="0"/>
                  </a:moveTo>
                  <a:cubicBezTo>
                    <a:pt x="5" y="0"/>
                    <a:pt x="5" y="0"/>
                    <a:pt x="5" y="0"/>
                  </a:cubicBezTo>
                  <a:cubicBezTo>
                    <a:pt x="5" y="16"/>
                    <a:pt x="5" y="16"/>
                    <a:pt x="5" y="16"/>
                  </a:cubicBezTo>
                  <a:cubicBezTo>
                    <a:pt x="5" y="20"/>
                    <a:pt x="6" y="23"/>
                    <a:pt x="10" y="23"/>
                  </a:cubicBezTo>
                  <a:cubicBezTo>
                    <a:pt x="16" y="23"/>
                    <a:pt x="19" y="18"/>
                    <a:pt x="19" y="13"/>
                  </a:cubicBezTo>
                  <a:cubicBezTo>
                    <a:pt x="19" y="0"/>
                    <a:pt x="19" y="0"/>
                    <a:pt x="19" y="0"/>
                  </a:cubicBezTo>
                  <a:cubicBezTo>
                    <a:pt x="24" y="0"/>
                    <a:pt x="24" y="0"/>
                    <a:pt x="24" y="0"/>
                  </a:cubicBezTo>
                  <a:cubicBezTo>
                    <a:pt x="24" y="27"/>
                    <a:pt x="24" y="27"/>
                    <a:pt x="24" y="27"/>
                  </a:cubicBezTo>
                  <a:cubicBezTo>
                    <a:pt x="19" y="27"/>
                    <a:pt x="19" y="27"/>
                    <a:pt x="19" y="27"/>
                  </a:cubicBezTo>
                  <a:cubicBezTo>
                    <a:pt x="19" y="23"/>
                    <a:pt x="19" y="23"/>
                    <a:pt x="19" y="23"/>
                  </a:cubicBezTo>
                  <a:cubicBezTo>
                    <a:pt x="19" y="22"/>
                    <a:pt x="19" y="21"/>
                    <a:pt x="19" y="21"/>
                  </a:cubicBezTo>
                  <a:cubicBezTo>
                    <a:pt x="19" y="21"/>
                    <a:pt x="19" y="21"/>
                    <a:pt x="19" y="21"/>
                  </a:cubicBezTo>
                  <a:cubicBezTo>
                    <a:pt x="18" y="24"/>
                    <a:pt x="14" y="27"/>
                    <a:pt x="9" y="27"/>
                  </a:cubicBezTo>
                  <a:cubicBezTo>
                    <a:pt x="3" y="27"/>
                    <a:pt x="0" y="24"/>
                    <a:pt x="0" y="17"/>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1">
              <a:extLst>
                <a:ext uri="{FF2B5EF4-FFF2-40B4-BE49-F238E27FC236}">
                  <a16:creationId xmlns:a16="http://schemas.microsoft.com/office/drawing/2014/main" id="{E7731291-171E-4BC1-B768-B78290EBE8F1}"/>
                </a:ext>
              </a:extLst>
            </p:cNvPr>
            <p:cNvSpPr>
              <a:spLocks/>
            </p:cNvSpPr>
            <p:nvPr/>
          </p:nvSpPr>
          <p:spPr bwMode="auto">
            <a:xfrm>
              <a:off x="4964" y="2201"/>
              <a:ext cx="30" cy="57"/>
            </a:xfrm>
            <a:custGeom>
              <a:avLst/>
              <a:gdLst>
                <a:gd name="T0" fmla="*/ 0 w 14"/>
                <a:gd name="T1" fmla="*/ 0 h 27"/>
                <a:gd name="T2" fmla="*/ 5 w 14"/>
                <a:gd name="T3" fmla="*/ 0 h 27"/>
                <a:gd name="T4" fmla="*/ 5 w 14"/>
                <a:gd name="T5" fmla="*/ 5 h 27"/>
                <a:gd name="T6" fmla="*/ 5 w 14"/>
                <a:gd name="T7" fmla="*/ 7 h 27"/>
                <a:gd name="T8" fmla="*/ 5 w 14"/>
                <a:gd name="T9" fmla="*/ 7 h 27"/>
                <a:gd name="T10" fmla="*/ 13 w 14"/>
                <a:gd name="T11" fmla="*/ 0 h 27"/>
                <a:gd name="T12" fmla="*/ 14 w 14"/>
                <a:gd name="T13" fmla="*/ 0 h 27"/>
                <a:gd name="T14" fmla="*/ 14 w 14"/>
                <a:gd name="T15" fmla="*/ 5 h 27"/>
                <a:gd name="T16" fmla="*/ 13 w 14"/>
                <a:gd name="T17" fmla="*/ 5 h 27"/>
                <a:gd name="T18" fmla="*/ 6 w 14"/>
                <a:gd name="T19" fmla="*/ 11 h 27"/>
                <a:gd name="T20" fmla="*/ 5 w 14"/>
                <a:gd name="T21" fmla="*/ 16 h 27"/>
                <a:gd name="T22" fmla="*/ 5 w 14"/>
                <a:gd name="T23" fmla="*/ 27 h 27"/>
                <a:gd name="T24" fmla="*/ 0 w 14"/>
                <a:gd name="T25" fmla="*/ 27 h 27"/>
                <a:gd name="T26" fmla="*/ 0 w 14"/>
                <a:gd name="T2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27">
                  <a:moveTo>
                    <a:pt x="0" y="0"/>
                  </a:moveTo>
                  <a:cubicBezTo>
                    <a:pt x="5" y="0"/>
                    <a:pt x="5" y="0"/>
                    <a:pt x="5" y="0"/>
                  </a:cubicBezTo>
                  <a:cubicBezTo>
                    <a:pt x="5" y="5"/>
                    <a:pt x="5" y="5"/>
                    <a:pt x="5" y="5"/>
                  </a:cubicBezTo>
                  <a:cubicBezTo>
                    <a:pt x="5" y="6"/>
                    <a:pt x="5" y="7"/>
                    <a:pt x="5" y="7"/>
                  </a:cubicBezTo>
                  <a:cubicBezTo>
                    <a:pt x="5" y="7"/>
                    <a:pt x="5" y="7"/>
                    <a:pt x="5" y="7"/>
                  </a:cubicBezTo>
                  <a:cubicBezTo>
                    <a:pt x="6" y="3"/>
                    <a:pt x="9" y="0"/>
                    <a:pt x="13" y="0"/>
                  </a:cubicBezTo>
                  <a:cubicBezTo>
                    <a:pt x="14" y="0"/>
                    <a:pt x="14" y="0"/>
                    <a:pt x="14" y="0"/>
                  </a:cubicBezTo>
                  <a:cubicBezTo>
                    <a:pt x="14" y="5"/>
                    <a:pt x="14" y="5"/>
                    <a:pt x="14" y="5"/>
                  </a:cubicBezTo>
                  <a:cubicBezTo>
                    <a:pt x="14" y="5"/>
                    <a:pt x="14" y="5"/>
                    <a:pt x="13" y="5"/>
                  </a:cubicBezTo>
                  <a:cubicBezTo>
                    <a:pt x="10" y="5"/>
                    <a:pt x="7" y="7"/>
                    <a:pt x="6" y="11"/>
                  </a:cubicBezTo>
                  <a:cubicBezTo>
                    <a:pt x="5" y="13"/>
                    <a:pt x="5" y="14"/>
                    <a:pt x="5" y="16"/>
                  </a:cubicBezTo>
                  <a:cubicBezTo>
                    <a:pt x="5" y="27"/>
                    <a:pt x="5" y="27"/>
                    <a:pt x="5" y="27"/>
                  </a:cubicBezTo>
                  <a:cubicBezTo>
                    <a:pt x="0" y="27"/>
                    <a:pt x="0" y="27"/>
                    <a:pt x="0" y="27"/>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32">
              <a:extLst>
                <a:ext uri="{FF2B5EF4-FFF2-40B4-BE49-F238E27FC236}">
                  <a16:creationId xmlns:a16="http://schemas.microsoft.com/office/drawing/2014/main" id="{9CB8156E-58A5-4845-8BD2-013181E1D23B}"/>
                </a:ext>
              </a:extLst>
            </p:cNvPr>
            <p:cNvSpPr>
              <a:spLocks/>
            </p:cNvSpPr>
            <p:nvPr/>
          </p:nvSpPr>
          <p:spPr bwMode="auto">
            <a:xfrm>
              <a:off x="5002" y="2201"/>
              <a:ext cx="42" cy="57"/>
            </a:xfrm>
            <a:custGeom>
              <a:avLst/>
              <a:gdLst>
                <a:gd name="T0" fmla="*/ 3 w 20"/>
                <a:gd name="T1" fmla="*/ 20 h 27"/>
                <a:gd name="T2" fmla="*/ 10 w 20"/>
                <a:gd name="T3" fmla="*/ 23 h 27"/>
                <a:gd name="T4" fmla="*/ 15 w 20"/>
                <a:gd name="T5" fmla="*/ 20 h 27"/>
                <a:gd name="T6" fmla="*/ 1 w 20"/>
                <a:gd name="T7" fmla="*/ 7 h 27"/>
                <a:gd name="T8" fmla="*/ 11 w 20"/>
                <a:gd name="T9" fmla="*/ 0 h 27"/>
                <a:gd name="T10" fmla="*/ 19 w 20"/>
                <a:gd name="T11" fmla="*/ 3 h 27"/>
                <a:gd name="T12" fmla="*/ 17 w 20"/>
                <a:gd name="T13" fmla="*/ 6 h 27"/>
                <a:gd name="T14" fmla="*/ 11 w 20"/>
                <a:gd name="T15" fmla="*/ 4 h 27"/>
                <a:gd name="T16" fmla="*/ 6 w 20"/>
                <a:gd name="T17" fmla="*/ 7 h 27"/>
                <a:gd name="T18" fmla="*/ 20 w 20"/>
                <a:gd name="T19" fmla="*/ 20 h 27"/>
                <a:gd name="T20" fmla="*/ 10 w 20"/>
                <a:gd name="T21" fmla="*/ 27 h 27"/>
                <a:gd name="T22" fmla="*/ 0 w 20"/>
                <a:gd name="T23" fmla="*/ 23 h 27"/>
                <a:gd name="T24" fmla="*/ 3 w 20"/>
                <a:gd name="T25"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7">
                  <a:moveTo>
                    <a:pt x="3" y="20"/>
                  </a:moveTo>
                  <a:cubicBezTo>
                    <a:pt x="3" y="20"/>
                    <a:pt x="6" y="23"/>
                    <a:pt x="10" y="23"/>
                  </a:cubicBezTo>
                  <a:cubicBezTo>
                    <a:pt x="13" y="23"/>
                    <a:pt x="15" y="22"/>
                    <a:pt x="15" y="20"/>
                  </a:cubicBezTo>
                  <a:cubicBezTo>
                    <a:pt x="15" y="15"/>
                    <a:pt x="1" y="16"/>
                    <a:pt x="1" y="7"/>
                  </a:cubicBezTo>
                  <a:cubicBezTo>
                    <a:pt x="1" y="2"/>
                    <a:pt x="5" y="0"/>
                    <a:pt x="11" y="0"/>
                  </a:cubicBezTo>
                  <a:cubicBezTo>
                    <a:pt x="17" y="0"/>
                    <a:pt x="19" y="3"/>
                    <a:pt x="19" y="3"/>
                  </a:cubicBezTo>
                  <a:cubicBezTo>
                    <a:pt x="17" y="6"/>
                    <a:pt x="17" y="6"/>
                    <a:pt x="17" y="6"/>
                  </a:cubicBezTo>
                  <a:cubicBezTo>
                    <a:pt x="17" y="6"/>
                    <a:pt x="15" y="4"/>
                    <a:pt x="11" y="4"/>
                  </a:cubicBezTo>
                  <a:cubicBezTo>
                    <a:pt x="8" y="4"/>
                    <a:pt x="6" y="5"/>
                    <a:pt x="6" y="7"/>
                  </a:cubicBezTo>
                  <a:cubicBezTo>
                    <a:pt x="6" y="12"/>
                    <a:pt x="20" y="11"/>
                    <a:pt x="20" y="20"/>
                  </a:cubicBezTo>
                  <a:cubicBezTo>
                    <a:pt x="20" y="24"/>
                    <a:pt x="16" y="27"/>
                    <a:pt x="10" y="27"/>
                  </a:cubicBezTo>
                  <a:cubicBezTo>
                    <a:pt x="4" y="27"/>
                    <a:pt x="0" y="23"/>
                    <a:pt x="0" y="23"/>
                  </a:cubicBezTo>
                  <a:lnTo>
                    <a:pt x="3"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572782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1+#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740B15-61AF-08C5-5374-50BA380A31C1}"/>
              </a:ext>
            </a:extLst>
          </p:cNvPr>
          <p:cNvSpPr>
            <a:spLocks noGrp="1"/>
          </p:cNvSpPr>
          <p:nvPr>
            <p:ph type="title"/>
          </p:nvPr>
        </p:nvSpPr>
        <p:spPr>
          <a:xfrm>
            <a:off x="883531" y="273268"/>
            <a:ext cx="10775070" cy="490400"/>
          </a:xfrm>
        </p:spPr>
        <p:txBody>
          <a:bodyPr/>
          <a:lstStyle/>
          <a:p>
            <a:r>
              <a:rPr lang="nl-NL" sz="3600" dirty="0"/>
              <a:t>Wat zijn de effecten van de afbouw</a:t>
            </a:r>
            <a:br>
              <a:rPr lang="nl-NL" sz="3600" dirty="0"/>
            </a:br>
            <a:endParaRPr lang="nl-NL" sz="3600" dirty="0"/>
          </a:p>
        </p:txBody>
      </p:sp>
      <p:sp>
        <p:nvSpPr>
          <p:cNvPr id="7" name="Tijdelijke aanduiding voor verticale tekst 1">
            <a:extLst>
              <a:ext uri="{FF2B5EF4-FFF2-40B4-BE49-F238E27FC236}">
                <a16:creationId xmlns:a16="http://schemas.microsoft.com/office/drawing/2014/main" id="{38194E88-0B36-45DF-8ECD-FC2EB9CBFE49}"/>
              </a:ext>
            </a:extLst>
          </p:cNvPr>
          <p:cNvSpPr txBox="1">
            <a:spLocks/>
          </p:cNvSpPr>
          <p:nvPr/>
        </p:nvSpPr>
        <p:spPr>
          <a:xfrm>
            <a:off x="553378" y="1647054"/>
            <a:ext cx="11085243" cy="3736887"/>
          </a:xfrm>
          <a:prstGeom prst="rect">
            <a:avLst/>
          </a:prstGeom>
        </p:spPr>
        <p:txBody>
          <a:bodyPr vert="horz" lIns="0" tIns="0" rIns="0" bIns="0" rtlCol="0">
            <a:noAutofit/>
          </a:bodyPr>
          <a:lstStyle>
            <a:lvl1pPr marL="238125" indent="-238125" algn="l" defTabSz="719138" rtl="0" eaLnBrk="1" latinLnBrk="0" hangingPunct="1">
              <a:lnSpc>
                <a:spcPct val="100000"/>
              </a:lnSpc>
              <a:spcBef>
                <a:spcPts val="500"/>
              </a:spcBef>
              <a:spcAft>
                <a:spcPts val="500"/>
              </a:spcAft>
              <a:buClr>
                <a:schemeClr val="accent3"/>
              </a:buClr>
              <a:buSzPct val="90000"/>
              <a:buFont typeface="Arial" panose="020B0604020202020204" pitchFamily="34" charset="0"/>
              <a:buChar char="•"/>
              <a:defRPr sz="1600" kern="1200">
                <a:solidFill>
                  <a:schemeClr val="tx1">
                    <a:lumMod val="90000"/>
                    <a:lumOff val="10000"/>
                  </a:schemeClr>
                </a:solidFill>
                <a:latin typeface="+mn-lt"/>
                <a:ea typeface="+mn-ea"/>
                <a:cs typeface="+mn-cs"/>
              </a:defRPr>
            </a:lvl1pPr>
            <a:lvl2pPr marL="500063" indent="-261938" algn="l" defTabSz="719138" rtl="0" eaLnBrk="1" latinLnBrk="0" hangingPunct="1">
              <a:lnSpc>
                <a:spcPct val="100000"/>
              </a:lnSpc>
              <a:spcBef>
                <a:spcPts val="500"/>
              </a:spcBef>
              <a:spcAft>
                <a:spcPts val="500"/>
              </a:spcAft>
              <a:buClr>
                <a:schemeClr val="accent3"/>
              </a:buClr>
              <a:buSzPct val="100000"/>
              <a:buFont typeface="Muller Regular" pitchFamily="50" charset="0"/>
              <a:buChar char="−"/>
              <a:defRPr sz="1600" i="0" kern="1200">
                <a:solidFill>
                  <a:schemeClr val="tx1">
                    <a:lumMod val="90000"/>
                    <a:lumOff val="10000"/>
                  </a:schemeClr>
                </a:solidFill>
                <a:latin typeface="+mn-lt"/>
                <a:ea typeface="+mn-ea"/>
                <a:cs typeface="+mn-cs"/>
              </a:defRPr>
            </a:lvl2pPr>
            <a:lvl3pPr marL="0" indent="0" algn="l" defTabSz="719138" rtl="0" eaLnBrk="1" latinLnBrk="0" hangingPunct="1">
              <a:lnSpc>
                <a:spcPct val="100000"/>
              </a:lnSpc>
              <a:spcBef>
                <a:spcPts val="300"/>
              </a:spcBef>
              <a:spcAft>
                <a:spcPts val="300"/>
              </a:spcAft>
              <a:buClr>
                <a:srgbClr val="0070C0"/>
              </a:buClr>
              <a:buSzPct val="85000"/>
              <a:buFont typeface="Arial" panose="020B0604020202020204" pitchFamily="34" charset="0"/>
              <a:buNone/>
              <a:defRPr sz="1600" i="0" kern="1200">
                <a:solidFill>
                  <a:schemeClr val="tx1">
                    <a:lumMod val="90000"/>
                    <a:lumOff val="10000"/>
                  </a:schemeClr>
                </a:solidFill>
                <a:latin typeface="+mn-lt"/>
                <a:ea typeface="+mn-ea"/>
                <a:cs typeface="+mn-cs"/>
              </a:defRPr>
            </a:lvl3pPr>
            <a:lvl4pPr marL="0" indent="0" algn="l" defTabSz="719138" rtl="0" eaLnBrk="1" latinLnBrk="0" hangingPunct="1">
              <a:lnSpc>
                <a:spcPct val="100000"/>
              </a:lnSpc>
              <a:spcBef>
                <a:spcPts val="300"/>
              </a:spcBef>
              <a:spcAft>
                <a:spcPts val="300"/>
              </a:spcAft>
              <a:buFont typeface="Arial" panose="020B0604020202020204" pitchFamily="34" charset="0"/>
              <a:buNone/>
              <a:defRPr sz="2000" b="1" kern="1200" cap="none" spc="30" baseline="0">
                <a:solidFill>
                  <a:schemeClr val="accent1"/>
                </a:solidFill>
                <a:latin typeface="+mj-lt"/>
                <a:ea typeface="+mn-ea"/>
                <a:cs typeface="Calibri" panose="020F0502020204030204" pitchFamily="34" charset="0"/>
              </a:defRPr>
            </a:lvl4pPr>
            <a:lvl5pPr marL="314325" indent="-314325" algn="l" defTabSz="719138" rtl="0" eaLnBrk="1" latinLnBrk="0" hangingPunct="1">
              <a:lnSpc>
                <a:spcPct val="100000"/>
              </a:lnSpc>
              <a:spcBef>
                <a:spcPts val="300"/>
              </a:spcBef>
              <a:spcAft>
                <a:spcPts val="300"/>
              </a:spcAft>
              <a:buClr>
                <a:schemeClr val="accent3"/>
              </a:buClr>
              <a:buFont typeface="+mj-lt"/>
              <a:buAutoNum type="arabicPeriod"/>
              <a:defRPr sz="1600" i="0" kern="1200">
                <a:solidFill>
                  <a:schemeClr val="tx1">
                    <a:lumMod val="90000"/>
                    <a:lumOff val="10000"/>
                  </a:schemeClr>
                </a:solidFill>
                <a:latin typeface="+mn-lt"/>
                <a:ea typeface="+mn-ea"/>
                <a:cs typeface="+mn-cs"/>
              </a:defRPr>
            </a:lvl5pPr>
            <a:lvl6pPr marL="0" indent="0" algn="l" defTabSz="914400" rtl="0" eaLnBrk="1" latinLnBrk="0" hangingPunct="1">
              <a:lnSpc>
                <a:spcPct val="100000"/>
              </a:lnSpc>
              <a:spcBef>
                <a:spcPts val="1200"/>
              </a:spcBef>
              <a:spcAft>
                <a:spcPts val="300"/>
              </a:spcAft>
              <a:buFont typeface="Arial" panose="020B0604020202020204" pitchFamily="34" charset="0"/>
              <a:buNone/>
              <a:defRPr sz="1400" b="0" i="0" kern="1200">
                <a:solidFill>
                  <a:schemeClr val="accent1"/>
                </a:solidFill>
                <a:latin typeface="Lato Hairline" panose="020F0202020204030203" pitchFamily="34" charset="0"/>
                <a:ea typeface="+mn-ea"/>
                <a:cs typeface="+mn-cs"/>
              </a:defRPr>
            </a:lvl6pPr>
            <a:lvl7pPr marL="0" indent="0" algn="l" defTabSz="914400" rtl="0" eaLnBrk="1" latinLnBrk="0" hangingPunct="1">
              <a:lnSpc>
                <a:spcPct val="100000"/>
              </a:lnSpc>
              <a:spcBef>
                <a:spcPts val="300"/>
              </a:spcBef>
              <a:spcAft>
                <a:spcPts val="300"/>
              </a:spcAft>
              <a:buFont typeface="Arial" panose="020B0604020202020204" pitchFamily="34" charset="0"/>
              <a:buNone/>
              <a:defRPr sz="1600" b="0" i="0" kern="1200" spc="20" baseline="0">
                <a:solidFill>
                  <a:schemeClr val="tx1">
                    <a:lumMod val="75000"/>
                    <a:lumOff val="25000"/>
                  </a:schemeClr>
                </a:solidFill>
                <a:latin typeface="Lato" panose="020F0502020204030203" pitchFamily="34" charset="0"/>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NL" sz="1800" dirty="0"/>
          </a:p>
        </p:txBody>
      </p:sp>
      <p:sp>
        <p:nvSpPr>
          <p:cNvPr id="4" name="Tekstvak 3">
            <a:extLst>
              <a:ext uri="{FF2B5EF4-FFF2-40B4-BE49-F238E27FC236}">
                <a16:creationId xmlns:a16="http://schemas.microsoft.com/office/drawing/2014/main" id="{158D7AF9-F359-3696-D434-E177444DE567}"/>
              </a:ext>
            </a:extLst>
          </p:cNvPr>
          <p:cNvSpPr txBox="1"/>
          <p:nvPr/>
        </p:nvSpPr>
        <p:spPr>
          <a:xfrm>
            <a:off x="352888" y="870978"/>
            <a:ext cx="11486222" cy="6063198"/>
          </a:xfrm>
          <a:prstGeom prst="rect">
            <a:avLst/>
          </a:prstGeom>
          <a:noFill/>
        </p:spPr>
        <p:txBody>
          <a:bodyPr wrap="square">
            <a:spAutoFit/>
          </a:bodyPr>
          <a:lstStyle/>
          <a:p>
            <a:r>
              <a:rPr lang="nl-NL" sz="2800" b="1" dirty="0"/>
              <a:t>Rekenvoorbeelden effecten</a:t>
            </a:r>
          </a:p>
          <a:p>
            <a:endParaRPr lang="nl-NL" sz="2800" dirty="0"/>
          </a:p>
          <a:p>
            <a:r>
              <a:rPr lang="nl-NL" sz="2800" dirty="0"/>
              <a:t>Uitgangspunten:</a:t>
            </a:r>
          </a:p>
          <a:p>
            <a:r>
              <a:rPr lang="nl-NL" sz="2000" dirty="0"/>
              <a:t>Aantal melkkoeien	100</a:t>
            </a:r>
          </a:p>
          <a:p>
            <a:r>
              <a:rPr lang="nl-NL" sz="2000" dirty="0"/>
              <a:t>Jongvee &lt; 1 </a:t>
            </a:r>
            <a:r>
              <a:rPr lang="nl-NL" sz="2000" dirty="0" err="1"/>
              <a:t>jr</a:t>
            </a:r>
            <a:r>
              <a:rPr lang="nl-NL" sz="2000" dirty="0"/>
              <a:t>		30  </a:t>
            </a:r>
          </a:p>
          <a:p>
            <a:r>
              <a:rPr lang="nl-NL" sz="2000" dirty="0"/>
              <a:t>Jongvee &gt; 1 </a:t>
            </a:r>
            <a:r>
              <a:rPr lang="nl-NL" sz="2000" dirty="0" err="1"/>
              <a:t>jr</a:t>
            </a:r>
            <a:r>
              <a:rPr lang="nl-NL" sz="2000" dirty="0"/>
              <a:t>		30</a:t>
            </a:r>
          </a:p>
          <a:p>
            <a:r>
              <a:rPr lang="nl-NL" sz="2000" dirty="0"/>
              <a:t>Melkproductie		9500 Kg/koe</a:t>
            </a:r>
          </a:p>
          <a:p>
            <a:r>
              <a:rPr lang="nl-NL" sz="2000" dirty="0"/>
              <a:t>			</a:t>
            </a:r>
          </a:p>
          <a:p>
            <a:r>
              <a:rPr lang="nl-NL" sz="2000" dirty="0"/>
              <a:t>Aantal ha gras 	50 ha</a:t>
            </a:r>
          </a:p>
          <a:p>
            <a:r>
              <a:rPr lang="nl-NL" sz="2000" dirty="0"/>
              <a:t>							</a:t>
            </a:r>
          </a:p>
          <a:p>
            <a:r>
              <a:rPr lang="nl-NL" sz="2000" dirty="0"/>
              <a:t>Plaatsingsruimte	(geen NV-gebied)	 kg N lager </a:t>
            </a:r>
          </a:p>
          <a:p>
            <a:r>
              <a:rPr lang="nl-NL" sz="2000" dirty="0"/>
              <a:t>		50 x 230 = 11500 N	</a:t>
            </a:r>
          </a:p>
          <a:p>
            <a:r>
              <a:rPr lang="nl-NL" sz="2000" dirty="0"/>
              <a:t>		50 x 210 = 10500 N	1000</a:t>
            </a:r>
          </a:p>
          <a:p>
            <a:r>
              <a:rPr lang="nl-NL" sz="2000" dirty="0"/>
              <a:t>		50 x 170 =   8500 N	3000</a:t>
            </a:r>
          </a:p>
          <a:p>
            <a:endParaRPr lang="nl-NL" sz="2800" dirty="0"/>
          </a:p>
          <a:p>
            <a:endParaRPr lang="nl-NL" sz="2800" dirty="0"/>
          </a:p>
          <a:p>
            <a:endParaRPr lang="nl-NL" sz="2800" dirty="0"/>
          </a:p>
        </p:txBody>
      </p:sp>
      <p:sp>
        <p:nvSpPr>
          <p:cNvPr id="5" name="Tekstvak 4">
            <a:extLst>
              <a:ext uri="{FF2B5EF4-FFF2-40B4-BE49-F238E27FC236}">
                <a16:creationId xmlns:a16="http://schemas.microsoft.com/office/drawing/2014/main" id="{16ABB3F7-8E6E-124E-8BB4-CDC6470FAA37}"/>
              </a:ext>
            </a:extLst>
          </p:cNvPr>
          <p:cNvSpPr txBox="1"/>
          <p:nvPr/>
        </p:nvSpPr>
        <p:spPr>
          <a:xfrm>
            <a:off x="7150100" y="1647054"/>
            <a:ext cx="3378200" cy="1200329"/>
          </a:xfrm>
          <a:prstGeom prst="rect">
            <a:avLst/>
          </a:prstGeom>
          <a:noFill/>
          <a:ln>
            <a:solidFill>
              <a:schemeClr val="accent1"/>
            </a:solidFill>
          </a:ln>
        </p:spPr>
        <p:txBody>
          <a:bodyPr wrap="square" rtlCol="0">
            <a:spAutoFit/>
          </a:bodyPr>
          <a:lstStyle/>
          <a:p>
            <a:r>
              <a:rPr lang="nl-NL"/>
              <a:t>N excretie jongvee (drijfmest)		</a:t>
            </a:r>
          </a:p>
          <a:p>
            <a:r>
              <a:rPr lang="nl-NL"/>
              <a:t>Jongvee &lt; 1 jr		32,3</a:t>
            </a:r>
          </a:p>
          <a:p>
            <a:r>
              <a:rPr lang="nl-NL"/>
              <a:t>Jongvee &gt; 1 jr		66,9</a:t>
            </a:r>
            <a:endParaRPr lang="nl-NL" dirty="0"/>
          </a:p>
        </p:txBody>
      </p:sp>
      <p:sp>
        <p:nvSpPr>
          <p:cNvPr id="6" name="Tekstvak 5">
            <a:extLst>
              <a:ext uri="{FF2B5EF4-FFF2-40B4-BE49-F238E27FC236}">
                <a16:creationId xmlns:a16="http://schemas.microsoft.com/office/drawing/2014/main" id="{E3B49D76-2903-B1FC-BF7F-B693F7E96756}"/>
              </a:ext>
            </a:extLst>
          </p:cNvPr>
          <p:cNvSpPr txBox="1"/>
          <p:nvPr/>
        </p:nvSpPr>
        <p:spPr>
          <a:xfrm>
            <a:off x="7150100" y="2997324"/>
            <a:ext cx="3378200" cy="1477328"/>
          </a:xfrm>
          <a:prstGeom prst="rect">
            <a:avLst/>
          </a:prstGeom>
          <a:noFill/>
          <a:ln>
            <a:solidFill>
              <a:schemeClr val="accent1"/>
            </a:solidFill>
          </a:ln>
        </p:spPr>
        <p:txBody>
          <a:bodyPr wrap="square" rtlCol="0">
            <a:spAutoFit/>
          </a:bodyPr>
          <a:lstStyle/>
          <a:p>
            <a:r>
              <a:rPr lang="nl-NL" dirty="0"/>
              <a:t>N-excretie </a:t>
            </a:r>
            <a:r>
              <a:rPr lang="nl-NL" dirty="0" err="1"/>
              <a:t>mk</a:t>
            </a:r>
            <a:r>
              <a:rPr lang="nl-NL" dirty="0"/>
              <a:t> </a:t>
            </a:r>
          </a:p>
          <a:p>
            <a:r>
              <a:rPr lang="nl-NL" dirty="0"/>
              <a:t>       </a:t>
            </a:r>
          </a:p>
          <a:p>
            <a:r>
              <a:rPr lang="nl-NL" dirty="0"/>
              <a:t>Ureum 21	126	</a:t>
            </a:r>
          </a:p>
          <a:p>
            <a:r>
              <a:rPr lang="nl-NL" dirty="0"/>
              <a:t>Ureum 19	123	</a:t>
            </a:r>
          </a:p>
          <a:p>
            <a:r>
              <a:rPr lang="nl-NL" dirty="0"/>
              <a:t>Ureum 18	121</a:t>
            </a:r>
          </a:p>
        </p:txBody>
      </p:sp>
    </p:spTree>
    <p:extLst>
      <p:ext uri="{BB962C8B-B14F-4D97-AF65-F5344CB8AC3E}">
        <p14:creationId xmlns:p14="http://schemas.microsoft.com/office/powerpoint/2010/main" val="378979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740B15-61AF-08C5-5374-50BA380A31C1}"/>
              </a:ext>
            </a:extLst>
          </p:cNvPr>
          <p:cNvSpPr>
            <a:spLocks noGrp="1"/>
          </p:cNvSpPr>
          <p:nvPr>
            <p:ph type="title"/>
          </p:nvPr>
        </p:nvSpPr>
        <p:spPr>
          <a:xfrm>
            <a:off x="883531" y="273268"/>
            <a:ext cx="10775070" cy="490400"/>
          </a:xfrm>
        </p:spPr>
        <p:txBody>
          <a:bodyPr/>
          <a:lstStyle/>
          <a:p>
            <a:r>
              <a:rPr lang="nl-NL" sz="3600" dirty="0"/>
              <a:t>Wat zijn de effecten van de afbouw</a:t>
            </a:r>
            <a:br>
              <a:rPr lang="nl-NL" sz="3600" dirty="0"/>
            </a:br>
            <a:endParaRPr lang="nl-NL" sz="3600" dirty="0"/>
          </a:p>
        </p:txBody>
      </p:sp>
      <p:sp>
        <p:nvSpPr>
          <p:cNvPr id="7" name="Tijdelijke aanduiding voor verticale tekst 1">
            <a:extLst>
              <a:ext uri="{FF2B5EF4-FFF2-40B4-BE49-F238E27FC236}">
                <a16:creationId xmlns:a16="http://schemas.microsoft.com/office/drawing/2014/main" id="{38194E88-0B36-45DF-8ECD-FC2EB9CBFE49}"/>
              </a:ext>
            </a:extLst>
          </p:cNvPr>
          <p:cNvSpPr txBox="1">
            <a:spLocks/>
          </p:cNvSpPr>
          <p:nvPr/>
        </p:nvSpPr>
        <p:spPr>
          <a:xfrm>
            <a:off x="553378" y="1647054"/>
            <a:ext cx="11085243" cy="3736887"/>
          </a:xfrm>
          <a:prstGeom prst="rect">
            <a:avLst/>
          </a:prstGeom>
        </p:spPr>
        <p:txBody>
          <a:bodyPr vert="horz" lIns="0" tIns="0" rIns="0" bIns="0" rtlCol="0">
            <a:noAutofit/>
          </a:bodyPr>
          <a:lstStyle>
            <a:lvl1pPr marL="238125" indent="-238125" algn="l" defTabSz="719138" rtl="0" eaLnBrk="1" latinLnBrk="0" hangingPunct="1">
              <a:lnSpc>
                <a:spcPct val="100000"/>
              </a:lnSpc>
              <a:spcBef>
                <a:spcPts val="500"/>
              </a:spcBef>
              <a:spcAft>
                <a:spcPts val="500"/>
              </a:spcAft>
              <a:buClr>
                <a:schemeClr val="accent3"/>
              </a:buClr>
              <a:buSzPct val="90000"/>
              <a:buFont typeface="Arial" panose="020B0604020202020204" pitchFamily="34" charset="0"/>
              <a:buChar char="•"/>
              <a:defRPr sz="1600" kern="1200">
                <a:solidFill>
                  <a:schemeClr val="tx1">
                    <a:lumMod val="90000"/>
                    <a:lumOff val="10000"/>
                  </a:schemeClr>
                </a:solidFill>
                <a:latin typeface="+mn-lt"/>
                <a:ea typeface="+mn-ea"/>
                <a:cs typeface="+mn-cs"/>
              </a:defRPr>
            </a:lvl1pPr>
            <a:lvl2pPr marL="500063" indent="-261938" algn="l" defTabSz="719138" rtl="0" eaLnBrk="1" latinLnBrk="0" hangingPunct="1">
              <a:lnSpc>
                <a:spcPct val="100000"/>
              </a:lnSpc>
              <a:spcBef>
                <a:spcPts val="500"/>
              </a:spcBef>
              <a:spcAft>
                <a:spcPts val="500"/>
              </a:spcAft>
              <a:buClr>
                <a:schemeClr val="accent3"/>
              </a:buClr>
              <a:buSzPct val="100000"/>
              <a:buFont typeface="Muller Regular" pitchFamily="50" charset="0"/>
              <a:buChar char="−"/>
              <a:defRPr sz="1600" i="0" kern="1200">
                <a:solidFill>
                  <a:schemeClr val="tx1">
                    <a:lumMod val="90000"/>
                    <a:lumOff val="10000"/>
                  </a:schemeClr>
                </a:solidFill>
                <a:latin typeface="+mn-lt"/>
                <a:ea typeface="+mn-ea"/>
                <a:cs typeface="+mn-cs"/>
              </a:defRPr>
            </a:lvl2pPr>
            <a:lvl3pPr marL="0" indent="0" algn="l" defTabSz="719138" rtl="0" eaLnBrk="1" latinLnBrk="0" hangingPunct="1">
              <a:lnSpc>
                <a:spcPct val="100000"/>
              </a:lnSpc>
              <a:spcBef>
                <a:spcPts val="300"/>
              </a:spcBef>
              <a:spcAft>
                <a:spcPts val="300"/>
              </a:spcAft>
              <a:buClr>
                <a:srgbClr val="0070C0"/>
              </a:buClr>
              <a:buSzPct val="85000"/>
              <a:buFont typeface="Arial" panose="020B0604020202020204" pitchFamily="34" charset="0"/>
              <a:buNone/>
              <a:defRPr sz="1600" i="0" kern="1200">
                <a:solidFill>
                  <a:schemeClr val="tx1">
                    <a:lumMod val="90000"/>
                    <a:lumOff val="10000"/>
                  </a:schemeClr>
                </a:solidFill>
                <a:latin typeface="+mn-lt"/>
                <a:ea typeface="+mn-ea"/>
                <a:cs typeface="+mn-cs"/>
              </a:defRPr>
            </a:lvl3pPr>
            <a:lvl4pPr marL="0" indent="0" algn="l" defTabSz="719138" rtl="0" eaLnBrk="1" latinLnBrk="0" hangingPunct="1">
              <a:lnSpc>
                <a:spcPct val="100000"/>
              </a:lnSpc>
              <a:spcBef>
                <a:spcPts val="300"/>
              </a:spcBef>
              <a:spcAft>
                <a:spcPts val="300"/>
              </a:spcAft>
              <a:buFont typeface="Arial" panose="020B0604020202020204" pitchFamily="34" charset="0"/>
              <a:buNone/>
              <a:defRPr sz="2000" b="1" kern="1200" cap="none" spc="30" baseline="0">
                <a:solidFill>
                  <a:schemeClr val="accent1"/>
                </a:solidFill>
                <a:latin typeface="+mj-lt"/>
                <a:ea typeface="+mn-ea"/>
                <a:cs typeface="Calibri" panose="020F0502020204030204" pitchFamily="34" charset="0"/>
              </a:defRPr>
            </a:lvl4pPr>
            <a:lvl5pPr marL="314325" indent="-314325" algn="l" defTabSz="719138" rtl="0" eaLnBrk="1" latinLnBrk="0" hangingPunct="1">
              <a:lnSpc>
                <a:spcPct val="100000"/>
              </a:lnSpc>
              <a:spcBef>
                <a:spcPts val="300"/>
              </a:spcBef>
              <a:spcAft>
                <a:spcPts val="300"/>
              </a:spcAft>
              <a:buClr>
                <a:schemeClr val="accent3"/>
              </a:buClr>
              <a:buFont typeface="+mj-lt"/>
              <a:buAutoNum type="arabicPeriod"/>
              <a:defRPr sz="1600" i="0" kern="1200">
                <a:solidFill>
                  <a:schemeClr val="tx1">
                    <a:lumMod val="90000"/>
                    <a:lumOff val="10000"/>
                  </a:schemeClr>
                </a:solidFill>
                <a:latin typeface="+mn-lt"/>
                <a:ea typeface="+mn-ea"/>
                <a:cs typeface="+mn-cs"/>
              </a:defRPr>
            </a:lvl5pPr>
            <a:lvl6pPr marL="0" indent="0" algn="l" defTabSz="914400" rtl="0" eaLnBrk="1" latinLnBrk="0" hangingPunct="1">
              <a:lnSpc>
                <a:spcPct val="100000"/>
              </a:lnSpc>
              <a:spcBef>
                <a:spcPts val="1200"/>
              </a:spcBef>
              <a:spcAft>
                <a:spcPts val="300"/>
              </a:spcAft>
              <a:buFont typeface="Arial" panose="020B0604020202020204" pitchFamily="34" charset="0"/>
              <a:buNone/>
              <a:defRPr sz="1400" b="0" i="0" kern="1200">
                <a:solidFill>
                  <a:schemeClr val="accent1"/>
                </a:solidFill>
                <a:latin typeface="Lato Hairline" panose="020F0202020204030203" pitchFamily="34" charset="0"/>
                <a:ea typeface="+mn-ea"/>
                <a:cs typeface="+mn-cs"/>
              </a:defRPr>
            </a:lvl6pPr>
            <a:lvl7pPr marL="0" indent="0" algn="l" defTabSz="914400" rtl="0" eaLnBrk="1" latinLnBrk="0" hangingPunct="1">
              <a:lnSpc>
                <a:spcPct val="100000"/>
              </a:lnSpc>
              <a:spcBef>
                <a:spcPts val="300"/>
              </a:spcBef>
              <a:spcAft>
                <a:spcPts val="300"/>
              </a:spcAft>
              <a:buFont typeface="Arial" panose="020B0604020202020204" pitchFamily="34" charset="0"/>
              <a:buNone/>
              <a:defRPr sz="1600" b="0" i="0" kern="1200" spc="20" baseline="0">
                <a:solidFill>
                  <a:schemeClr val="tx1">
                    <a:lumMod val="75000"/>
                    <a:lumOff val="25000"/>
                  </a:schemeClr>
                </a:solidFill>
                <a:latin typeface="Lato" panose="020F0502020204030203" pitchFamily="34" charset="0"/>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NL" sz="1800" dirty="0"/>
          </a:p>
        </p:txBody>
      </p:sp>
      <p:sp>
        <p:nvSpPr>
          <p:cNvPr id="4" name="Tekstvak 3">
            <a:extLst>
              <a:ext uri="{FF2B5EF4-FFF2-40B4-BE49-F238E27FC236}">
                <a16:creationId xmlns:a16="http://schemas.microsoft.com/office/drawing/2014/main" id="{158D7AF9-F359-3696-D434-E177444DE567}"/>
              </a:ext>
            </a:extLst>
          </p:cNvPr>
          <p:cNvSpPr txBox="1"/>
          <p:nvPr/>
        </p:nvSpPr>
        <p:spPr>
          <a:xfrm>
            <a:off x="352888" y="870978"/>
            <a:ext cx="11486222" cy="523220"/>
          </a:xfrm>
          <a:prstGeom prst="rect">
            <a:avLst/>
          </a:prstGeom>
          <a:noFill/>
        </p:spPr>
        <p:txBody>
          <a:bodyPr wrap="square">
            <a:spAutoFit/>
          </a:bodyPr>
          <a:lstStyle/>
          <a:p>
            <a:r>
              <a:rPr lang="nl-NL" sz="2800" b="1" dirty="0"/>
              <a:t>Rekenvoorbeelden effecten</a:t>
            </a:r>
          </a:p>
        </p:txBody>
      </p:sp>
      <p:pic>
        <p:nvPicPr>
          <p:cNvPr id="6" name="Afbeelding 5">
            <a:extLst>
              <a:ext uri="{FF2B5EF4-FFF2-40B4-BE49-F238E27FC236}">
                <a16:creationId xmlns:a16="http://schemas.microsoft.com/office/drawing/2014/main" id="{34D10832-53FD-7274-56E7-370F918B6DBE}"/>
              </a:ext>
            </a:extLst>
          </p:cNvPr>
          <p:cNvPicPr>
            <a:picLocks noChangeAspect="1"/>
          </p:cNvPicPr>
          <p:nvPr/>
        </p:nvPicPr>
        <p:blipFill>
          <a:blip r:embed="rId3"/>
          <a:stretch>
            <a:fillRect/>
          </a:stretch>
        </p:blipFill>
        <p:spPr>
          <a:xfrm>
            <a:off x="1162979" y="1431269"/>
            <a:ext cx="9022422" cy="5184513"/>
          </a:xfrm>
          <a:prstGeom prst="rect">
            <a:avLst/>
          </a:prstGeom>
        </p:spPr>
      </p:pic>
    </p:spTree>
    <p:extLst>
      <p:ext uri="{BB962C8B-B14F-4D97-AF65-F5344CB8AC3E}">
        <p14:creationId xmlns:p14="http://schemas.microsoft.com/office/powerpoint/2010/main" val="3687179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740B15-61AF-08C5-5374-50BA380A31C1}"/>
              </a:ext>
            </a:extLst>
          </p:cNvPr>
          <p:cNvSpPr>
            <a:spLocks noGrp="1"/>
          </p:cNvSpPr>
          <p:nvPr>
            <p:ph type="title"/>
          </p:nvPr>
        </p:nvSpPr>
        <p:spPr>
          <a:xfrm>
            <a:off x="883531" y="273268"/>
            <a:ext cx="10775070" cy="490400"/>
          </a:xfrm>
        </p:spPr>
        <p:txBody>
          <a:bodyPr/>
          <a:lstStyle/>
          <a:p>
            <a:r>
              <a:rPr lang="nl-NL" sz="3600" dirty="0"/>
              <a:t>Wat zijn de effecten van de afbouw</a:t>
            </a:r>
            <a:br>
              <a:rPr lang="nl-NL" sz="3600" dirty="0"/>
            </a:br>
            <a:endParaRPr lang="nl-NL" sz="3600" dirty="0"/>
          </a:p>
        </p:txBody>
      </p:sp>
      <p:sp>
        <p:nvSpPr>
          <p:cNvPr id="7" name="Tijdelijke aanduiding voor verticale tekst 1">
            <a:extLst>
              <a:ext uri="{FF2B5EF4-FFF2-40B4-BE49-F238E27FC236}">
                <a16:creationId xmlns:a16="http://schemas.microsoft.com/office/drawing/2014/main" id="{38194E88-0B36-45DF-8ECD-FC2EB9CBFE49}"/>
              </a:ext>
            </a:extLst>
          </p:cNvPr>
          <p:cNvSpPr txBox="1">
            <a:spLocks/>
          </p:cNvSpPr>
          <p:nvPr/>
        </p:nvSpPr>
        <p:spPr>
          <a:xfrm>
            <a:off x="553378" y="1647054"/>
            <a:ext cx="11085243" cy="3736887"/>
          </a:xfrm>
          <a:prstGeom prst="rect">
            <a:avLst/>
          </a:prstGeom>
        </p:spPr>
        <p:txBody>
          <a:bodyPr vert="horz" lIns="0" tIns="0" rIns="0" bIns="0" rtlCol="0">
            <a:noAutofit/>
          </a:bodyPr>
          <a:lstStyle>
            <a:lvl1pPr marL="238125" indent="-238125" algn="l" defTabSz="719138" rtl="0" eaLnBrk="1" latinLnBrk="0" hangingPunct="1">
              <a:lnSpc>
                <a:spcPct val="100000"/>
              </a:lnSpc>
              <a:spcBef>
                <a:spcPts val="500"/>
              </a:spcBef>
              <a:spcAft>
                <a:spcPts val="500"/>
              </a:spcAft>
              <a:buClr>
                <a:schemeClr val="accent3"/>
              </a:buClr>
              <a:buSzPct val="90000"/>
              <a:buFont typeface="Arial" panose="020B0604020202020204" pitchFamily="34" charset="0"/>
              <a:buChar char="•"/>
              <a:defRPr sz="1600" kern="1200">
                <a:solidFill>
                  <a:schemeClr val="tx1">
                    <a:lumMod val="90000"/>
                    <a:lumOff val="10000"/>
                  </a:schemeClr>
                </a:solidFill>
                <a:latin typeface="+mn-lt"/>
                <a:ea typeface="+mn-ea"/>
                <a:cs typeface="+mn-cs"/>
              </a:defRPr>
            </a:lvl1pPr>
            <a:lvl2pPr marL="500063" indent="-261938" algn="l" defTabSz="719138" rtl="0" eaLnBrk="1" latinLnBrk="0" hangingPunct="1">
              <a:lnSpc>
                <a:spcPct val="100000"/>
              </a:lnSpc>
              <a:spcBef>
                <a:spcPts val="500"/>
              </a:spcBef>
              <a:spcAft>
                <a:spcPts val="500"/>
              </a:spcAft>
              <a:buClr>
                <a:schemeClr val="accent3"/>
              </a:buClr>
              <a:buSzPct val="100000"/>
              <a:buFont typeface="Muller Regular" pitchFamily="50" charset="0"/>
              <a:buChar char="−"/>
              <a:defRPr sz="1600" i="0" kern="1200">
                <a:solidFill>
                  <a:schemeClr val="tx1">
                    <a:lumMod val="90000"/>
                    <a:lumOff val="10000"/>
                  </a:schemeClr>
                </a:solidFill>
                <a:latin typeface="+mn-lt"/>
                <a:ea typeface="+mn-ea"/>
                <a:cs typeface="+mn-cs"/>
              </a:defRPr>
            </a:lvl2pPr>
            <a:lvl3pPr marL="0" indent="0" algn="l" defTabSz="719138" rtl="0" eaLnBrk="1" latinLnBrk="0" hangingPunct="1">
              <a:lnSpc>
                <a:spcPct val="100000"/>
              </a:lnSpc>
              <a:spcBef>
                <a:spcPts val="300"/>
              </a:spcBef>
              <a:spcAft>
                <a:spcPts val="300"/>
              </a:spcAft>
              <a:buClr>
                <a:srgbClr val="0070C0"/>
              </a:buClr>
              <a:buSzPct val="85000"/>
              <a:buFont typeface="Arial" panose="020B0604020202020204" pitchFamily="34" charset="0"/>
              <a:buNone/>
              <a:defRPr sz="1600" i="0" kern="1200">
                <a:solidFill>
                  <a:schemeClr val="tx1">
                    <a:lumMod val="90000"/>
                    <a:lumOff val="10000"/>
                  </a:schemeClr>
                </a:solidFill>
                <a:latin typeface="+mn-lt"/>
                <a:ea typeface="+mn-ea"/>
                <a:cs typeface="+mn-cs"/>
              </a:defRPr>
            </a:lvl3pPr>
            <a:lvl4pPr marL="0" indent="0" algn="l" defTabSz="719138" rtl="0" eaLnBrk="1" latinLnBrk="0" hangingPunct="1">
              <a:lnSpc>
                <a:spcPct val="100000"/>
              </a:lnSpc>
              <a:spcBef>
                <a:spcPts val="300"/>
              </a:spcBef>
              <a:spcAft>
                <a:spcPts val="300"/>
              </a:spcAft>
              <a:buFont typeface="Arial" panose="020B0604020202020204" pitchFamily="34" charset="0"/>
              <a:buNone/>
              <a:defRPr sz="2000" b="1" kern="1200" cap="none" spc="30" baseline="0">
                <a:solidFill>
                  <a:schemeClr val="accent1"/>
                </a:solidFill>
                <a:latin typeface="+mj-lt"/>
                <a:ea typeface="+mn-ea"/>
                <a:cs typeface="Calibri" panose="020F0502020204030204" pitchFamily="34" charset="0"/>
              </a:defRPr>
            </a:lvl4pPr>
            <a:lvl5pPr marL="314325" indent="-314325" algn="l" defTabSz="719138" rtl="0" eaLnBrk="1" latinLnBrk="0" hangingPunct="1">
              <a:lnSpc>
                <a:spcPct val="100000"/>
              </a:lnSpc>
              <a:spcBef>
                <a:spcPts val="300"/>
              </a:spcBef>
              <a:spcAft>
                <a:spcPts val="300"/>
              </a:spcAft>
              <a:buClr>
                <a:schemeClr val="accent3"/>
              </a:buClr>
              <a:buFont typeface="+mj-lt"/>
              <a:buAutoNum type="arabicPeriod"/>
              <a:defRPr sz="1600" i="0" kern="1200">
                <a:solidFill>
                  <a:schemeClr val="tx1">
                    <a:lumMod val="90000"/>
                    <a:lumOff val="10000"/>
                  </a:schemeClr>
                </a:solidFill>
                <a:latin typeface="+mn-lt"/>
                <a:ea typeface="+mn-ea"/>
                <a:cs typeface="+mn-cs"/>
              </a:defRPr>
            </a:lvl5pPr>
            <a:lvl6pPr marL="0" indent="0" algn="l" defTabSz="914400" rtl="0" eaLnBrk="1" latinLnBrk="0" hangingPunct="1">
              <a:lnSpc>
                <a:spcPct val="100000"/>
              </a:lnSpc>
              <a:spcBef>
                <a:spcPts val="1200"/>
              </a:spcBef>
              <a:spcAft>
                <a:spcPts val="300"/>
              </a:spcAft>
              <a:buFont typeface="Arial" panose="020B0604020202020204" pitchFamily="34" charset="0"/>
              <a:buNone/>
              <a:defRPr sz="1400" b="0" i="0" kern="1200">
                <a:solidFill>
                  <a:schemeClr val="accent1"/>
                </a:solidFill>
                <a:latin typeface="Lato Hairline" panose="020F0202020204030203" pitchFamily="34" charset="0"/>
                <a:ea typeface="+mn-ea"/>
                <a:cs typeface="+mn-cs"/>
              </a:defRPr>
            </a:lvl6pPr>
            <a:lvl7pPr marL="0" indent="0" algn="l" defTabSz="914400" rtl="0" eaLnBrk="1" latinLnBrk="0" hangingPunct="1">
              <a:lnSpc>
                <a:spcPct val="100000"/>
              </a:lnSpc>
              <a:spcBef>
                <a:spcPts val="300"/>
              </a:spcBef>
              <a:spcAft>
                <a:spcPts val="300"/>
              </a:spcAft>
              <a:buFont typeface="Arial" panose="020B0604020202020204" pitchFamily="34" charset="0"/>
              <a:buNone/>
              <a:defRPr sz="1600" b="0" i="0" kern="1200" spc="20" baseline="0">
                <a:solidFill>
                  <a:schemeClr val="tx1">
                    <a:lumMod val="75000"/>
                    <a:lumOff val="25000"/>
                  </a:schemeClr>
                </a:solidFill>
                <a:latin typeface="Lato" panose="020F0502020204030203" pitchFamily="34" charset="0"/>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NL" sz="1800" dirty="0"/>
          </a:p>
        </p:txBody>
      </p:sp>
      <p:sp>
        <p:nvSpPr>
          <p:cNvPr id="4" name="Tekstvak 3">
            <a:extLst>
              <a:ext uri="{FF2B5EF4-FFF2-40B4-BE49-F238E27FC236}">
                <a16:creationId xmlns:a16="http://schemas.microsoft.com/office/drawing/2014/main" id="{158D7AF9-F359-3696-D434-E177444DE567}"/>
              </a:ext>
            </a:extLst>
          </p:cNvPr>
          <p:cNvSpPr txBox="1"/>
          <p:nvPr/>
        </p:nvSpPr>
        <p:spPr>
          <a:xfrm>
            <a:off x="352888" y="870978"/>
            <a:ext cx="11486222" cy="523220"/>
          </a:xfrm>
          <a:prstGeom prst="rect">
            <a:avLst/>
          </a:prstGeom>
          <a:noFill/>
        </p:spPr>
        <p:txBody>
          <a:bodyPr wrap="square">
            <a:spAutoFit/>
          </a:bodyPr>
          <a:lstStyle/>
          <a:p>
            <a:r>
              <a:rPr lang="nl-NL" sz="2800" b="1" dirty="0"/>
              <a:t>Rekenvoorbeelden effecten</a:t>
            </a:r>
          </a:p>
        </p:txBody>
      </p:sp>
      <p:pic>
        <p:nvPicPr>
          <p:cNvPr id="6" name="Afbeelding 5">
            <a:extLst>
              <a:ext uri="{FF2B5EF4-FFF2-40B4-BE49-F238E27FC236}">
                <a16:creationId xmlns:a16="http://schemas.microsoft.com/office/drawing/2014/main" id="{34D10832-53FD-7274-56E7-370F918B6DBE}"/>
              </a:ext>
            </a:extLst>
          </p:cNvPr>
          <p:cNvPicPr>
            <a:picLocks noChangeAspect="1"/>
          </p:cNvPicPr>
          <p:nvPr/>
        </p:nvPicPr>
        <p:blipFill>
          <a:blip r:embed="rId3"/>
          <a:stretch>
            <a:fillRect/>
          </a:stretch>
        </p:blipFill>
        <p:spPr>
          <a:xfrm>
            <a:off x="1162979" y="1394198"/>
            <a:ext cx="9022422" cy="5184513"/>
          </a:xfrm>
          <a:prstGeom prst="rect">
            <a:avLst/>
          </a:prstGeom>
        </p:spPr>
      </p:pic>
      <p:sp>
        <p:nvSpPr>
          <p:cNvPr id="8" name="Bijschrift: lijn 7">
            <a:extLst>
              <a:ext uri="{FF2B5EF4-FFF2-40B4-BE49-F238E27FC236}">
                <a16:creationId xmlns:a16="http://schemas.microsoft.com/office/drawing/2014/main" id="{E722F3E3-DC5C-A060-1568-5FEE72D89730}"/>
              </a:ext>
            </a:extLst>
          </p:cNvPr>
          <p:cNvSpPr/>
          <p:nvPr/>
        </p:nvSpPr>
        <p:spPr>
          <a:xfrm>
            <a:off x="5674190" y="957364"/>
            <a:ext cx="2326833" cy="932422"/>
          </a:xfrm>
          <a:prstGeom prst="borderCallout1">
            <a:avLst>
              <a:gd name="adj1" fmla="val 22836"/>
              <a:gd name="adj2" fmla="val -5058"/>
              <a:gd name="adj3" fmla="val 66191"/>
              <a:gd name="adj4" fmla="val -3700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err="1"/>
              <a:t>Stikstofproduktie</a:t>
            </a:r>
            <a:r>
              <a:rPr lang="nl-NL" dirty="0"/>
              <a:t> alle aanwezige dieren</a:t>
            </a:r>
          </a:p>
        </p:txBody>
      </p:sp>
      <p:sp>
        <p:nvSpPr>
          <p:cNvPr id="9" name="Bijschrift: lijn 8">
            <a:extLst>
              <a:ext uri="{FF2B5EF4-FFF2-40B4-BE49-F238E27FC236}">
                <a16:creationId xmlns:a16="http://schemas.microsoft.com/office/drawing/2014/main" id="{28874FAC-C7D3-7297-B4F5-2DC3992BDB5D}"/>
              </a:ext>
            </a:extLst>
          </p:cNvPr>
          <p:cNvSpPr/>
          <p:nvPr/>
        </p:nvSpPr>
        <p:spPr>
          <a:xfrm>
            <a:off x="7222626" y="2583075"/>
            <a:ext cx="2326833" cy="932422"/>
          </a:xfrm>
          <a:prstGeom prst="borderCallout1">
            <a:avLst>
              <a:gd name="adj1" fmla="val 18750"/>
              <a:gd name="adj2" fmla="val -8333"/>
              <a:gd name="adj3" fmla="val 68915"/>
              <a:gd name="adj4" fmla="val -6374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Plaatsingsruimte dierlijke mest </a:t>
            </a:r>
          </a:p>
        </p:txBody>
      </p:sp>
      <p:sp>
        <p:nvSpPr>
          <p:cNvPr id="10" name="Bijschrift: lijn 9">
            <a:extLst>
              <a:ext uri="{FF2B5EF4-FFF2-40B4-BE49-F238E27FC236}">
                <a16:creationId xmlns:a16="http://schemas.microsoft.com/office/drawing/2014/main" id="{F5694830-AB65-7D37-1535-0B5F65DA2889}"/>
              </a:ext>
            </a:extLst>
          </p:cNvPr>
          <p:cNvSpPr/>
          <p:nvPr/>
        </p:nvSpPr>
        <p:spPr>
          <a:xfrm>
            <a:off x="9748595" y="3760868"/>
            <a:ext cx="2326833" cy="932422"/>
          </a:xfrm>
          <a:prstGeom prst="borderCallout1">
            <a:avLst>
              <a:gd name="adj1" fmla="val 18750"/>
              <a:gd name="adj2" fmla="val -8333"/>
              <a:gd name="adj3" fmla="val 113862"/>
              <a:gd name="adj4" fmla="val -3700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Afvoer door overschot</a:t>
            </a:r>
          </a:p>
        </p:txBody>
      </p:sp>
    </p:spTree>
    <p:extLst>
      <p:ext uri="{BB962C8B-B14F-4D97-AF65-F5344CB8AC3E}">
        <p14:creationId xmlns:p14="http://schemas.microsoft.com/office/powerpoint/2010/main" val="211866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740B15-61AF-08C5-5374-50BA380A31C1}"/>
              </a:ext>
            </a:extLst>
          </p:cNvPr>
          <p:cNvSpPr>
            <a:spLocks noGrp="1"/>
          </p:cNvSpPr>
          <p:nvPr>
            <p:ph type="title"/>
          </p:nvPr>
        </p:nvSpPr>
        <p:spPr>
          <a:xfrm>
            <a:off x="883531" y="273268"/>
            <a:ext cx="10775070" cy="490400"/>
          </a:xfrm>
        </p:spPr>
        <p:txBody>
          <a:bodyPr/>
          <a:lstStyle/>
          <a:p>
            <a:r>
              <a:rPr lang="nl-NL" sz="3600" dirty="0"/>
              <a:t>Wat zijn de effecten van de afbouw</a:t>
            </a:r>
            <a:br>
              <a:rPr lang="nl-NL" sz="3600" dirty="0"/>
            </a:br>
            <a:endParaRPr lang="nl-NL" sz="3600" dirty="0"/>
          </a:p>
        </p:txBody>
      </p:sp>
      <p:sp>
        <p:nvSpPr>
          <p:cNvPr id="7" name="Tijdelijke aanduiding voor verticale tekst 1">
            <a:extLst>
              <a:ext uri="{FF2B5EF4-FFF2-40B4-BE49-F238E27FC236}">
                <a16:creationId xmlns:a16="http://schemas.microsoft.com/office/drawing/2014/main" id="{38194E88-0B36-45DF-8ECD-FC2EB9CBFE49}"/>
              </a:ext>
            </a:extLst>
          </p:cNvPr>
          <p:cNvSpPr txBox="1">
            <a:spLocks/>
          </p:cNvSpPr>
          <p:nvPr/>
        </p:nvSpPr>
        <p:spPr>
          <a:xfrm>
            <a:off x="553378" y="1647054"/>
            <a:ext cx="11085243" cy="3736887"/>
          </a:xfrm>
          <a:prstGeom prst="rect">
            <a:avLst/>
          </a:prstGeom>
        </p:spPr>
        <p:txBody>
          <a:bodyPr vert="horz" lIns="0" tIns="0" rIns="0" bIns="0" rtlCol="0">
            <a:noAutofit/>
          </a:bodyPr>
          <a:lstStyle>
            <a:lvl1pPr marL="238125" indent="-238125" algn="l" defTabSz="719138" rtl="0" eaLnBrk="1" latinLnBrk="0" hangingPunct="1">
              <a:lnSpc>
                <a:spcPct val="100000"/>
              </a:lnSpc>
              <a:spcBef>
                <a:spcPts val="500"/>
              </a:spcBef>
              <a:spcAft>
                <a:spcPts val="500"/>
              </a:spcAft>
              <a:buClr>
                <a:schemeClr val="accent3"/>
              </a:buClr>
              <a:buSzPct val="90000"/>
              <a:buFont typeface="Arial" panose="020B0604020202020204" pitchFamily="34" charset="0"/>
              <a:buChar char="•"/>
              <a:defRPr sz="1600" kern="1200">
                <a:solidFill>
                  <a:schemeClr val="tx1">
                    <a:lumMod val="90000"/>
                    <a:lumOff val="10000"/>
                  </a:schemeClr>
                </a:solidFill>
                <a:latin typeface="+mn-lt"/>
                <a:ea typeface="+mn-ea"/>
                <a:cs typeface="+mn-cs"/>
              </a:defRPr>
            </a:lvl1pPr>
            <a:lvl2pPr marL="500063" indent="-261938" algn="l" defTabSz="719138" rtl="0" eaLnBrk="1" latinLnBrk="0" hangingPunct="1">
              <a:lnSpc>
                <a:spcPct val="100000"/>
              </a:lnSpc>
              <a:spcBef>
                <a:spcPts val="500"/>
              </a:spcBef>
              <a:spcAft>
                <a:spcPts val="500"/>
              </a:spcAft>
              <a:buClr>
                <a:schemeClr val="accent3"/>
              </a:buClr>
              <a:buSzPct val="100000"/>
              <a:buFont typeface="Muller Regular" pitchFamily="50" charset="0"/>
              <a:buChar char="−"/>
              <a:defRPr sz="1600" i="0" kern="1200">
                <a:solidFill>
                  <a:schemeClr val="tx1">
                    <a:lumMod val="90000"/>
                    <a:lumOff val="10000"/>
                  </a:schemeClr>
                </a:solidFill>
                <a:latin typeface="+mn-lt"/>
                <a:ea typeface="+mn-ea"/>
                <a:cs typeface="+mn-cs"/>
              </a:defRPr>
            </a:lvl2pPr>
            <a:lvl3pPr marL="0" indent="0" algn="l" defTabSz="719138" rtl="0" eaLnBrk="1" latinLnBrk="0" hangingPunct="1">
              <a:lnSpc>
                <a:spcPct val="100000"/>
              </a:lnSpc>
              <a:spcBef>
                <a:spcPts val="300"/>
              </a:spcBef>
              <a:spcAft>
                <a:spcPts val="300"/>
              </a:spcAft>
              <a:buClr>
                <a:srgbClr val="0070C0"/>
              </a:buClr>
              <a:buSzPct val="85000"/>
              <a:buFont typeface="Arial" panose="020B0604020202020204" pitchFamily="34" charset="0"/>
              <a:buNone/>
              <a:defRPr sz="1600" i="0" kern="1200">
                <a:solidFill>
                  <a:schemeClr val="tx1">
                    <a:lumMod val="90000"/>
                    <a:lumOff val="10000"/>
                  </a:schemeClr>
                </a:solidFill>
                <a:latin typeface="+mn-lt"/>
                <a:ea typeface="+mn-ea"/>
                <a:cs typeface="+mn-cs"/>
              </a:defRPr>
            </a:lvl3pPr>
            <a:lvl4pPr marL="0" indent="0" algn="l" defTabSz="719138" rtl="0" eaLnBrk="1" latinLnBrk="0" hangingPunct="1">
              <a:lnSpc>
                <a:spcPct val="100000"/>
              </a:lnSpc>
              <a:spcBef>
                <a:spcPts val="300"/>
              </a:spcBef>
              <a:spcAft>
                <a:spcPts val="300"/>
              </a:spcAft>
              <a:buFont typeface="Arial" panose="020B0604020202020204" pitchFamily="34" charset="0"/>
              <a:buNone/>
              <a:defRPr sz="2000" b="1" kern="1200" cap="none" spc="30" baseline="0">
                <a:solidFill>
                  <a:schemeClr val="accent1"/>
                </a:solidFill>
                <a:latin typeface="+mj-lt"/>
                <a:ea typeface="+mn-ea"/>
                <a:cs typeface="Calibri" panose="020F0502020204030204" pitchFamily="34" charset="0"/>
              </a:defRPr>
            </a:lvl4pPr>
            <a:lvl5pPr marL="314325" indent="-314325" algn="l" defTabSz="719138" rtl="0" eaLnBrk="1" latinLnBrk="0" hangingPunct="1">
              <a:lnSpc>
                <a:spcPct val="100000"/>
              </a:lnSpc>
              <a:spcBef>
                <a:spcPts val="300"/>
              </a:spcBef>
              <a:spcAft>
                <a:spcPts val="300"/>
              </a:spcAft>
              <a:buClr>
                <a:schemeClr val="accent3"/>
              </a:buClr>
              <a:buFont typeface="+mj-lt"/>
              <a:buAutoNum type="arabicPeriod"/>
              <a:defRPr sz="1600" i="0" kern="1200">
                <a:solidFill>
                  <a:schemeClr val="tx1">
                    <a:lumMod val="90000"/>
                    <a:lumOff val="10000"/>
                  </a:schemeClr>
                </a:solidFill>
                <a:latin typeface="+mn-lt"/>
                <a:ea typeface="+mn-ea"/>
                <a:cs typeface="+mn-cs"/>
              </a:defRPr>
            </a:lvl5pPr>
            <a:lvl6pPr marL="0" indent="0" algn="l" defTabSz="914400" rtl="0" eaLnBrk="1" latinLnBrk="0" hangingPunct="1">
              <a:lnSpc>
                <a:spcPct val="100000"/>
              </a:lnSpc>
              <a:spcBef>
                <a:spcPts val="1200"/>
              </a:spcBef>
              <a:spcAft>
                <a:spcPts val="300"/>
              </a:spcAft>
              <a:buFont typeface="Arial" panose="020B0604020202020204" pitchFamily="34" charset="0"/>
              <a:buNone/>
              <a:defRPr sz="1400" b="0" i="0" kern="1200">
                <a:solidFill>
                  <a:schemeClr val="accent1"/>
                </a:solidFill>
                <a:latin typeface="Lato Hairline" panose="020F0202020204030203" pitchFamily="34" charset="0"/>
                <a:ea typeface="+mn-ea"/>
                <a:cs typeface="+mn-cs"/>
              </a:defRPr>
            </a:lvl6pPr>
            <a:lvl7pPr marL="0" indent="0" algn="l" defTabSz="914400" rtl="0" eaLnBrk="1" latinLnBrk="0" hangingPunct="1">
              <a:lnSpc>
                <a:spcPct val="100000"/>
              </a:lnSpc>
              <a:spcBef>
                <a:spcPts val="300"/>
              </a:spcBef>
              <a:spcAft>
                <a:spcPts val="300"/>
              </a:spcAft>
              <a:buFont typeface="Arial" panose="020B0604020202020204" pitchFamily="34" charset="0"/>
              <a:buNone/>
              <a:defRPr sz="1600" b="0" i="0" kern="1200" spc="20" baseline="0">
                <a:solidFill>
                  <a:schemeClr val="tx1">
                    <a:lumMod val="75000"/>
                    <a:lumOff val="25000"/>
                  </a:schemeClr>
                </a:solidFill>
                <a:latin typeface="Lato" panose="020F0502020204030203" pitchFamily="34" charset="0"/>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NL" sz="1800" dirty="0"/>
          </a:p>
        </p:txBody>
      </p:sp>
      <p:sp>
        <p:nvSpPr>
          <p:cNvPr id="4" name="Tekstvak 3">
            <a:extLst>
              <a:ext uri="{FF2B5EF4-FFF2-40B4-BE49-F238E27FC236}">
                <a16:creationId xmlns:a16="http://schemas.microsoft.com/office/drawing/2014/main" id="{158D7AF9-F359-3696-D434-E177444DE567}"/>
              </a:ext>
            </a:extLst>
          </p:cNvPr>
          <p:cNvSpPr txBox="1"/>
          <p:nvPr/>
        </p:nvSpPr>
        <p:spPr>
          <a:xfrm>
            <a:off x="352888" y="870978"/>
            <a:ext cx="11486222" cy="523220"/>
          </a:xfrm>
          <a:prstGeom prst="rect">
            <a:avLst/>
          </a:prstGeom>
          <a:noFill/>
        </p:spPr>
        <p:txBody>
          <a:bodyPr wrap="square">
            <a:spAutoFit/>
          </a:bodyPr>
          <a:lstStyle/>
          <a:p>
            <a:r>
              <a:rPr lang="nl-NL" sz="2800" b="1" dirty="0"/>
              <a:t>Rekenvoorbeelden effecten</a:t>
            </a:r>
          </a:p>
        </p:txBody>
      </p:sp>
      <p:pic>
        <p:nvPicPr>
          <p:cNvPr id="6" name="Afbeelding 5">
            <a:extLst>
              <a:ext uri="{FF2B5EF4-FFF2-40B4-BE49-F238E27FC236}">
                <a16:creationId xmlns:a16="http://schemas.microsoft.com/office/drawing/2014/main" id="{34D10832-53FD-7274-56E7-370F918B6DBE}"/>
              </a:ext>
            </a:extLst>
          </p:cNvPr>
          <p:cNvPicPr>
            <a:picLocks noChangeAspect="1"/>
          </p:cNvPicPr>
          <p:nvPr/>
        </p:nvPicPr>
        <p:blipFill>
          <a:blip r:embed="rId3"/>
          <a:stretch>
            <a:fillRect/>
          </a:stretch>
        </p:blipFill>
        <p:spPr>
          <a:xfrm>
            <a:off x="1162979" y="1394198"/>
            <a:ext cx="9022422" cy="5184513"/>
          </a:xfrm>
          <a:prstGeom prst="rect">
            <a:avLst/>
          </a:prstGeom>
          <a:ln cmpd="sng">
            <a:solidFill>
              <a:schemeClr val="accent1"/>
            </a:solidFill>
          </a:ln>
        </p:spPr>
      </p:pic>
      <p:sp>
        <p:nvSpPr>
          <p:cNvPr id="3" name="Ovaal 2">
            <a:extLst>
              <a:ext uri="{FF2B5EF4-FFF2-40B4-BE49-F238E27FC236}">
                <a16:creationId xmlns:a16="http://schemas.microsoft.com/office/drawing/2014/main" id="{2E0C832B-C33A-BC12-B83B-90947E37E2B9}"/>
              </a:ext>
            </a:extLst>
          </p:cNvPr>
          <p:cNvSpPr/>
          <p:nvPr/>
        </p:nvSpPr>
        <p:spPr>
          <a:xfrm>
            <a:off x="2428410" y="2095500"/>
            <a:ext cx="1625600" cy="419100"/>
          </a:xfrm>
          <a:prstGeom prst="ellipse">
            <a:avLst/>
          </a:prstGeom>
          <a:noFill/>
          <a:ln w="381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al 4">
            <a:extLst>
              <a:ext uri="{FF2B5EF4-FFF2-40B4-BE49-F238E27FC236}">
                <a16:creationId xmlns:a16="http://schemas.microsoft.com/office/drawing/2014/main" id="{22E7170A-5A44-68A3-9150-D206F4D48656}"/>
              </a:ext>
            </a:extLst>
          </p:cNvPr>
          <p:cNvSpPr/>
          <p:nvPr/>
        </p:nvSpPr>
        <p:spPr>
          <a:xfrm>
            <a:off x="2428410" y="2619318"/>
            <a:ext cx="1625600" cy="419100"/>
          </a:xfrm>
          <a:prstGeom prst="ellipse">
            <a:avLst/>
          </a:prstGeom>
          <a:noFill/>
          <a:ln w="381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al 7">
            <a:extLst>
              <a:ext uri="{FF2B5EF4-FFF2-40B4-BE49-F238E27FC236}">
                <a16:creationId xmlns:a16="http://schemas.microsoft.com/office/drawing/2014/main" id="{CDE92840-7D03-92E5-838C-BD3A0160CDAE}"/>
              </a:ext>
            </a:extLst>
          </p:cNvPr>
          <p:cNvSpPr/>
          <p:nvPr/>
        </p:nvSpPr>
        <p:spPr>
          <a:xfrm>
            <a:off x="8950790" y="2101850"/>
            <a:ext cx="1625600" cy="419100"/>
          </a:xfrm>
          <a:prstGeom prst="ellipse">
            <a:avLst/>
          </a:prstGeom>
          <a:noFill/>
          <a:ln w="381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al 8">
            <a:extLst>
              <a:ext uri="{FF2B5EF4-FFF2-40B4-BE49-F238E27FC236}">
                <a16:creationId xmlns:a16="http://schemas.microsoft.com/office/drawing/2014/main" id="{5BB151B4-3B75-9758-D861-056A4CA5244E}"/>
              </a:ext>
            </a:extLst>
          </p:cNvPr>
          <p:cNvSpPr/>
          <p:nvPr/>
        </p:nvSpPr>
        <p:spPr>
          <a:xfrm>
            <a:off x="7268973" y="2089150"/>
            <a:ext cx="1625600" cy="419100"/>
          </a:xfrm>
          <a:prstGeom prst="ellipse">
            <a:avLst/>
          </a:prstGeom>
          <a:noFill/>
          <a:ln w="381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al 9">
            <a:extLst>
              <a:ext uri="{FF2B5EF4-FFF2-40B4-BE49-F238E27FC236}">
                <a16:creationId xmlns:a16="http://schemas.microsoft.com/office/drawing/2014/main" id="{09E3A1B8-28A0-9FE1-3756-CDD2571F60B9}"/>
              </a:ext>
            </a:extLst>
          </p:cNvPr>
          <p:cNvSpPr/>
          <p:nvPr/>
        </p:nvSpPr>
        <p:spPr>
          <a:xfrm>
            <a:off x="9169402" y="2572464"/>
            <a:ext cx="1625600" cy="419100"/>
          </a:xfrm>
          <a:prstGeom prst="ellipse">
            <a:avLst/>
          </a:prstGeom>
          <a:noFill/>
          <a:ln w="381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al 10">
            <a:extLst>
              <a:ext uri="{FF2B5EF4-FFF2-40B4-BE49-F238E27FC236}">
                <a16:creationId xmlns:a16="http://schemas.microsoft.com/office/drawing/2014/main" id="{D4D26B68-1D30-5BE5-909E-B34D730C0780}"/>
              </a:ext>
            </a:extLst>
          </p:cNvPr>
          <p:cNvSpPr/>
          <p:nvPr/>
        </p:nvSpPr>
        <p:spPr>
          <a:xfrm>
            <a:off x="7172792" y="2611226"/>
            <a:ext cx="1625600" cy="419100"/>
          </a:xfrm>
          <a:prstGeom prst="ellipse">
            <a:avLst/>
          </a:prstGeom>
          <a:noFill/>
          <a:ln w="381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al 11">
            <a:extLst>
              <a:ext uri="{FF2B5EF4-FFF2-40B4-BE49-F238E27FC236}">
                <a16:creationId xmlns:a16="http://schemas.microsoft.com/office/drawing/2014/main" id="{9AD4D867-A78D-1586-4960-59F5D0D28640}"/>
              </a:ext>
            </a:extLst>
          </p:cNvPr>
          <p:cNvSpPr/>
          <p:nvPr/>
        </p:nvSpPr>
        <p:spPr>
          <a:xfrm>
            <a:off x="8950790" y="5697611"/>
            <a:ext cx="1625600" cy="419100"/>
          </a:xfrm>
          <a:prstGeom prst="ellipse">
            <a:avLst/>
          </a:prstGeom>
          <a:noFill/>
          <a:ln w="381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Ovaal 12">
            <a:extLst>
              <a:ext uri="{FF2B5EF4-FFF2-40B4-BE49-F238E27FC236}">
                <a16:creationId xmlns:a16="http://schemas.microsoft.com/office/drawing/2014/main" id="{2F092264-7817-57B7-5374-28C6FD2B6B03}"/>
              </a:ext>
            </a:extLst>
          </p:cNvPr>
          <p:cNvSpPr/>
          <p:nvPr/>
        </p:nvSpPr>
        <p:spPr>
          <a:xfrm>
            <a:off x="8950790" y="6309351"/>
            <a:ext cx="1625600" cy="419100"/>
          </a:xfrm>
          <a:prstGeom prst="ellipse">
            <a:avLst/>
          </a:prstGeom>
          <a:noFill/>
          <a:ln w="381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Ovaal 13">
            <a:extLst>
              <a:ext uri="{FF2B5EF4-FFF2-40B4-BE49-F238E27FC236}">
                <a16:creationId xmlns:a16="http://schemas.microsoft.com/office/drawing/2014/main" id="{681352B6-BCB8-3816-84EE-2FB24B62E5B2}"/>
              </a:ext>
            </a:extLst>
          </p:cNvPr>
          <p:cNvSpPr/>
          <p:nvPr/>
        </p:nvSpPr>
        <p:spPr>
          <a:xfrm>
            <a:off x="2428410" y="6234481"/>
            <a:ext cx="1625600" cy="419100"/>
          </a:xfrm>
          <a:prstGeom prst="ellipse">
            <a:avLst/>
          </a:prstGeom>
          <a:noFill/>
          <a:ln w="381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al 14">
            <a:extLst>
              <a:ext uri="{FF2B5EF4-FFF2-40B4-BE49-F238E27FC236}">
                <a16:creationId xmlns:a16="http://schemas.microsoft.com/office/drawing/2014/main" id="{797BB216-0EFE-2409-4052-7E80CA95FEAF}"/>
              </a:ext>
            </a:extLst>
          </p:cNvPr>
          <p:cNvSpPr/>
          <p:nvPr/>
        </p:nvSpPr>
        <p:spPr>
          <a:xfrm>
            <a:off x="2449237" y="5697611"/>
            <a:ext cx="1625600" cy="419100"/>
          </a:xfrm>
          <a:prstGeom prst="ellipse">
            <a:avLst/>
          </a:prstGeom>
          <a:noFill/>
          <a:ln w="381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032584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740B15-61AF-08C5-5374-50BA380A31C1}"/>
              </a:ext>
            </a:extLst>
          </p:cNvPr>
          <p:cNvSpPr>
            <a:spLocks noGrp="1"/>
          </p:cNvSpPr>
          <p:nvPr>
            <p:ph type="title"/>
          </p:nvPr>
        </p:nvSpPr>
        <p:spPr>
          <a:xfrm>
            <a:off x="883531" y="273268"/>
            <a:ext cx="10775070" cy="490400"/>
          </a:xfrm>
        </p:spPr>
        <p:txBody>
          <a:bodyPr/>
          <a:lstStyle/>
          <a:p>
            <a:r>
              <a:rPr lang="nl-NL" sz="3600" dirty="0"/>
              <a:t>Wat zijn de effecten van de afbouw</a:t>
            </a:r>
            <a:br>
              <a:rPr lang="nl-NL" sz="3600" dirty="0"/>
            </a:br>
            <a:endParaRPr lang="nl-NL" sz="3600" dirty="0"/>
          </a:p>
        </p:txBody>
      </p:sp>
      <p:sp>
        <p:nvSpPr>
          <p:cNvPr id="7" name="Tijdelijke aanduiding voor verticale tekst 1">
            <a:extLst>
              <a:ext uri="{FF2B5EF4-FFF2-40B4-BE49-F238E27FC236}">
                <a16:creationId xmlns:a16="http://schemas.microsoft.com/office/drawing/2014/main" id="{38194E88-0B36-45DF-8ECD-FC2EB9CBFE49}"/>
              </a:ext>
            </a:extLst>
          </p:cNvPr>
          <p:cNvSpPr txBox="1">
            <a:spLocks/>
          </p:cNvSpPr>
          <p:nvPr/>
        </p:nvSpPr>
        <p:spPr>
          <a:xfrm>
            <a:off x="553378" y="1647054"/>
            <a:ext cx="11085243" cy="3736887"/>
          </a:xfrm>
          <a:prstGeom prst="rect">
            <a:avLst/>
          </a:prstGeom>
        </p:spPr>
        <p:txBody>
          <a:bodyPr vert="horz" lIns="0" tIns="0" rIns="0" bIns="0" rtlCol="0">
            <a:noAutofit/>
          </a:bodyPr>
          <a:lstStyle>
            <a:lvl1pPr marL="238125" indent="-238125" algn="l" defTabSz="719138" rtl="0" eaLnBrk="1" latinLnBrk="0" hangingPunct="1">
              <a:lnSpc>
                <a:spcPct val="100000"/>
              </a:lnSpc>
              <a:spcBef>
                <a:spcPts val="500"/>
              </a:spcBef>
              <a:spcAft>
                <a:spcPts val="500"/>
              </a:spcAft>
              <a:buClr>
                <a:schemeClr val="accent3"/>
              </a:buClr>
              <a:buSzPct val="90000"/>
              <a:buFont typeface="Arial" panose="020B0604020202020204" pitchFamily="34" charset="0"/>
              <a:buChar char="•"/>
              <a:defRPr sz="1600" kern="1200">
                <a:solidFill>
                  <a:schemeClr val="tx1">
                    <a:lumMod val="90000"/>
                    <a:lumOff val="10000"/>
                  </a:schemeClr>
                </a:solidFill>
                <a:latin typeface="+mn-lt"/>
                <a:ea typeface="+mn-ea"/>
                <a:cs typeface="+mn-cs"/>
              </a:defRPr>
            </a:lvl1pPr>
            <a:lvl2pPr marL="500063" indent="-261938" algn="l" defTabSz="719138" rtl="0" eaLnBrk="1" latinLnBrk="0" hangingPunct="1">
              <a:lnSpc>
                <a:spcPct val="100000"/>
              </a:lnSpc>
              <a:spcBef>
                <a:spcPts val="500"/>
              </a:spcBef>
              <a:spcAft>
                <a:spcPts val="500"/>
              </a:spcAft>
              <a:buClr>
                <a:schemeClr val="accent3"/>
              </a:buClr>
              <a:buSzPct val="100000"/>
              <a:buFont typeface="Muller Regular" pitchFamily="50" charset="0"/>
              <a:buChar char="−"/>
              <a:defRPr sz="1600" i="0" kern="1200">
                <a:solidFill>
                  <a:schemeClr val="tx1">
                    <a:lumMod val="90000"/>
                    <a:lumOff val="10000"/>
                  </a:schemeClr>
                </a:solidFill>
                <a:latin typeface="+mn-lt"/>
                <a:ea typeface="+mn-ea"/>
                <a:cs typeface="+mn-cs"/>
              </a:defRPr>
            </a:lvl2pPr>
            <a:lvl3pPr marL="0" indent="0" algn="l" defTabSz="719138" rtl="0" eaLnBrk="1" latinLnBrk="0" hangingPunct="1">
              <a:lnSpc>
                <a:spcPct val="100000"/>
              </a:lnSpc>
              <a:spcBef>
                <a:spcPts val="300"/>
              </a:spcBef>
              <a:spcAft>
                <a:spcPts val="300"/>
              </a:spcAft>
              <a:buClr>
                <a:srgbClr val="0070C0"/>
              </a:buClr>
              <a:buSzPct val="85000"/>
              <a:buFont typeface="Arial" panose="020B0604020202020204" pitchFamily="34" charset="0"/>
              <a:buNone/>
              <a:defRPr sz="1600" i="0" kern="1200">
                <a:solidFill>
                  <a:schemeClr val="tx1">
                    <a:lumMod val="90000"/>
                    <a:lumOff val="10000"/>
                  </a:schemeClr>
                </a:solidFill>
                <a:latin typeface="+mn-lt"/>
                <a:ea typeface="+mn-ea"/>
                <a:cs typeface="+mn-cs"/>
              </a:defRPr>
            </a:lvl3pPr>
            <a:lvl4pPr marL="0" indent="0" algn="l" defTabSz="719138" rtl="0" eaLnBrk="1" latinLnBrk="0" hangingPunct="1">
              <a:lnSpc>
                <a:spcPct val="100000"/>
              </a:lnSpc>
              <a:spcBef>
                <a:spcPts val="300"/>
              </a:spcBef>
              <a:spcAft>
                <a:spcPts val="300"/>
              </a:spcAft>
              <a:buFont typeface="Arial" panose="020B0604020202020204" pitchFamily="34" charset="0"/>
              <a:buNone/>
              <a:defRPr sz="2000" b="1" kern="1200" cap="none" spc="30" baseline="0">
                <a:solidFill>
                  <a:schemeClr val="accent1"/>
                </a:solidFill>
                <a:latin typeface="+mj-lt"/>
                <a:ea typeface="+mn-ea"/>
                <a:cs typeface="Calibri" panose="020F0502020204030204" pitchFamily="34" charset="0"/>
              </a:defRPr>
            </a:lvl4pPr>
            <a:lvl5pPr marL="314325" indent="-314325" algn="l" defTabSz="719138" rtl="0" eaLnBrk="1" latinLnBrk="0" hangingPunct="1">
              <a:lnSpc>
                <a:spcPct val="100000"/>
              </a:lnSpc>
              <a:spcBef>
                <a:spcPts val="300"/>
              </a:spcBef>
              <a:spcAft>
                <a:spcPts val="300"/>
              </a:spcAft>
              <a:buClr>
                <a:schemeClr val="accent3"/>
              </a:buClr>
              <a:buFont typeface="+mj-lt"/>
              <a:buAutoNum type="arabicPeriod"/>
              <a:defRPr sz="1600" i="0" kern="1200">
                <a:solidFill>
                  <a:schemeClr val="tx1">
                    <a:lumMod val="90000"/>
                    <a:lumOff val="10000"/>
                  </a:schemeClr>
                </a:solidFill>
                <a:latin typeface="+mn-lt"/>
                <a:ea typeface="+mn-ea"/>
                <a:cs typeface="+mn-cs"/>
              </a:defRPr>
            </a:lvl5pPr>
            <a:lvl6pPr marL="0" indent="0" algn="l" defTabSz="914400" rtl="0" eaLnBrk="1" latinLnBrk="0" hangingPunct="1">
              <a:lnSpc>
                <a:spcPct val="100000"/>
              </a:lnSpc>
              <a:spcBef>
                <a:spcPts val="1200"/>
              </a:spcBef>
              <a:spcAft>
                <a:spcPts val="300"/>
              </a:spcAft>
              <a:buFont typeface="Arial" panose="020B0604020202020204" pitchFamily="34" charset="0"/>
              <a:buNone/>
              <a:defRPr sz="1400" b="0" i="0" kern="1200">
                <a:solidFill>
                  <a:schemeClr val="accent1"/>
                </a:solidFill>
                <a:latin typeface="Lato Hairline" panose="020F0202020204030203" pitchFamily="34" charset="0"/>
                <a:ea typeface="+mn-ea"/>
                <a:cs typeface="+mn-cs"/>
              </a:defRPr>
            </a:lvl6pPr>
            <a:lvl7pPr marL="0" indent="0" algn="l" defTabSz="914400" rtl="0" eaLnBrk="1" latinLnBrk="0" hangingPunct="1">
              <a:lnSpc>
                <a:spcPct val="100000"/>
              </a:lnSpc>
              <a:spcBef>
                <a:spcPts val="300"/>
              </a:spcBef>
              <a:spcAft>
                <a:spcPts val="300"/>
              </a:spcAft>
              <a:buFont typeface="Arial" panose="020B0604020202020204" pitchFamily="34" charset="0"/>
              <a:buNone/>
              <a:defRPr sz="1600" b="0" i="0" kern="1200" spc="20" baseline="0">
                <a:solidFill>
                  <a:schemeClr val="tx1">
                    <a:lumMod val="75000"/>
                    <a:lumOff val="25000"/>
                  </a:schemeClr>
                </a:solidFill>
                <a:latin typeface="Lato" panose="020F0502020204030203" pitchFamily="34" charset="0"/>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NL" sz="1800" dirty="0"/>
          </a:p>
        </p:txBody>
      </p:sp>
      <p:sp>
        <p:nvSpPr>
          <p:cNvPr id="4" name="Tekstvak 3">
            <a:extLst>
              <a:ext uri="{FF2B5EF4-FFF2-40B4-BE49-F238E27FC236}">
                <a16:creationId xmlns:a16="http://schemas.microsoft.com/office/drawing/2014/main" id="{158D7AF9-F359-3696-D434-E177444DE567}"/>
              </a:ext>
            </a:extLst>
          </p:cNvPr>
          <p:cNvSpPr txBox="1"/>
          <p:nvPr/>
        </p:nvSpPr>
        <p:spPr>
          <a:xfrm>
            <a:off x="352888" y="870978"/>
            <a:ext cx="11486222" cy="523220"/>
          </a:xfrm>
          <a:prstGeom prst="rect">
            <a:avLst/>
          </a:prstGeom>
          <a:noFill/>
        </p:spPr>
        <p:txBody>
          <a:bodyPr wrap="square">
            <a:spAutoFit/>
          </a:bodyPr>
          <a:lstStyle/>
          <a:p>
            <a:r>
              <a:rPr lang="nl-NL" sz="2800" b="1" dirty="0"/>
              <a:t>Rekenvoorbeelden effecten</a:t>
            </a:r>
          </a:p>
        </p:txBody>
      </p:sp>
      <p:pic>
        <p:nvPicPr>
          <p:cNvPr id="6" name="Afbeelding 5">
            <a:extLst>
              <a:ext uri="{FF2B5EF4-FFF2-40B4-BE49-F238E27FC236}">
                <a16:creationId xmlns:a16="http://schemas.microsoft.com/office/drawing/2014/main" id="{34D10832-53FD-7274-56E7-370F918B6DBE}"/>
              </a:ext>
            </a:extLst>
          </p:cNvPr>
          <p:cNvPicPr>
            <a:picLocks noChangeAspect="1"/>
          </p:cNvPicPr>
          <p:nvPr/>
        </p:nvPicPr>
        <p:blipFill>
          <a:blip r:embed="rId3"/>
          <a:stretch>
            <a:fillRect/>
          </a:stretch>
        </p:blipFill>
        <p:spPr>
          <a:xfrm>
            <a:off x="1109431" y="1400219"/>
            <a:ext cx="9022422" cy="5184513"/>
          </a:xfrm>
          <a:prstGeom prst="rect">
            <a:avLst/>
          </a:prstGeom>
        </p:spPr>
      </p:pic>
      <p:sp>
        <p:nvSpPr>
          <p:cNvPr id="16" name="Tekstballon: rechthoek 15">
            <a:extLst>
              <a:ext uri="{FF2B5EF4-FFF2-40B4-BE49-F238E27FC236}">
                <a16:creationId xmlns:a16="http://schemas.microsoft.com/office/drawing/2014/main" id="{D8FE6712-9BEB-71D8-A6E8-E15F81669F9C}"/>
              </a:ext>
            </a:extLst>
          </p:cNvPr>
          <p:cNvSpPr/>
          <p:nvPr/>
        </p:nvSpPr>
        <p:spPr>
          <a:xfrm>
            <a:off x="1465411" y="3310785"/>
            <a:ext cx="5526363" cy="586769"/>
          </a:xfrm>
          <a:prstGeom prst="wedgeRectCallout">
            <a:avLst>
              <a:gd name="adj1" fmla="val 83269"/>
              <a:gd name="adj2" fmla="val -12500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906 – 795 = 111 m3 X 20 =2220,-</a:t>
            </a:r>
          </a:p>
        </p:txBody>
      </p:sp>
      <p:sp>
        <p:nvSpPr>
          <p:cNvPr id="5" name="Tekstballon: rechthoek 4">
            <a:extLst>
              <a:ext uri="{FF2B5EF4-FFF2-40B4-BE49-F238E27FC236}">
                <a16:creationId xmlns:a16="http://schemas.microsoft.com/office/drawing/2014/main" id="{57C2AFF8-936A-9FFE-C5AE-EB235A439E06}"/>
              </a:ext>
            </a:extLst>
          </p:cNvPr>
          <p:cNvSpPr/>
          <p:nvPr/>
        </p:nvSpPr>
        <p:spPr>
          <a:xfrm>
            <a:off x="2616200" y="1350659"/>
            <a:ext cx="5526363" cy="586769"/>
          </a:xfrm>
          <a:prstGeom prst="wedgeRectCallout">
            <a:avLst>
              <a:gd name="adj1" fmla="val 58910"/>
              <a:gd name="adj2" fmla="val 11957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906 m3 X 20 =18,120,-</a:t>
            </a:r>
          </a:p>
        </p:txBody>
      </p:sp>
    </p:spTree>
    <p:extLst>
      <p:ext uri="{BB962C8B-B14F-4D97-AF65-F5344CB8AC3E}">
        <p14:creationId xmlns:p14="http://schemas.microsoft.com/office/powerpoint/2010/main" val="816393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740B15-61AF-08C5-5374-50BA380A31C1}"/>
              </a:ext>
            </a:extLst>
          </p:cNvPr>
          <p:cNvSpPr>
            <a:spLocks noGrp="1"/>
          </p:cNvSpPr>
          <p:nvPr>
            <p:ph type="title"/>
          </p:nvPr>
        </p:nvSpPr>
        <p:spPr>
          <a:xfrm>
            <a:off x="883531" y="273268"/>
            <a:ext cx="10775070" cy="490400"/>
          </a:xfrm>
        </p:spPr>
        <p:txBody>
          <a:bodyPr/>
          <a:lstStyle/>
          <a:p>
            <a:r>
              <a:rPr lang="nl-NL" sz="3600" dirty="0"/>
              <a:t>Wat zijn de effecten van de afbouw</a:t>
            </a:r>
            <a:br>
              <a:rPr lang="nl-NL" sz="3600" dirty="0"/>
            </a:br>
            <a:endParaRPr lang="nl-NL" sz="3600" dirty="0"/>
          </a:p>
        </p:txBody>
      </p:sp>
      <p:sp>
        <p:nvSpPr>
          <p:cNvPr id="7" name="Tijdelijke aanduiding voor verticale tekst 1">
            <a:extLst>
              <a:ext uri="{FF2B5EF4-FFF2-40B4-BE49-F238E27FC236}">
                <a16:creationId xmlns:a16="http://schemas.microsoft.com/office/drawing/2014/main" id="{38194E88-0B36-45DF-8ECD-FC2EB9CBFE49}"/>
              </a:ext>
            </a:extLst>
          </p:cNvPr>
          <p:cNvSpPr txBox="1">
            <a:spLocks/>
          </p:cNvSpPr>
          <p:nvPr/>
        </p:nvSpPr>
        <p:spPr>
          <a:xfrm>
            <a:off x="553378" y="1647054"/>
            <a:ext cx="11085243" cy="3736887"/>
          </a:xfrm>
          <a:prstGeom prst="rect">
            <a:avLst/>
          </a:prstGeom>
        </p:spPr>
        <p:txBody>
          <a:bodyPr vert="horz" lIns="0" tIns="0" rIns="0" bIns="0" rtlCol="0">
            <a:noAutofit/>
          </a:bodyPr>
          <a:lstStyle>
            <a:lvl1pPr marL="238125" indent="-238125" algn="l" defTabSz="719138" rtl="0" eaLnBrk="1" latinLnBrk="0" hangingPunct="1">
              <a:lnSpc>
                <a:spcPct val="100000"/>
              </a:lnSpc>
              <a:spcBef>
                <a:spcPts val="500"/>
              </a:spcBef>
              <a:spcAft>
                <a:spcPts val="500"/>
              </a:spcAft>
              <a:buClr>
                <a:schemeClr val="accent3"/>
              </a:buClr>
              <a:buSzPct val="90000"/>
              <a:buFont typeface="Arial" panose="020B0604020202020204" pitchFamily="34" charset="0"/>
              <a:buChar char="•"/>
              <a:defRPr sz="1600" kern="1200">
                <a:solidFill>
                  <a:schemeClr val="tx1">
                    <a:lumMod val="90000"/>
                    <a:lumOff val="10000"/>
                  </a:schemeClr>
                </a:solidFill>
                <a:latin typeface="+mn-lt"/>
                <a:ea typeface="+mn-ea"/>
                <a:cs typeface="+mn-cs"/>
              </a:defRPr>
            </a:lvl1pPr>
            <a:lvl2pPr marL="500063" indent="-261938" algn="l" defTabSz="719138" rtl="0" eaLnBrk="1" latinLnBrk="0" hangingPunct="1">
              <a:lnSpc>
                <a:spcPct val="100000"/>
              </a:lnSpc>
              <a:spcBef>
                <a:spcPts val="500"/>
              </a:spcBef>
              <a:spcAft>
                <a:spcPts val="500"/>
              </a:spcAft>
              <a:buClr>
                <a:schemeClr val="accent3"/>
              </a:buClr>
              <a:buSzPct val="100000"/>
              <a:buFont typeface="Muller Regular" pitchFamily="50" charset="0"/>
              <a:buChar char="−"/>
              <a:defRPr sz="1600" i="0" kern="1200">
                <a:solidFill>
                  <a:schemeClr val="tx1">
                    <a:lumMod val="90000"/>
                    <a:lumOff val="10000"/>
                  </a:schemeClr>
                </a:solidFill>
                <a:latin typeface="+mn-lt"/>
                <a:ea typeface="+mn-ea"/>
                <a:cs typeface="+mn-cs"/>
              </a:defRPr>
            </a:lvl2pPr>
            <a:lvl3pPr marL="0" indent="0" algn="l" defTabSz="719138" rtl="0" eaLnBrk="1" latinLnBrk="0" hangingPunct="1">
              <a:lnSpc>
                <a:spcPct val="100000"/>
              </a:lnSpc>
              <a:spcBef>
                <a:spcPts val="300"/>
              </a:spcBef>
              <a:spcAft>
                <a:spcPts val="300"/>
              </a:spcAft>
              <a:buClr>
                <a:srgbClr val="0070C0"/>
              </a:buClr>
              <a:buSzPct val="85000"/>
              <a:buFont typeface="Arial" panose="020B0604020202020204" pitchFamily="34" charset="0"/>
              <a:buNone/>
              <a:defRPr sz="1600" i="0" kern="1200">
                <a:solidFill>
                  <a:schemeClr val="tx1">
                    <a:lumMod val="90000"/>
                    <a:lumOff val="10000"/>
                  </a:schemeClr>
                </a:solidFill>
                <a:latin typeface="+mn-lt"/>
                <a:ea typeface="+mn-ea"/>
                <a:cs typeface="+mn-cs"/>
              </a:defRPr>
            </a:lvl3pPr>
            <a:lvl4pPr marL="0" indent="0" algn="l" defTabSz="719138" rtl="0" eaLnBrk="1" latinLnBrk="0" hangingPunct="1">
              <a:lnSpc>
                <a:spcPct val="100000"/>
              </a:lnSpc>
              <a:spcBef>
                <a:spcPts val="300"/>
              </a:spcBef>
              <a:spcAft>
                <a:spcPts val="300"/>
              </a:spcAft>
              <a:buFont typeface="Arial" panose="020B0604020202020204" pitchFamily="34" charset="0"/>
              <a:buNone/>
              <a:defRPr sz="2000" b="1" kern="1200" cap="none" spc="30" baseline="0">
                <a:solidFill>
                  <a:schemeClr val="accent1"/>
                </a:solidFill>
                <a:latin typeface="+mj-lt"/>
                <a:ea typeface="+mn-ea"/>
                <a:cs typeface="Calibri" panose="020F0502020204030204" pitchFamily="34" charset="0"/>
              </a:defRPr>
            </a:lvl4pPr>
            <a:lvl5pPr marL="314325" indent="-314325" algn="l" defTabSz="719138" rtl="0" eaLnBrk="1" latinLnBrk="0" hangingPunct="1">
              <a:lnSpc>
                <a:spcPct val="100000"/>
              </a:lnSpc>
              <a:spcBef>
                <a:spcPts val="300"/>
              </a:spcBef>
              <a:spcAft>
                <a:spcPts val="300"/>
              </a:spcAft>
              <a:buClr>
                <a:schemeClr val="accent3"/>
              </a:buClr>
              <a:buFont typeface="+mj-lt"/>
              <a:buAutoNum type="arabicPeriod"/>
              <a:defRPr sz="1600" i="0" kern="1200">
                <a:solidFill>
                  <a:schemeClr val="tx1">
                    <a:lumMod val="90000"/>
                    <a:lumOff val="10000"/>
                  </a:schemeClr>
                </a:solidFill>
                <a:latin typeface="+mn-lt"/>
                <a:ea typeface="+mn-ea"/>
                <a:cs typeface="+mn-cs"/>
              </a:defRPr>
            </a:lvl5pPr>
            <a:lvl6pPr marL="0" indent="0" algn="l" defTabSz="914400" rtl="0" eaLnBrk="1" latinLnBrk="0" hangingPunct="1">
              <a:lnSpc>
                <a:spcPct val="100000"/>
              </a:lnSpc>
              <a:spcBef>
                <a:spcPts val="1200"/>
              </a:spcBef>
              <a:spcAft>
                <a:spcPts val="300"/>
              </a:spcAft>
              <a:buFont typeface="Arial" panose="020B0604020202020204" pitchFamily="34" charset="0"/>
              <a:buNone/>
              <a:defRPr sz="1400" b="0" i="0" kern="1200">
                <a:solidFill>
                  <a:schemeClr val="accent1"/>
                </a:solidFill>
                <a:latin typeface="Lato Hairline" panose="020F0202020204030203" pitchFamily="34" charset="0"/>
                <a:ea typeface="+mn-ea"/>
                <a:cs typeface="+mn-cs"/>
              </a:defRPr>
            </a:lvl6pPr>
            <a:lvl7pPr marL="0" indent="0" algn="l" defTabSz="914400" rtl="0" eaLnBrk="1" latinLnBrk="0" hangingPunct="1">
              <a:lnSpc>
                <a:spcPct val="100000"/>
              </a:lnSpc>
              <a:spcBef>
                <a:spcPts val="300"/>
              </a:spcBef>
              <a:spcAft>
                <a:spcPts val="300"/>
              </a:spcAft>
              <a:buFont typeface="Arial" panose="020B0604020202020204" pitchFamily="34" charset="0"/>
              <a:buNone/>
              <a:defRPr sz="1600" b="0" i="0" kern="1200" spc="20" baseline="0">
                <a:solidFill>
                  <a:schemeClr val="tx1">
                    <a:lumMod val="75000"/>
                    <a:lumOff val="25000"/>
                  </a:schemeClr>
                </a:solidFill>
                <a:latin typeface="Lato" panose="020F0502020204030203" pitchFamily="34" charset="0"/>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NL" sz="1800" dirty="0"/>
          </a:p>
        </p:txBody>
      </p:sp>
      <p:sp>
        <p:nvSpPr>
          <p:cNvPr id="4" name="Tekstvak 3">
            <a:extLst>
              <a:ext uri="{FF2B5EF4-FFF2-40B4-BE49-F238E27FC236}">
                <a16:creationId xmlns:a16="http://schemas.microsoft.com/office/drawing/2014/main" id="{158D7AF9-F359-3696-D434-E177444DE567}"/>
              </a:ext>
            </a:extLst>
          </p:cNvPr>
          <p:cNvSpPr txBox="1"/>
          <p:nvPr/>
        </p:nvSpPr>
        <p:spPr>
          <a:xfrm>
            <a:off x="352888" y="870978"/>
            <a:ext cx="11486222" cy="523220"/>
          </a:xfrm>
          <a:prstGeom prst="rect">
            <a:avLst/>
          </a:prstGeom>
          <a:noFill/>
        </p:spPr>
        <p:txBody>
          <a:bodyPr wrap="square">
            <a:spAutoFit/>
          </a:bodyPr>
          <a:lstStyle/>
          <a:p>
            <a:r>
              <a:rPr lang="nl-NL" sz="2800" b="1" dirty="0"/>
              <a:t>Rekenvoorbeelden effecten</a:t>
            </a:r>
          </a:p>
        </p:txBody>
      </p:sp>
      <p:pic>
        <p:nvPicPr>
          <p:cNvPr id="6" name="Afbeelding 5">
            <a:extLst>
              <a:ext uri="{FF2B5EF4-FFF2-40B4-BE49-F238E27FC236}">
                <a16:creationId xmlns:a16="http://schemas.microsoft.com/office/drawing/2014/main" id="{34D10832-53FD-7274-56E7-370F918B6DBE}"/>
              </a:ext>
            </a:extLst>
          </p:cNvPr>
          <p:cNvPicPr>
            <a:picLocks noChangeAspect="1"/>
          </p:cNvPicPr>
          <p:nvPr/>
        </p:nvPicPr>
        <p:blipFill>
          <a:blip r:embed="rId3"/>
          <a:stretch>
            <a:fillRect/>
          </a:stretch>
        </p:blipFill>
        <p:spPr>
          <a:xfrm>
            <a:off x="1162979" y="1394198"/>
            <a:ext cx="9022422" cy="5184513"/>
          </a:xfrm>
          <a:prstGeom prst="rect">
            <a:avLst/>
          </a:prstGeom>
        </p:spPr>
      </p:pic>
      <p:sp>
        <p:nvSpPr>
          <p:cNvPr id="5" name="Tekstballon: rechthoek 4">
            <a:extLst>
              <a:ext uri="{FF2B5EF4-FFF2-40B4-BE49-F238E27FC236}">
                <a16:creationId xmlns:a16="http://schemas.microsoft.com/office/drawing/2014/main" id="{9A619708-6439-F606-247F-C3C4DA40ED92}"/>
              </a:ext>
            </a:extLst>
          </p:cNvPr>
          <p:cNvSpPr/>
          <p:nvPr/>
        </p:nvSpPr>
        <p:spPr>
          <a:xfrm>
            <a:off x="2811610" y="2525899"/>
            <a:ext cx="5526363" cy="586769"/>
          </a:xfrm>
          <a:prstGeom prst="wedgeRectCallout">
            <a:avLst>
              <a:gd name="adj1" fmla="val 71779"/>
              <a:gd name="adj2" fmla="val 50699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1572 m3 X 20 =31,440,-</a:t>
            </a:r>
          </a:p>
        </p:txBody>
      </p:sp>
      <p:sp>
        <p:nvSpPr>
          <p:cNvPr id="8" name="Explosie: 14 punten 7">
            <a:extLst>
              <a:ext uri="{FF2B5EF4-FFF2-40B4-BE49-F238E27FC236}">
                <a16:creationId xmlns:a16="http://schemas.microsoft.com/office/drawing/2014/main" id="{7B2A99CA-BE90-B7A1-2415-8E7DCF5FBDCC}"/>
              </a:ext>
            </a:extLst>
          </p:cNvPr>
          <p:cNvSpPr/>
          <p:nvPr/>
        </p:nvSpPr>
        <p:spPr>
          <a:xfrm>
            <a:off x="553378" y="1500318"/>
            <a:ext cx="10289710" cy="4835792"/>
          </a:xfrm>
          <a:prstGeom prst="irregularSeal2">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3200" b="1" dirty="0"/>
              <a:t>Dat is 13.320 euro meer t.o.v. 230 N-norm aan kosten!!!!!</a:t>
            </a:r>
          </a:p>
        </p:txBody>
      </p:sp>
    </p:spTree>
    <p:extLst>
      <p:ext uri="{BB962C8B-B14F-4D97-AF65-F5344CB8AC3E}">
        <p14:creationId xmlns:p14="http://schemas.microsoft.com/office/powerpoint/2010/main" val="352798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7B3C7F-A5CF-8141-94C4-135349BE929C}"/>
              </a:ext>
            </a:extLst>
          </p:cNvPr>
          <p:cNvSpPr>
            <a:spLocks noGrp="1"/>
          </p:cNvSpPr>
          <p:nvPr>
            <p:ph type="title"/>
          </p:nvPr>
        </p:nvSpPr>
        <p:spPr/>
        <p:txBody>
          <a:bodyPr/>
          <a:lstStyle/>
          <a:p>
            <a:r>
              <a:rPr lang="nl-NL" dirty="0"/>
              <a:t>Wat zijn de effecten van de afbouw</a:t>
            </a:r>
          </a:p>
        </p:txBody>
      </p:sp>
      <p:sp>
        <p:nvSpPr>
          <p:cNvPr id="3" name="Tijdelijke aanduiding voor verticale tekst 2">
            <a:extLst>
              <a:ext uri="{FF2B5EF4-FFF2-40B4-BE49-F238E27FC236}">
                <a16:creationId xmlns:a16="http://schemas.microsoft.com/office/drawing/2014/main" id="{55F7E104-9989-8F10-010D-26988D40429E}"/>
              </a:ext>
            </a:extLst>
          </p:cNvPr>
          <p:cNvSpPr>
            <a:spLocks noGrp="1"/>
          </p:cNvSpPr>
          <p:nvPr>
            <p:ph type="body" orient="vert" idx="1"/>
          </p:nvPr>
        </p:nvSpPr>
        <p:spPr/>
        <p:txBody>
          <a:bodyPr/>
          <a:lstStyle/>
          <a:p>
            <a:r>
              <a:rPr lang="nl-NL" sz="2000" dirty="0"/>
              <a:t>Subsidie behoud grasland</a:t>
            </a:r>
          </a:p>
          <a:p>
            <a:pPr lvl="1"/>
            <a:r>
              <a:rPr lang="nl-NL" sz="2000" dirty="0"/>
              <a:t>2024 (niet NV)</a:t>
            </a:r>
          </a:p>
          <a:p>
            <a:pPr lvl="2"/>
            <a:r>
              <a:rPr lang="nl-NL" sz="2000" dirty="0"/>
              <a:t>	50 ha x 40 euro = 2.000 euro</a:t>
            </a:r>
          </a:p>
          <a:p>
            <a:pPr lvl="1"/>
            <a:r>
              <a:rPr lang="nl-NL" sz="2000" dirty="0"/>
              <a:t>2025 (niet NV)</a:t>
            </a:r>
          </a:p>
          <a:p>
            <a:pPr lvl="2"/>
            <a:r>
              <a:rPr lang="nl-NL" sz="2000" dirty="0"/>
              <a:t>	50 ha x 100 euro = 5.000 euro</a:t>
            </a:r>
          </a:p>
          <a:p>
            <a:pPr lvl="2"/>
            <a:endParaRPr lang="nl-NL" sz="2000" dirty="0"/>
          </a:p>
          <a:p>
            <a:endParaRPr lang="nl-NL" sz="2000" dirty="0"/>
          </a:p>
        </p:txBody>
      </p:sp>
      <p:graphicFrame>
        <p:nvGraphicFramePr>
          <p:cNvPr id="6" name="Tabel 5">
            <a:extLst>
              <a:ext uri="{FF2B5EF4-FFF2-40B4-BE49-F238E27FC236}">
                <a16:creationId xmlns:a16="http://schemas.microsoft.com/office/drawing/2014/main" id="{07ACF1D8-02C3-FA2A-2134-79D4AAB7A3F2}"/>
              </a:ext>
            </a:extLst>
          </p:cNvPr>
          <p:cNvGraphicFramePr>
            <a:graphicFrameLocks noGrp="1"/>
          </p:cNvGraphicFramePr>
          <p:nvPr>
            <p:extLst>
              <p:ext uri="{D42A27DB-BD31-4B8C-83A1-F6EECF244321}">
                <p14:modId xmlns:p14="http://schemas.microsoft.com/office/powerpoint/2010/main" val="275943040"/>
              </p:ext>
            </p:extLst>
          </p:nvPr>
        </p:nvGraphicFramePr>
        <p:xfrm>
          <a:off x="698500" y="3805360"/>
          <a:ext cx="10772772" cy="2304962"/>
        </p:xfrm>
        <a:graphic>
          <a:graphicData uri="http://schemas.openxmlformats.org/drawingml/2006/table">
            <a:tbl>
              <a:tblPr/>
              <a:tblGrid>
                <a:gridCol w="1795462">
                  <a:extLst>
                    <a:ext uri="{9D8B030D-6E8A-4147-A177-3AD203B41FA5}">
                      <a16:colId xmlns:a16="http://schemas.microsoft.com/office/drawing/2014/main" val="2297861106"/>
                    </a:ext>
                  </a:extLst>
                </a:gridCol>
                <a:gridCol w="1795462">
                  <a:extLst>
                    <a:ext uri="{9D8B030D-6E8A-4147-A177-3AD203B41FA5}">
                      <a16:colId xmlns:a16="http://schemas.microsoft.com/office/drawing/2014/main" val="1397410796"/>
                    </a:ext>
                  </a:extLst>
                </a:gridCol>
                <a:gridCol w="1795462">
                  <a:extLst>
                    <a:ext uri="{9D8B030D-6E8A-4147-A177-3AD203B41FA5}">
                      <a16:colId xmlns:a16="http://schemas.microsoft.com/office/drawing/2014/main" val="2770626526"/>
                    </a:ext>
                  </a:extLst>
                </a:gridCol>
                <a:gridCol w="1795462">
                  <a:extLst>
                    <a:ext uri="{9D8B030D-6E8A-4147-A177-3AD203B41FA5}">
                      <a16:colId xmlns:a16="http://schemas.microsoft.com/office/drawing/2014/main" val="3417500676"/>
                    </a:ext>
                  </a:extLst>
                </a:gridCol>
                <a:gridCol w="1795462">
                  <a:extLst>
                    <a:ext uri="{9D8B030D-6E8A-4147-A177-3AD203B41FA5}">
                      <a16:colId xmlns:a16="http://schemas.microsoft.com/office/drawing/2014/main" val="1909447118"/>
                    </a:ext>
                  </a:extLst>
                </a:gridCol>
                <a:gridCol w="1795462">
                  <a:extLst>
                    <a:ext uri="{9D8B030D-6E8A-4147-A177-3AD203B41FA5}">
                      <a16:colId xmlns:a16="http://schemas.microsoft.com/office/drawing/2014/main" val="3703212260"/>
                    </a:ext>
                  </a:extLst>
                </a:gridCol>
              </a:tblGrid>
              <a:tr h="936391">
                <a:tc>
                  <a:txBody>
                    <a:bodyPr/>
                    <a:lstStyle/>
                    <a:p>
                      <a:pPr algn="l"/>
                      <a:r>
                        <a:rPr lang="nl-NL" sz="1400" dirty="0">
                          <a:effectLst/>
                        </a:rPr>
                        <a:t> </a:t>
                      </a:r>
                    </a:p>
                  </a:txBody>
                  <a:tcPr marL="72030" marR="72030" marT="36015" marB="36015" anchor="ctr">
                    <a:lnL>
                      <a:noFill/>
                    </a:lnL>
                    <a:lnR>
                      <a:noFill/>
                    </a:lnR>
                    <a:lnB w="19050" cap="flat" cmpd="sng" algn="ctr">
                      <a:solidFill>
                        <a:srgbClr val="000000"/>
                      </a:solidFill>
                      <a:prstDash val="solid"/>
                      <a:round/>
                      <a:headEnd type="none" w="med" len="med"/>
                      <a:tailEnd type="none" w="med" len="med"/>
                    </a:lnB>
                    <a:noFill/>
                  </a:tcPr>
                </a:tc>
                <a:tc>
                  <a:txBody>
                    <a:bodyPr/>
                    <a:lstStyle/>
                    <a:p>
                      <a:pPr algn="l"/>
                      <a:r>
                        <a:rPr lang="nl-NL" sz="1400" dirty="0">
                          <a:effectLst/>
                        </a:rPr>
                        <a:t>Subsidie per ha</a:t>
                      </a:r>
                      <a:br>
                        <a:rPr lang="nl-NL" sz="1400" dirty="0">
                          <a:effectLst/>
                        </a:rPr>
                      </a:br>
                      <a:r>
                        <a:rPr lang="nl-NL" sz="1400" dirty="0">
                          <a:effectLst/>
                        </a:rPr>
                        <a:t>in bestaand 250-gebied</a:t>
                      </a:r>
                    </a:p>
                  </a:txBody>
                  <a:tcPr marL="72030" marR="72030" marT="36015" marB="36015" anchor="ctr">
                    <a:lnL>
                      <a:noFill/>
                    </a:lnL>
                    <a:lnR>
                      <a:noFill/>
                    </a:lnR>
                    <a:lnT>
                      <a:noFill/>
                    </a:lnT>
                    <a:lnB w="19050" cap="flat" cmpd="sng" algn="ctr">
                      <a:solidFill>
                        <a:srgbClr val="000000"/>
                      </a:solidFill>
                      <a:prstDash val="solid"/>
                      <a:round/>
                      <a:headEnd type="none" w="med" len="med"/>
                      <a:tailEnd type="none" w="med" len="med"/>
                    </a:lnB>
                    <a:noFill/>
                  </a:tcPr>
                </a:tc>
                <a:tc>
                  <a:txBody>
                    <a:bodyPr/>
                    <a:lstStyle/>
                    <a:p>
                      <a:pPr algn="l"/>
                      <a:r>
                        <a:rPr lang="nl-NL" sz="1400" dirty="0">
                          <a:effectLst/>
                        </a:rPr>
                        <a:t>Subsidie per ha</a:t>
                      </a:r>
                      <a:br>
                        <a:rPr lang="nl-NL" sz="1400" dirty="0">
                          <a:effectLst/>
                        </a:rPr>
                      </a:br>
                      <a:r>
                        <a:rPr lang="nl-NL" sz="1400" dirty="0">
                          <a:effectLst/>
                        </a:rPr>
                        <a:t> in bestaand  230-gebied</a:t>
                      </a:r>
                    </a:p>
                  </a:txBody>
                  <a:tcPr marL="72030" marR="72030" marT="36015" marB="36015" anchor="ctr">
                    <a:lnL>
                      <a:noFill/>
                    </a:lnL>
                    <a:lnR>
                      <a:noFill/>
                    </a:lnR>
                    <a:lnT>
                      <a:noFill/>
                    </a:lnT>
                    <a:lnB w="19050" cap="flat" cmpd="sng" algn="ctr">
                      <a:solidFill>
                        <a:srgbClr val="000000"/>
                      </a:solidFill>
                      <a:prstDash val="solid"/>
                      <a:round/>
                      <a:headEnd type="none" w="med" len="med"/>
                      <a:tailEnd type="none" w="med" len="med"/>
                    </a:lnB>
                    <a:noFill/>
                  </a:tcPr>
                </a:tc>
                <a:tc>
                  <a:txBody>
                    <a:bodyPr/>
                    <a:lstStyle/>
                    <a:p>
                      <a:pPr algn="l"/>
                      <a:r>
                        <a:rPr lang="nl-NL" sz="1400">
                          <a:effectLst/>
                        </a:rPr>
                        <a:t>Subsidie per ha</a:t>
                      </a:r>
                      <a:br>
                        <a:rPr lang="nl-NL" sz="1400">
                          <a:effectLst/>
                        </a:rPr>
                      </a:br>
                      <a:r>
                        <a:rPr lang="nl-NL" sz="1400">
                          <a:effectLst/>
                        </a:rPr>
                        <a:t>in nieuwe</a:t>
                      </a:r>
                      <a:br>
                        <a:rPr lang="nl-NL" sz="1400">
                          <a:effectLst/>
                        </a:rPr>
                      </a:br>
                      <a:r>
                        <a:rPr lang="nl-NL" sz="1400">
                          <a:effectLst/>
                        </a:rPr>
                        <a:t>NV-gebieden</a:t>
                      </a:r>
                    </a:p>
                  </a:txBody>
                  <a:tcPr marL="72030" marR="72030" marT="36015" marB="36015" anchor="ctr">
                    <a:lnL>
                      <a:noFill/>
                    </a:lnL>
                    <a:lnR>
                      <a:noFill/>
                    </a:lnR>
                    <a:lnT>
                      <a:noFill/>
                    </a:lnT>
                    <a:lnB w="19050" cap="flat" cmpd="sng" algn="ctr">
                      <a:solidFill>
                        <a:srgbClr val="000000"/>
                      </a:solidFill>
                      <a:prstDash val="solid"/>
                      <a:round/>
                      <a:headEnd type="none" w="med" len="med"/>
                      <a:tailEnd type="none" w="med" len="med"/>
                    </a:lnB>
                    <a:noFill/>
                  </a:tcPr>
                </a:tc>
                <a:tc>
                  <a:txBody>
                    <a:bodyPr/>
                    <a:lstStyle/>
                    <a:p>
                      <a:pPr algn="l"/>
                      <a:r>
                        <a:rPr lang="nl-NL" sz="1400">
                          <a:effectLst/>
                        </a:rPr>
                        <a:t>Subsidie per ha in Natura 2000-</a:t>
                      </a:r>
                      <a:br>
                        <a:rPr lang="nl-NL" sz="1400">
                          <a:effectLst/>
                        </a:rPr>
                      </a:br>
                      <a:r>
                        <a:rPr lang="nl-NL" sz="1400">
                          <a:effectLst/>
                        </a:rPr>
                        <a:t>en GWB-gebied </a:t>
                      </a:r>
                      <a:br>
                        <a:rPr lang="nl-NL" sz="1400">
                          <a:effectLst/>
                        </a:rPr>
                      </a:br>
                      <a:r>
                        <a:rPr lang="nl-NL" sz="1400">
                          <a:effectLst/>
                        </a:rPr>
                        <a:t>(vanaf 250-gebied)</a:t>
                      </a:r>
                    </a:p>
                  </a:txBody>
                  <a:tcPr marL="72030" marR="72030" marT="36015" marB="36015" anchor="ctr">
                    <a:lnL>
                      <a:noFill/>
                    </a:lnL>
                    <a:lnR>
                      <a:noFill/>
                    </a:lnR>
                    <a:lnT>
                      <a:noFill/>
                    </a:lnT>
                    <a:lnB w="19050" cap="flat" cmpd="sng" algn="ctr">
                      <a:solidFill>
                        <a:srgbClr val="000000"/>
                      </a:solidFill>
                      <a:prstDash val="solid"/>
                      <a:round/>
                      <a:headEnd type="none" w="med" len="med"/>
                      <a:tailEnd type="none" w="med" len="med"/>
                    </a:lnB>
                    <a:noFill/>
                  </a:tcPr>
                </a:tc>
                <a:tc>
                  <a:txBody>
                    <a:bodyPr/>
                    <a:lstStyle/>
                    <a:p>
                      <a:pPr algn="l"/>
                      <a:r>
                        <a:rPr lang="nl-NL" sz="1400" dirty="0">
                          <a:effectLst/>
                        </a:rPr>
                        <a:t>Subsidie per ha in Natura 2000-</a:t>
                      </a:r>
                      <a:br>
                        <a:rPr lang="nl-NL" sz="1400" dirty="0">
                          <a:effectLst/>
                        </a:rPr>
                      </a:br>
                      <a:r>
                        <a:rPr lang="nl-NL" sz="1400" dirty="0">
                          <a:effectLst/>
                        </a:rPr>
                        <a:t> en GWB-gebied</a:t>
                      </a:r>
                      <a:br>
                        <a:rPr lang="nl-NL" sz="1400" dirty="0">
                          <a:effectLst/>
                        </a:rPr>
                      </a:br>
                      <a:r>
                        <a:rPr lang="nl-NL" sz="1400" dirty="0">
                          <a:effectLst/>
                        </a:rPr>
                        <a:t>(vanaf 230-gebied)</a:t>
                      </a:r>
                    </a:p>
                  </a:txBody>
                  <a:tcPr marL="72030" marR="72030" marT="36015" marB="36015" anchor="ctr">
                    <a:lnL>
                      <a:noFill/>
                    </a:lnL>
                    <a:lnR>
                      <a:noFill/>
                    </a:lnR>
                    <a:lnT>
                      <a:noFill/>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3398773"/>
                  </a:ext>
                </a:extLst>
              </a:tr>
              <a:tr h="504211">
                <a:tc>
                  <a:txBody>
                    <a:bodyPr/>
                    <a:lstStyle/>
                    <a:p>
                      <a:pPr algn="l"/>
                      <a:r>
                        <a:rPr lang="nl-NL" sz="1400">
                          <a:effectLst/>
                        </a:rPr>
                        <a:t> </a:t>
                      </a:r>
                    </a:p>
                  </a:txBody>
                  <a:tcPr marL="72030" marR="72030" marT="36015" marB="36015"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l"/>
                      <a:r>
                        <a:rPr lang="nl-NL" sz="1400">
                          <a:effectLst/>
                        </a:rPr>
                        <a:t>Afname kg N - bedrag</a:t>
                      </a:r>
                    </a:p>
                  </a:txBody>
                  <a:tcPr marL="72030" marR="72030" marT="36015" marB="36015"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l"/>
                      <a:r>
                        <a:rPr lang="nl-NL" sz="1400">
                          <a:effectLst/>
                        </a:rPr>
                        <a:t>Afname kg N - bedrag</a:t>
                      </a:r>
                    </a:p>
                  </a:txBody>
                  <a:tcPr marL="72030" marR="72030" marT="36015" marB="36015"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l"/>
                      <a:r>
                        <a:rPr lang="nl-NL" sz="1400">
                          <a:effectLst/>
                        </a:rPr>
                        <a:t>Afname kg N - bedrag</a:t>
                      </a:r>
                    </a:p>
                  </a:txBody>
                  <a:tcPr marL="72030" marR="72030" marT="36015" marB="36015"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l"/>
                      <a:r>
                        <a:rPr lang="nl-NL" sz="1400">
                          <a:effectLst/>
                        </a:rPr>
                        <a:t>Afname kg N - bedrag</a:t>
                      </a:r>
                    </a:p>
                  </a:txBody>
                  <a:tcPr marL="72030" marR="72030" marT="36015" marB="36015"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l"/>
                      <a:r>
                        <a:rPr lang="nl-NL" sz="1400">
                          <a:effectLst/>
                        </a:rPr>
                        <a:t>Afname kg N - bedrag</a:t>
                      </a:r>
                    </a:p>
                  </a:txBody>
                  <a:tcPr marL="72030" marR="72030" marT="36015" marB="36015"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97896770"/>
                  </a:ext>
                </a:extLst>
              </a:tr>
              <a:tr h="288120">
                <a:tc>
                  <a:txBody>
                    <a:bodyPr/>
                    <a:lstStyle/>
                    <a:p>
                      <a:pPr algn="l"/>
                      <a:r>
                        <a:rPr lang="nl-NL" sz="1400">
                          <a:effectLst/>
                        </a:rPr>
                        <a:t>2023</a:t>
                      </a:r>
                    </a:p>
                  </a:txBody>
                  <a:tcPr marL="72030" marR="72030" marT="36015" marB="36015" anchor="ctr">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ECF5FB"/>
                      </a:solidFill>
                      <a:prstDash val="solid"/>
                      <a:round/>
                      <a:headEnd type="none" w="med" len="med"/>
                      <a:tailEnd type="none" w="med" len="med"/>
                    </a:lnB>
                    <a:noFill/>
                  </a:tcPr>
                </a:tc>
                <a:tc>
                  <a:txBody>
                    <a:bodyPr/>
                    <a:lstStyle/>
                    <a:p>
                      <a:pPr fontAlgn="t"/>
                      <a:r>
                        <a:rPr lang="nl-NL" sz="1400">
                          <a:effectLst/>
                        </a:rPr>
                        <a:t>10 kg - € 20</a:t>
                      </a:r>
                    </a:p>
                  </a:txBody>
                  <a:tcPr marL="72030" marR="72030" marT="36015" marB="36015">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9050" cap="flat" cmpd="sng" algn="ctr">
                      <a:solidFill>
                        <a:srgbClr val="ECF5FB"/>
                      </a:solidFill>
                      <a:prstDash val="solid"/>
                      <a:round/>
                      <a:headEnd type="none" w="med" len="med"/>
                      <a:tailEnd type="none" w="med" len="med"/>
                    </a:lnB>
                    <a:noFill/>
                  </a:tcPr>
                </a:tc>
                <a:tc>
                  <a:txBody>
                    <a:bodyPr/>
                    <a:lstStyle/>
                    <a:p>
                      <a:pPr fontAlgn="t"/>
                      <a:r>
                        <a:rPr lang="nl-NL" sz="1400">
                          <a:effectLst/>
                        </a:rPr>
                        <a:t>10 kg - € 20</a:t>
                      </a:r>
                    </a:p>
                  </a:txBody>
                  <a:tcPr marL="72030" marR="72030" marT="36015" marB="36015">
                    <a:lnL>
                      <a:noFill/>
                    </a:lnL>
                    <a:lnR>
                      <a:noFill/>
                    </a:lnR>
                    <a:lnT w="19050" cap="flat" cmpd="sng" algn="ctr">
                      <a:solidFill>
                        <a:srgbClr val="000000"/>
                      </a:solidFill>
                      <a:prstDash val="solid"/>
                      <a:round/>
                      <a:headEnd type="none" w="med" len="med"/>
                      <a:tailEnd type="none" w="med" len="med"/>
                    </a:lnT>
                    <a:lnB w="19050" cap="flat" cmpd="sng" algn="ctr">
                      <a:solidFill>
                        <a:srgbClr val="ECF5FB"/>
                      </a:solidFill>
                      <a:prstDash val="solid"/>
                      <a:round/>
                      <a:headEnd type="none" w="med" len="med"/>
                      <a:tailEnd type="none" w="med" len="med"/>
                    </a:lnB>
                    <a:noFill/>
                  </a:tcPr>
                </a:tc>
                <a:tc>
                  <a:txBody>
                    <a:bodyPr/>
                    <a:lstStyle/>
                    <a:p>
                      <a:pPr fontAlgn="t"/>
                      <a:r>
                        <a:rPr lang="nl-NL" sz="1400">
                          <a:effectLst/>
                        </a:rPr>
                        <a:t>30 kg - € 60</a:t>
                      </a:r>
                    </a:p>
                  </a:txBody>
                  <a:tcPr marL="72030" marR="72030" marT="36015" marB="36015">
                    <a:lnL>
                      <a:noFill/>
                    </a:lnL>
                    <a:lnR>
                      <a:noFill/>
                    </a:lnR>
                    <a:lnT w="19050" cap="flat" cmpd="sng" algn="ctr">
                      <a:solidFill>
                        <a:srgbClr val="000000"/>
                      </a:solidFill>
                      <a:prstDash val="solid"/>
                      <a:round/>
                      <a:headEnd type="none" w="med" len="med"/>
                      <a:tailEnd type="none" w="med" len="med"/>
                    </a:lnT>
                    <a:lnB w="19050" cap="flat" cmpd="sng" algn="ctr">
                      <a:solidFill>
                        <a:srgbClr val="ECF5FB"/>
                      </a:solidFill>
                      <a:prstDash val="solid"/>
                      <a:round/>
                      <a:headEnd type="none" w="med" len="med"/>
                      <a:tailEnd type="none" w="med" len="med"/>
                    </a:lnB>
                    <a:noFill/>
                  </a:tcPr>
                </a:tc>
                <a:tc>
                  <a:txBody>
                    <a:bodyPr/>
                    <a:lstStyle/>
                    <a:p>
                      <a:pPr fontAlgn="t"/>
                      <a:r>
                        <a:rPr lang="nl-NL" sz="1400">
                          <a:effectLst/>
                        </a:rPr>
                        <a:t>80 kg - € 160</a:t>
                      </a:r>
                    </a:p>
                  </a:txBody>
                  <a:tcPr marL="72030" marR="72030" marT="36015" marB="36015">
                    <a:lnL>
                      <a:noFill/>
                    </a:lnL>
                    <a:lnR>
                      <a:noFill/>
                    </a:lnR>
                    <a:lnT w="19050" cap="flat" cmpd="sng" algn="ctr">
                      <a:solidFill>
                        <a:srgbClr val="000000"/>
                      </a:solidFill>
                      <a:prstDash val="solid"/>
                      <a:round/>
                      <a:headEnd type="none" w="med" len="med"/>
                      <a:tailEnd type="none" w="med" len="med"/>
                    </a:lnT>
                    <a:lnB w="19050" cap="flat" cmpd="sng" algn="ctr">
                      <a:solidFill>
                        <a:srgbClr val="ECF5FB"/>
                      </a:solidFill>
                      <a:prstDash val="solid"/>
                      <a:round/>
                      <a:headEnd type="none" w="med" len="med"/>
                      <a:tailEnd type="none" w="med" len="med"/>
                    </a:lnB>
                    <a:noFill/>
                  </a:tcPr>
                </a:tc>
                <a:tc>
                  <a:txBody>
                    <a:bodyPr/>
                    <a:lstStyle/>
                    <a:p>
                      <a:pPr fontAlgn="t"/>
                      <a:r>
                        <a:rPr lang="nl-NL" sz="1400">
                          <a:effectLst/>
                        </a:rPr>
                        <a:t>60 kg - € 120</a:t>
                      </a:r>
                    </a:p>
                  </a:txBody>
                  <a:tcPr marL="72030" marR="72030" marT="36015" marB="36015">
                    <a:lnL>
                      <a:noFill/>
                    </a:lnL>
                    <a:lnR>
                      <a:noFill/>
                    </a:lnR>
                    <a:lnT w="19050" cap="flat" cmpd="sng" algn="ctr">
                      <a:solidFill>
                        <a:srgbClr val="000000"/>
                      </a:solidFill>
                      <a:prstDash val="solid"/>
                      <a:round/>
                      <a:headEnd type="none" w="med" len="med"/>
                      <a:tailEnd type="none" w="med" len="med"/>
                    </a:lnT>
                    <a:lnB w="19050" cap="flat" cmpd="sng" algn="ctr">
                      <a:solidFill>
                        <a:srgbClr val="ECF5FB"/>
                      </a:solidFill>
                      <a:prstDash val="solid"/>
                      <a:round/>
                      <a:headEnd type="none" w="med" len="med"/>
                      <a:tailEnd type="none" w="med" len="med"/>
                    </a:lnB>
                    <a:noFill/>
                  </a:tcPr>
                </a:tc>
                <a:extLst>
                  <a:ext uri="{0D108BD9-81ED-4DB2-BD59-A6C34878D82A}">
                    <a16:rowId xmlns:a16="http://schemas.microsoft.com/office/drawing/2014/main" val="2597605214"/>
                  </a:ext>
                </a:extLst>
              </a:tr>
              <a:tr h="288120">
                <a:tc>
                  <a:txBody>
                    <a:bodyPr/>
                    <a:lstStyle/>
                    <a:p>
                      <a:pPr algn="l"/>
                      <a:r>
                        <a:rPr lang="nl-NL" sz="1400">
                          <a:effectLst/>
                        </a:rPr>
                        <a:t>2024</a:t>
                      </a:r>
                    </a:p>
                  </a:txBody>
                  <a:tcPr marL="72030" marR="72030" marT="36015" marB="36015" anchor="ctr">
                    <a:lnL>
                      <a:noFill/>
                    </a:lnL>
                    <a:lnR w="19050" cap="flat" cmpd="sng" algn="ctr">
                      <a:solidFill>
                        <a:srgbClr val="000000"/>
                      </a:solidFill>
                      <a:prstDash val="solid"/>
                      <a:round/>
                      <a:headEnd type="none" w="med" len="med"/>
                      <a:tailEnd type="none" w="med" len="med"/>
                    </a:lnR>
                    <a:lnT w="19050" cap="flat" cmpd="sng" algn="ctr">
                      <a:solidFill>
                        <a:srgbClr val="ECF5FB"/>
                      </a:solidFill>
                      <a:prstDash val="solid"/>
                      <a:round/>
                      <a:headEnd type="none" w="med" len="med"/>
                      <a:tailEnd type="none" w="med" len="med"/>
                    </a:lnT>
                    <a:lnB w="19050" cap="flat" cmpd="sng" algn="ctr">
                      <a:solidFill>
                        <a:srgbClr val="ECF5FB"/>
                      </a:solidFill>
                      <a:prstDash val="solid"/>
                      <a:round/>
                      <a:headEnd type="none" w="med" len="med"/>
                      <a:tailEnd type="none" w="med" len="med"/>
                    </a:lnB>
                    <a:noFill/>
                  </a:tcPr>
                </a:tc>
                <a:tc>
                  <a:txBody>
                    <a:bodyPr/>
                    <a:lstStyle/>
                    <a:p>
                      <a:pPr fontAlgn="t"/>
                      <a:r>
                        <a:rPr lang="nl-NL" sz="1400">
                          <a:effectLst/>
                        </a:rPr>
                        <a:t>20 kg - € 40</a:t>
                      </a:r>
                    </a:p>
                  </a:txBody>
                  <a:tcPr marL="72030" marR="72030" marT="36015" marB="36015">
                    <a:lnL w="19050" cap="flat" cmpd="sng" algn="ctr">
                      <a:solidFill>
                        <a:srgbClr val="000000"/>
                      </a:solidFill>
                      <a:prstDash val="solid"/>
                      <a:round/>
                      <a:headEnd type="none" w="med" len="med"/>
                      <a:tailEnd type="none" w="med" len="med"/>
                    </a:lnL>
                    <a:lnR>
                      <a:noFill/>
                    </a:lnR>
                    <a:lnT w="19050" cap="flat" cmpd="sng" algn="ctr">
                      <a:solidFill>
                        <a:srgbClr val="ECF5FB"/>
                      </a:solidFill>
                      <a:prstDash val="solid"/>
                      <a:round/>
                      <a:headEnd type="none" w="med" len="med"/>
                      <a:tailEnd type="none" w="med" len="med"/>
                    </a:lnT>
                    <a:lnB w="19050" cap="flat" cmpd="sng" algn="ctr">
                      <a:solidFill>
                        <a:srgbClr val="ECF5FB"/>
                      </a:solidFill>
                      <a:prstDash val="solid"/>
                      <a:round/>
                      <a:headEnd type="none" w="med" len="med"/>
                      <a:tailEnd type="none" w="med" len="med"/>
                    </a:lnB>
                    <a:noFill/>
                  </a:tcPr>
                </a:tc>
                <a:tc>
                  <a:txBody>
                    <a:bodyPr/>
                    <a:lstStyle/>
                    <a:p>
                      <a:pPr fontAlgn="t"/>
                      <a:r>
                        <a:rPr lang="nl-NL" sz="1400">
                          <a:effectLst/>
                        </a:rPr>
                        <a:t>20 kg - € 40</a:t>
                      </a:r>
                    </a:p>
                  </a:txBody>
                  <a:tcPr marL="72030" marR="72030" marT="36015" marB="36015">
                    <a:lnL>
                      <a:noFill/>
                    </a:lnL>
                    <a:lnR>
                      <a:noFill/>
                    </a:lnR>
                    <a:lnT w="19050" cap="flat" cmpd="sng" algn="ctr">
                      <a:solidFill>
                        <a:srgbClr val="ECF5FB"/>
                      </a:solidFill>
                      <a:prstDash val="solid"/>
                      <a:round/>
                      <a:headEnd type="none" w="med" len="med"/>
                      <a:tailEnd type="none" w="med" len="med"/>
                    </a:lnT>
                    <a:lnB w="19050" cap="flat" cmpd="sng" algn="ctr">
                      <a:solidFill>
                        <a:srgbClr val="ECF5FB"/>
                      </a:solidFill>
                      <a:prstDash val="solid"/>
                      <a:round/>
                      <a:headEnd type="none" w="med" len="med"/>
                      <a:tailEnd type="none" w="med" len="med"/>
                    </a:lnB>
                    <a:noFill/>
                  </a:tcPr>
                </a:tc>
                <a:tc>
                  <a:txBody>
                    <a:bodyPr/>
                    <a:lstStyle/>
                    <a:p>
                      <a:pPr fontAlgn="t"/>
                      <a:r>
                        <a:rPr lang="nl-NL" sz="1400">
                          <a:effectLst/>
                        </a:rPr>
                        <a:t>40 kg - € 80</a:t>
                      </a:r>
                    </a:p>
                  </a:txBody>
                  <a:tcPr marL="72030" marR="72030" marT="36015" marB="36015">
                    <a:lnL>
                      <a:noFill/>
                    </a:lnL>
                    <a:lnR>
                      <a:noFill/>
                    </a:lnR>
                    <a:lnT w="19050" cap="flat" cmpd="sng" algn="ctr">
                      <a:solidFill>
                        <a:srgbClr val="ECF5FB"/>
                      </a:solidFill>
                      <a:prstDash val="solid"/>
                      <a:round/>
                      <a:headEnd type="none" w="med" len="med"/>
                      <a:tailEnd type="none" w="med" len="med"/>
                    </a:lnT>
                    <a:lnB w="19050" cap="flat" cmpd="sng" algn="ctr">
                      <a:solidFill>
                        <a:srgbClr val="ECF5FB"/>
                      </a:solidFill>
                      <a:prstDash val="solid"/>
                      <a:round/>
                      <a:headEnd type="none" w="med" len="med"/>
                      <a:tailEnd type="none" w="med" len="med"/>
                    </a:lnB>
                    <a:noFill/>
                  </a:tcPr>
                </a:tc>
                <a:tc>
                  <a:txBody>
                    <a:bodyPr/>
                    <a:lstStyle/>
                    <a:p>
                      <a:pPr fontAlgn="t"/>
                      <a:r>
                        <a:rPr lang="nl-NL" sz="1400">
                          <a:effectLst/>
                        </a:rPr>
                        <a:t>80 kg - € 160</a:t>
                      </a:r>
                    </a:p>
                  </a:txBody>
                  <a:tcPr marL="72030" marR="72030" marT="36015" marB="36015">
                    <a:lnL>
                      <a:noFill/>
                    </a:lnL>
                    <a:lnR>
                      <a:noFill/>
                    </a:lnR>
                    <a:lnT w="19050" cap="flat" cmpd="sng" algn="ctr">
                      <a:solidFill>
                        <a:srgbClr val="ECF5FB"/>
                      </a:solidFill>
                      <a:prstDash val="solid"/>
                      <a:round/>
                      <a:headEnd type="none" w="med" len="med"/>
                      <a:tailEnd type="none" w="med" len="med"/>
                    </a:lnT>
                    <a:lnB w="19050" cap="flat" cmpd="sng" algn="ctr">
                      <a:solidFill>
                        <a:srgbClr val="ECF5FB"/>
                      </a:solidFill>
                      <a:prstDash val="solid"/>
                      <a:round/>
                      <a:headEnd type="none" w="med" len="med"/>
                      <a:tailEnd type="none" w="med" len="med"/>
                    </a:lnB>
                    <a:noFill/>
                  </a:tcPr>
                </a:tc>
                <a:tc>
                  <a:txBody>
                    <a:bodyPr/>
                    <a:lstStyle/>
                    <a:p>
                      <a:pPr fontAlgn="t"/>
                      <a:r>
                        <a:rPr lang="nl-NL" sz="1400">
                          <a:effectLst/>
                        </a:rPr>
                        <a:t>60 kg - € 120</a:t>
                      </a:r>
                    </a:p>
                  </a:txBody>
                  <a:tcPr marL="72030" marR="72030" marT="36015" marB="36015">
                    <a:lnL>
                      <a:noFill/>
                    </a:lnL>
                    <a:lnR>
                      <a:noFill/>
                    </a:lnR>
                    <a:lnT w="19050" cap="flat" cmpd="sng" algn="ctr">
                      <a:solidFill>
                        <a:srgbClr val="ECF5FB"/>
                      </a:solidFill>
                      <a:prstDash val="solid"/>
                      <a:round/>
                      <a:headEnd type="none" w="med" len="med"/>
                      <a:tailEnd type="none" w="med" len="med"/>
                    </a:lnT>
                    <a:lnB w="19050" cap="flat" cmpd="sng" algn="ctr">
                      <a:solidFill>
                        <a:srgbClr val="ECF5FB"/>
                      </a:solidFill>
                      <a:prstDash val="solid"/>
                      <a:round/>
                      <a:headEnd type="none" w="med" len="med"/>
                      <a:tailEnd type="none" w="med" len="med"/>
                    </a:lnB>
                    <a:noFill/>
                  </a:tcPr>
                </a:tc>
                <a:extLst>
                  <a:ext uri="{0D108BD9-81ED-4DB2-BD59-A6C34878D82A}">
                    <a16:rowId xmlns:a16="http://schemas.microsoft.com/office/drawing/2014/main" val="3696966820"/>
                  </a:ext>
                </a:extLst>
              </a:tr>
              <a:tr h="288120">
                <a:tc>
                  <a:txBody>
                    <a:bodyPr/>
                    <a:lstStyle/>
                    <a:p>
                      <a:pPr algn="l"/>
                      <a:r>
                        <a:rPr lang="nl-NL" sz="1400">
                          <a:effectLst/>
                        </a:rPr>
                        <a:t>2025</a:t>
                      </a:r>
                    </a:p>
                  </a:txBody>
                  <a:tcPr marL="72030" marR="72030" marT="36015" marB="36015" anchor="ctr">
                    <a:lnL>
                      <a:noFill/>
                    </a:lnL>
                    <a:lnR w="19050" cap="flat" cmpd="sng" algn="ctr">
                      <a:solidFill>
                        <a:srgbClr val="000000"/>
                      </a:solidFill>
                      <a:prstDash val="solid"/>
                      <a:round/>
                      <a:headEnd type="none" w="med" len="med"/>
                      <a:tailEnd type="none" w="med" len="med"/>
                    </a:lnR>
                    <a:lnT w="19050" cap="flat" cmpd="sng" algn="ctr">
                      <a:solidFill>
                        <a:srgbClr val="ECF5FB"/>
                      </a:solidFill>
                      <a:prstDash val="solid"/>
                      <a:round/>
                      <a:headEnd type="none" w="med" len="med"/>
                      <a:tailEnd type="none" w="med" len="med"/>
                    </a:lnT>
                    <a:lnB w="19050" cap="flat" cmpd="sng" algn="ctr">
                      <a:solidFill>
                        <a:srgbClr val="ECF5FB"/>
                      </a:solidFill>
                      <a:prstDash val="solid"/>
                      <a:round/>
                      <a:headEnd type="none" w="med" len="med"/>
                      <a:tailEnd type="none" w="med" len="med"/>
                    </a:lnB>
                    <a:noFill/>
                  </a:tcPr>
                </a:tc>
                <a:tc>
                  <a:txBody>
                    <a:bodyPr/>
                    <a:lstStyle/>
                    <a:p>
                      <a:pPr fontAlgn="t"/>
                      <a:r>
                        <a:rPr lang="nl-NL" sz="1400">
                          <a:effectLst/>
                        </a:rPr>
                        <a:t>50 kg - € 100</a:t>
                      </a:r>
                    </a:p>
                  </a:txBody>
                  <a:tcPr marL="72030" marR="72030" marT="36015" marB="36015">
                    <a:lnL w="19050" cap="flat" cmpd="sng" algn="ctr">
                      <a:solidFill>
                        <a:srgbClr val="000000"/>
                      </a:solidFill>
                      <a:prstDash val="solid"/>
                      <a:round/>
                      <a:headEnd type="none" w="med" len="med"/>
                      <a:tailEnd type="none" w="med" len="med"/>
                    </a:lnL>
                    <a:lnR>
                      <a:noFill/>
                    </a:lnR>
                    <a:lnT w="19050" cap="flat" cmpd="sng" algn="ctr">
                      <a:solidFill>
                        <a:srgbClr val="ECF5FB"/>
                      </a:solidFill>
                      <a:prstDash val="solid"/>
                      <a:round/>
                      <a:headEnd type="none" w="med" len="med"/>
                      <a:tailEnd type="none" w="med" len="med"/>
                    </a:lnT>
                    <a:lnB w="19050" cap="flat" cmpd="sng" algn="ctr">
                      <a:solidFill>
                        <a:srgbClr val="ECF5FB"/>
                      </a:solidFill>
                      <a:prstDash val="solid"/>
                      <a:round/>
                      <a:headEnd type="none" w="med" len="med"/>
                      <a:tailEnd type="none" w="med" len="med"/>
                    </a:lnB>
                    <a:noFill/>
                  </a:tcPr>
                </a:tc>
                <a:tc>
                  <a:txBody>
                    <a:bodyPr/>
                    <a:lstStyle/>
                    <a:p>
                      <a:pPr fontAlgn="t"/>
                      <a:r>
                        <a:rPr lang="nl-NL" sz="1400">
                          <a:effectLst/>
                        </a:rPr>
                        <a:t>40 kg - € 80</a:t>
                      </a:r>
                    </a:p>
                  </a:txBody>
                  <a:tcPr marL="72030" marR="72030" marT="36015" marB="36015">
                    <a:lnL>
                      <a:noFill/>
                    </a:lnL>
                    <a:lnR>
                      <a:noFill/>
                    </a:lnR>
                    <a:lnT w="19050" cap="flat" cmpd="sng" algn="ctr">
                      <a:solidFill>
                        <a:srgbClr val="ECF5FB"/>
                      </a:solidFill>
                      <a:prstDash val="solid"/>
                      <a:round/>
                      <a:headEnd type="none" w="med" len="med"/>
                      <a:tailEnd type="none" w="med" len="med"/>
                    </a:lnT>
                    <a:lnB w="19050" cap="flat" cmpd="sng" algn="ctr">
                      <a:solidFill>
                        <a:srgbClr val="ECF5FB"/>
                      </a:solidFill>
                      <a:prstDash val="solid"/>
                      <a:round/>
                      <a:headEnd type="none" w="med" len="med"/>
                      <a:tailEnd type="none" w="med" len="med"/>
                    </a:lnB>
                    <a:noFill/>
                  </a:tcPr>
                </a:tc>
                <a:tc>
                  <a:txBody>
                    <a:bodyPr/>
                    <a:lstStyle/>
                    <a:p>
                      <a:pPr fontAlgn="t"/>
                      <a:r>
                        <a:rPr lang="nl-NL" sz="1400">
                          <a:effectLst/>
                        </a:rPr>
                        <a:t>60 kg - € 120</a:t>
                      </a:r>
                    </a:p>
                  </a:txBody>
                  <a:tcPr marL="72030" marR="72030" marT="36015" marB="36015">
                    <a:lnL>
                      <a:noFill/>
                    </a:lnL>
                    <a:lnR>
                      <a:noFill/>
                    </a:lnR>
                    <a:lnT w="19050" cap="flat" cmpd="sng" algn="ctr">
                      <a:solidFill>
                        <a:srgbClr val="ECF5FB"/>
                      </a:solidFill>
                      <a:prstDash val="solid"/>
                      <a:round/>
                      <a:headEnd type="none" w="med" len="med"/>
                      <a:tailEnd type="none" w="med" len="med"/>
                    </a:lnT>
                    <a:lnB w="19050" cap="flat" cmpd="sng" algn="ctr">
                      <a:solidFill>
                        <a:srgbClr val="ECF5FB"/>
                      </a:solidFill>
                      <a:prstDash val="solid"/>
                      <a:round/>
                      <a:headEnd type="none" w="med" len="med"/>
                      <a:tailEnd type="none" w="med" len="med"/>
                    </a:lnB>
                    <a:noFill/>
                  </a:tcPr>
                </a:tc>
                <a:tc>
                  <a:txBody>
                    <a:bodyPr/>
                    <a:lstStyle/>
                    <a:p>
                      <a:pPr fontAlgn="t"/>
                      <a:r>
                        <a:rPr lang="nl-NL" sz="1400">
                          <a:effectLst/>
                        </a:rPr>
                        <a:t>80 kg - € 160</a:t>
                      </a:r>
                    </a:p>
                  </a:txBody>
                  <a:tcPr marL="72030" marR="72030" marT="36015" marB="36015">
                    <a:lnL>
                      <a:noFill/>
                    </a:lnL>
                    <a:lnR>
                      <a:noFill/>
                    </a:lnR>
                    <a:lnT w="19050" cap="flat" cmpd="sng" algn="ctr">
                      <a:solidFill>
                        <a:srgbClr val="ECF5FB"/>
                      </a:solidFill>
                      <a:prstDash val="solid"/>
                      <a:round/>
                      <a:headEnd type="none" w="med" len="med"/>
                      <a:tailEnd type="none" w="med" len="med"/>
                    </a:lnT>
                    <a:lnB w="19050" cap="flat" cmpd="sng" algn="ctr">
                      <a:solidFill>
                        <a:srgbClr val="ECF5FB"/>
                      </a:solidFill>
                      <a:prstDash val="solid"/>
                      <a:round/>
                      <a:headEnd type="none" w="med" len="med"/>
                      <a:tailEnd type="none" w="med" len="med"/>
                    </a:lnB>
                    <a:noFill/>
                  </a:tcPr>
                </a:tc>
                <a:tc>
                  <a:txBody>
                    <a:bodyPr/>
                    <a:lstStyle/>
                    <a:p>
                      <a:pPr fontAlgn="t"/>
                      <a:r>
                        <a:rPr lang="nl-NL" sz="1400" dirty="0">
                          <a:effectLst/>
                        </a:rPr>
                        <a:t>60 kg - € 120</a:t>
                      </a:r>
                    </a:p>
                  </a:txBody>
                  <a:tcPr marL="72030" marR="72030" marT="36015" marB="36015">
                    <a:lnL>
                      <a:noFill/>
                    </a:lnL>
                    <a:lnR>
                      <a:noFill/>
                    </a:lnR>
                    <a:lnT w="19050" cap="flat" cmpd="sng" algn="ctr">
                      <a:solidFill>
                        <a:srgbClr val="ECF5FB"/>
                      </a:solidFill>
                      <a:prstDash val="solid"/>
                      <a:round/>
                      <a:headEnd type="none" w="med" len="med"/>
                      <a:tailEnd type="none" w="med" len="med"/>
                    </a:lnT>
                    <a:lnB w="19050" cap="flat" cmpd="sng" algn="ctr">
                      <a:solidFill>
                        <a:srgbClr val="ECF5FB"/>
                      </a:solidFill>
                      <a:prstDash val="solid"/>
                      <a:round/>
                      <a:headEnd type="none" w="med" len="med"/>
                      <a:tailEnd type="none" w="med" len="med"/>
                    </a:lnB>
                    <a:noFill/>
                  </a:tcPr>
                </a:tc>
                <a:extLst>
                  <a:ext uri="{0D108BD9-81ED-4DB2-BD59-A6C34878D82A}">
                    <a16:rowId xmlns:a16="http://schemas.microsoft.com/office/drawing/2014/main" val="1786341063"/>
                  </a:ext>
                </a:extLst>
              </a:tr>
            </a:tbl>
          </a:graphicData>
        </a:graphic>
      </p:graphicFrame>
      <p:sp>
        <p:nvSpPr>
          <p:cNvPr id="4" name="Tekstvak 3">
            <a:extLst>
              <a:ext uri="{FF2B5EF4-FFF2-40B4-BE49-F238E27FC236}">
                <a16:creationId xmlns:a16="http://schemas.microsoft.com/office/drawing/2014/main" id="{D262BB91-24E1-6731-1EDB-D147CB7BE86A}"/>
              </a:ext>
            </a:extLst>
          </p:cNvPr>
          <p:cNvSpPr txBox="1"/>
          <p:nvPr/>
        </p:nvSpPr>
        <p:spPr>
          <a:xfrm>
            <a:off x="6623221" y="1502966"/>
            <a:ext cx="3842951" cy="1015663"/>
          </a:xfrm>
          <a:prstGeom prst="rect">
            <a:avLst/>
          </a:prstGeom>
          <a:noFill/>
        </p:spPr>
        <p:txBody>
          <a:bodyPr wrap="square" rtlCol="0">
            <a:spAutoFit/>
          </a:bodyPr>
          <a:lstStyle/>
          <a:p>
            <a:r>
              <a:rPr lang="nl-NL" sz="2000" dirty="0"/>
              <a:t>Van derogatie uitgesloten gebied (vanaf 250-gebied)</a:t>
            </a:r>
          </a:p>
          <a:p>
            <a:r>
              <a:rPr lang="nl-NL" sz="2000" dirty="0"/>
              <a:t>- 50 ha x 160 euro = 8.000 euro</a:t>
            </a:r>
          </a:p>
        </p:txBody>
      </p:sp>
      <p:sp>
        <p:nvSpPr>
          <p:cNvPr id="5" name="Tekstvak 4">
            <a:extLst>
              <a:ext uri="{FF2B5EF4-FFF2-40B4-BE49-F238E27FC236}">
                <a16:creationId xmlns:a16="http://schemas.microsoft.com/office/drawing/2014/main" id="{D37A535E-70DC-43F4-D6D2-2F4772E1FB7E}"/>
              </a:ext>
            </a:extLst>
          </p:cNvPr>
          <p:cNvSpPr txBox="1"/>
          <p:nvPr/>
        </p:nvSpPr>
        <p:spPr>
          <a:xfrm>
            <a:off x="6623221" y="2684558"/>
            <a:ext cx="3842951" cy="707886"/>
          </a:xfrm>
          <a:prstGeom prst="rect">
            <a:avLst/>
          </a:prstGeom>
          <a:noFill/>
        </p:spPr>
        <p:txBody>
          <a:bodyPr wrap="square" rtlCol="0">
            <a:spAutoFit/>
          </a:bodyPr>
          <a:lstStyle/>
          <a:p>
            <a:r>
              <a:rPr lang="nl-NL" sz="2000" dirty="0"/>
              <a:t>Let op de-minimissteun</a:t>
            </a:r>
          </a:p>
          <a:p>
            <a:r>
              <a:rPr lang="nl-NL" sz="2000" dirty="0"/>
              <a:t>- max 20.000 euro in 3 jaar</a:t>
            </a:r>
          </a:p>
        </p:txBody>
      </p:sp>
    </p:spTree>
    <p:extLst>
      <p:ext uri="{BB962C8B-B14F-4D97-AF65-F5344CB8AC3E}">
        <p14:creationId xmlns:p14="http://schemas.microsoft.com/office/powerpoint/2010/main" val="1426512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740B15-61AF-08C5-5374-50BA380A31C1}"/>
              </a:ext>
            </a:extLst>
          </p:cNvPr>
          <p:cNvSpPr>
            <a:spLocks noGrp="1"/>
          </p:cNvSpPr>
          <p:nvPr>
            <p:ph type="title"/>
          </p:nvPr>
        </p:nvSpPr>
        <p:spPr>
          <a:xfrm>
            <a:off x="286631" y="563520"/>
            <a:ext cx="10775070" cy="490400"/>
          </a:xfrm>
        </p:spPr>
        <p:txBody>
          <a:bodyPr/>
          <a:lstStyle/>
          <a:p>
            <a:r>
              <a:rPr lang="nl-NL" sz="3600" dirty="0"/>
              <a:t>Wat zijn de (mogelijke)neveneffecten van de afbouw</a:t>
            </a:r>
            <a:br>
              <a:rPr lang="nl-NL" sz="3600" dirty="0"/>
            </a:br>
            <a:endParaRPr lang="nl-NL" sz="3600" dirty="0"/>
          </a:p>
        </p:txBody>
      </p:sp>
      <p:sp>
        <p:nvSpPr>
          <p:cNvPr id="7" name="Tijdelijke aanduiding voor verticale tekst 1">
            <a:extLst>
              <a:ext uri="{FF2B5EF4-FFF2-40B4-BE49-F238E27FC236}">
                <a16:creationId xmlns:a16="http://schemas.microsoft.com/office/drawing/2014/main" id="{38194E88-0B36-45DF-8ECD-FC2EB9CBFE49}"/>
              </a:ext>
            </a:extLst>
          </p:cNvPr>
          <p:cNvSpPr txBox="1">
            <a:spLocks/>
          </p:cNvSpPr>
          <p:nvPr/>
        </p:nvSpPr>
        <p:spPr>
          <a:xfrm>
            <a:off x="553378" y="1647054"/>
            <a:ext cx="11085243" cy="3736887"/>
          </a:xfrm>
          <a:prstGeom prst="rect">
            <a:avLst/>
          </a:prstGeom>
        </p:spPr>
        <p:txBody>
          <a:bodyPr vert="horz" lIns="0" tIns="0" rIns="0" bIns="0" rtlCol="0">
            <a:noAutofit/>
          </a:bodyPr>
          <a:lstStyle>
            <a:lvl1pPr marL="238125" indent="-238125" algn="l" defTabSz="719138" rtl="0" eaLnBrk="1" latinLnBrk="0" hangingPunct="1">
              <a:lnSpc>
                <a:spcPct val="100000"/>
              </a:lnSpc>
              <a:spcBef>
                <a:spcPts val="500"/>
              </a:spcBef>
              <a:spcAft>
                <a:spcPts val="500"/>
              </a:spcAft>
              <a:buClr>
                <a:schemeClr val="accent3"/>
              </a:buClr>
              <a:buSzPct val="90000"/>
              <a:buFont typeface="Arial" panose="020B0604020202020204" pitchFamily="34" charset="0"/>
              <a:buChar char="•"/>
              <a:defRPr sz="1600" kern="1200">
                <a:solidFill>
                  <a:schemeClr val="tx1">
                    <a:lumMod val="90000"/>
                    <a:lumOff val="10000"/>
                  </a:schemeClr>
                </a:solidFill>
                <a:latin typeface="+mn-lt"/>
                <a:ea typeface="+mn-ea"/>
                <a:cs typeface="+mn-cs"/>
              </a:defRPr>
            </a:lvl1pPr>
            <a:lvl2pPr marL="500063" indent="-261938" algn="l" defTabSz="719138" rtl="0" eaLnBrk="1" latinLnBrk="0" hangingPunct="1">
              <a:lnSpc>
                <a:spcPct val="100000"/>
              </a:lnSpc>
              <a:spcBef>
                <a:spcPts val="500"/>
              </a:spcBef>
              <a:spcAft>
                <a:spcPts val="500"/>
              </a:spcAft>
              <a:buClr>
                <a:schemeClr val="accent3"/>
              </a:buClr>
              <a:buSzPct val="100000"/>
              <a:buFont typeface="Muller Regular" pitchFamily="50" charset="0"/>
              <a:buChar char="−"/>
              <a:defRPr sz="1600" i="0" kern="1200">
                <a:solidFill>
                  <a:schemeClr val="tx1">
                    <a:lumMod val="90000"/>
                    <a:lumOff val="10000"/>
                  </a:schemeClr>
                </a:solidFill>
                <a:latin typeface="+mn-lt"/>
                <a:ea typeface="+mn-ea"/>
                <a:cs typeface="+mn-cs"/>
              </a:defRPr>
            </a:lvl2pPr>
            <a:lvl3pPr marL="0" indent="0" algn="l" defTabSz="719138" rtl="0" eaLnBrk="1" latinLnBrk="0" hangingPunct="1">
              <a:lnSpc>
                <a:spcPct val="100000"/>
              </a:lnSpc>
              <a:spcBef>
                <a:spcPts val="300"/>
              </a:spcBef>
              <a:spcAft>
                <a:spcPts val="300"/>
              </a:spcAft>
              <a:buClr>
                <a:srgbClr val="0070C0"/>
              </a:buClr>
              <a:buSzPct val="85000"/>
              <a:buFont typeface="Arial" panose="020B0604020202020204" pitchFamily="34" charset="0"/>
              <a:buNone/>
              <a:defRPr sz="1600" i="0" kern="1200">
                <a:solidFill>
                  <a:schemeClr val="tx1">
                    <a:lumMod val="90000"/>
                    <a:lumOff val="10000"/>
                  </a:schemeClr>
                </a:solidFill>
                <a:latin typeface="+mn-lt"/>
                <a:ea typeface="+mn-ea"/>
                <a:cs typeface="+mn-cs"/>
              </a:defRPr>
            </a:lvl3pPr>
            <a:lvl4pPr marL="0" indent="0" algn="l" defTabSz="719138" rtl="0" eaLnBrk="1" latinLnBrk="0" hangingPunct="1">
              <a:lnSpc>
                <a:spcPct val="100000"/>
              </a:lnSpc>
              <a:spcBef>
                <a:spcPts val="300"/>
              </a:spcBef>
              <a:spcAft>
                <a:spcPts val="300"/>
              </a:spcAft>
              <a:buFont typeface="Arial" panose="020B0604020202020204" pitchFamily="34" charset="0"/>
              <a:buNone/>
              <a:defRPr sz="2000" b="1" kern="1200" cap="none" spc="30" baseline="0">
                <a:solidFill>
                  <a:schemeClr val="accent1"/>
                </a:solidFill>
                <a:latin typeface="+mj-lt"/>
                <a:ea typeface="+mn-ea"/>
                <a:cs typeface="Calibri" panose="020F0502020204030204" pitchFamily="34" charset="0"/>
              </a:defRPr>
            </a:lvl4pPr>
            <a:lvl5pPr marL="314325" indent="-314325" algn="l" defTabSz="719138" rtl="0" eaLnBrk="1" latinLnBrk="0" hangingPunct="1">
              <a:lnSpc>
                <a:spcPct val="100000"/>
              </a:lnSpc>
              <a:spcBef>
                <a:spcPts val="300"/>
              </a:spcBef>
              <a:spcAft>
                <a:spcPts val="300"/>
              </a:spcAft>
              <a:buClr>
                <a:schemeClr val="accent3"/>
              </a:buClr>
              <a:buFont typeface="+mj-lt"/>
              <a:buAutoNum type="arabicPeriod"/>
              <a:defRPr sz="1600" i="0" kern="1200">
                <a:solidFill>
                  <a:schemeClr val="tx1">
                    <a:lumMod val="90000"/>
                    <a:lumOff val="10000"/>
                  </a:schemeClr>
                </a:solidFill>
                <a:latin typeface="+mn-lt"/>
                <a:ea typeface="+mn-ea"/>
                <a:cs typeface="+mn-cs"/>
              </a:defRPr>
            </a:lvl5pPr>
            <a:lvl6pPr marL="0" indent="0" algn="l" defTabSz="914400" rtl="0" eaLnBrk="1" latinLnBrk="0" hangingPunct="1">
              <a:lnSpc>
                <a:spcPct val="100000"/>
              </a:lnSpc>
              <a:spcBef>
                <a:spcPts val="1200"/>
              </a:spcBef>
              <a:spcAft>
                <a:spcPts val="300"/>
              </a:spcAft>
              <a:buFont typeface="Arial" panose="020B0604020202020204" pitchFamily="34" charset="0"/>
              <a:buNone/>
              <a:defRPr sz="1400" b="0" i="0" kern="1200">
                <a:solidFill>
                  <a:schemeClr val="accent1"/>
                </a:solidFill>
                <a:latin typeface="Lato Hairline" panose="020F0202020204030203" pitchFamily="34" charset="0"/>
                <a:ea typeface="+mn-ea"/>
                <a:cs typeface="+mn-cs"/>
              </a:defRPr>
            </a:lvl6pPr>
            <a:lvl7pPr marL="0" indent="0" algn="l" defTabSz="914400" rtl="0" eaLnBrk="1" latinLnBrk="0" hangingPunct="1">
              <a:lnSpc>
                <a:spcPct val="100000"/>
              </a:lnSpc>
              <a:spcBef>
                <a:spcPts val="300"/>
              </a:spcBef>
              <a:spcAft>
                <a:spcPts val="300"/>
              </a:spcAft>
              <a:buFont typeface="Arial" panose="020B0604020202020204" pitchFamily="34" charset="0"/>
              <a:buNone/>
              <a:defRPr sz="1600" b="0" i="0" kern="1200" spc="20" baseline="0">
                <a:solidFill>
                  <a:schemeClr val="tx1">
                    <a:lumMod val="75000"/>
                    <a:lumOff val="25000"/>
                  </a:schemeClr>
                </a:solidFill>
                <a:latin typeface="Lato" panose="020F0502020204030203" pitchFamily="34" charset="0"/>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NL" sz="1800" dirty="0"/>
          </a:p>
        </p:txBody>
      </p:sp>
      <p:sp>
        <p:nvSpPr>
          <p:cNvPr id="4" name="Tekstvak 3">
            <a:extLst>
              <a:ext uri="{FF2B5EF4-FFF2-40B4-BE49-F238E27FC236}">
                <a16:creationId xmlns:a16="http://schemas.microsoft.com/office/drawing/2014/main" id="{158D7AF9-F359-3696-D434-E177444DE567}"/>
              </a:ext>
            </a:extLst>
          </p:cNvPr>
          <p:cNvSpPr txBox="1"/>
          <p:nvPr/>
        </p:nvSpPr>
        <p:spPr>
          <a:xfrm>
            <a:off x="352889" y="1299176"/>
            <a:ext cx="11486222" cy="4832092"/>
          </a:xfrm>
          <a:prstGeom prst="rect">
            <a:avLst/>
          </a:prstGeom>
          <a:noFill/>
        </p:spPr>
        <p:txBody>
          <a:bodyPr wrap="square">
            <a:spAutoFit/>
          </a:bodyPr>
          <a:lstStyle/>
          <a:p>
            <a:pPr marL="342900" indent="-342900">
              <a:buFont typeface="Arial" panose="020B0604020202020204" pitchFamily="34" charset="0"/>
              <a:buChar char="•"/>
            </a:pPr>
            <a:r>
              <a:rPr lang="nl-NL" sz="2200" b="1"/>
              <a:t>Grond</a:t>
            </a:r>
            <a:r>
              <a:rPr lang="nl-NL" sz="2200" b="1" dirty="0"/>
              <a:t>/bodemkwaliteit</a:t>
            </a:r>
          </a:p>
          <a:p>
            <a:pPr marL="800100" lvl="1" indent="-342900">
              <a:buFont typeface="Arial" panose="020B0604020202020204" pitchFamily="34" charset="0"/>
              <a:buChar char="•"/>
            </a:pPr>
            <a:r>
              <a:rPr lang="nl-NL" sz="2200" b="1" dirty="0"/>
              <a:t>Afname organische stof</a:t>
            </a:r>
          </a:p>
          <a:p>
            <a:pPr marL="800100" lvl="1" indent="-342900">
              <a:buFont typeface="Arial" panose="020B0604020202020204" pitchFamily="34" charset="0"/>
              <a:buChar char="•"/>
            </a:pPr>
            <a:r>
              <a:rPr lang="nl-NL" sz="2200" b="1" dirty="0"/>
              <a:t>Verminderende draagkracht</a:t>
            </a:r>
          </a:p>
          <a:p>
            <a:pPr marL="800100" lvl="1" indent="-342900">
              <a:buFont typeface="Arial" panose="020B0604020202020204" pitchFamily="34" charset="0"/>
              <a:buChar char="•"/>
            </a:pPr>
            <a:r>
              <a:rPr lang="nl-NL" sz="2200" b="1" dirty="0"/>
              <a:t>Afnemend bodemleven</a:t>
            </a:r>
          </a:p>
          <a:p>
            <a:pPr marL="800100" lvl="1" indent="-342900">
              <a:buFont typeface="Arial" panose="020B0604020202020204" pitchFamily="34" charset="0"/>
              <a:buChar char="•"/>
            </a:pPr>
            <a:r>
              <a:rPr lang="nl-NL" sz="2200" b="1" dirty="0"/>
              <a:t>Afname mineralen en sporenelementen</a:t>
            </a:r>
          </a:p>
          <a:p>
            <a:pPr marL="800100" lvl="1" indent="-342900">
              <a:buFont typeface="Arial" panose="020B0604020202020204" pitchFamily="34" charset="0"/>
              <a:buChar char="•"/>
            </a:pPr>
            <a:endParaRPr lang="nl-NL" sz="2200" b="1" dirty="0"/>
          </a:p>
          <a:p>
            <a:pPr marL="342900" indent="-342900">
              <a:buFont typeface="Arial" panose="020B0604020202020204" pitchFamily="34" charset="0"/>
              <a:buChar char="•"/>
            </a:pPr>
            <a:r>
              <a:rPr lang="nl-NL" sz="2200" b="1" dirty="0"/>
              <a:t>Afname </a:t>
            </a:r>
            <a:r>
              <a:rPr lang="nl-NL" sz="2200" b="1" dirty="0" err="1"/>
              <a:t>ds</a:t>
            </a:r>
            <a:r>
              <a:rPr lang="nl-NL" sz="2200" b="1" dirty="0"/>
              <a:t>-opbrengst door verminderde bodemkwaliteit</a:t>
            </a:r>
          </a:p>
          <a:p>
            <a:pPr marL="342900" indent="-342900">
              <a:buFont typeface="Arial" panose="020B0604020202020204" pitchFamily="34" charset="0"/>
              <a:buChar char="•"/>
            </a:pPr>
            <a:endParaRPr lang="nl-NL" sz="2200" b="1" dirty="0"/>
          </a:p>
          <a:p>
            <a:pPr marL="342900" indent="-342900">
              <a:buFont typeface="Arial" panose="020B0604020202020204" pitchFamily="34" charset="0"/>
              <a:buChar char="•"/>
            </a:pPr>
            <a:r>
              <a:rPr lang="nl-NL" sz="2200" b="1" dirty="0"/>
              <a:t>Afname smakelijkheid gras</a:t>
            </a:r>
          </a:p>
          <a:p>
            <a:pPr marL="342900" indent="-342900">
              <a:buFont typeface="Arial" panose="020B0604020202020204" pitchFamily="34" charset="0"/>
              <a:buChar char="•"/>
            </a:pPr>
            <a:endParaRPr lang="nl-NL" sz="2200" b="1" dirty="0"/>
          </a:p>
          <a:p>
            <a:pPr marL="342900" indent="-342900">
              <a:buFont typeface="Arial" panose="020B0604020202020204" pitchFamily="34" charset="0"/>
              <a:buChar char="•"/>
            </a:pPr>
            <a:r>
              <a:rPr lang="nl-NL" sz="2200" b="1" dirty="0"/>
              <a:t>Afname structuurwaarde gras</a:t>
            </a:r>
          </a:p>
          <a:p>
            <a:pPr marL="342900" indent="-342900">
              <a:buFont typeface="Arial" panose="020B0604020202020204" pitchFamily="34" charset="0"/>
              <a:buChar char="•"/>
            </a:pPr>
            <a:endParaRPr lang="nl-NL" sz="2200" b="1" dirty="0"/>
          </a:p>
          <a:p>
            <a:pPr marL="342900" indent="-342900">
              <a:buFont typeface="Arial" panose="020B0604020202020204" pitchFamily="34" charset="0"/>
              <a:buChar char="•"/>
            </a:pPr>
            <a:r>
              <a:rPr lang="nl-NL" sz="2200" b="1" dirty="0"/>
              <a:t>Geen tot weinig mest meer om te bemesten </a:t>
            </a:r>
            <a:r>
              <a:rPr lang="nl-NL" sz="2200" b="1" dirty="0">
                <a:sym typeface="Wingdings" panose="05000000000000000000" pitchFamily="2" charset="2"/>
              </a:rPr>
              <a:t> i.c.m. weiden en afvoer verplichting</a:t>
            </a:r>
            <a:endParaRPr lang="nl-NL" sz="2200" b="1" dirty="0"/>
          </a:p>
          <a:p>
            <a:pPr marL="342900" indent="-342900">
              <a:buFont typeface="Arial" panose="020B0604020202020204" pitchFamily="34" charset="0"/>
              <a:buChar char="•"/>
            </a:pPr>
            <a:endParaRPr lang="nl-NL" sz="2200" b="1" dirty="0"/>
          </a:p>
        </p:txBody>
      </p:sp>
    </p:spTree>
    <p:extLst>
      <p:ext uri="{BB962C8B-B14F-4D97-AF65-F5344CB8AC3E}">
        <p14:creationId xmlns:p14="http://schemas.microsoft.com/office/powerpoint/2010/main" val="2684693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5CF3C825-FFA9-4355-BDE7-595607AF4317}"/>
              </a:ext>
            </a:extLst>
          </p:cNvPr>
          <p:cNvSpPr txBox="1"/>
          <p:nvPr/>
        </p:nvSpPr>
        <p:spPr>
          <a:xfrm>
            <a:off x="1970413" y="4485688"/>
            <a:ext cx="8251174" cy="992579"/>
          </a:xfrm>
          <a:prstGeom prst="rect">
            <a:avLst/>
          </a:prstGeom>
          <a:noFill/>
        </p:spPr>
        <p:txBody>
          <a:bodyPr wrap="square">
            <a:spAutoFit/>
          </a:bodyPr>
          <a:lstStyle/>
          <a:p>
            <a:pPr algn="ctr"/>
            <a:r>
              <a:rPr lang="nl-NL" sz="3200" b="1" dirty="0">
                <a:solidFill>
                  <a:schemeClr val="accent1"/>
                </a:solidFill>
              </a:rPr>
              <a:t>De impact van afbouw derogatie</a:t>
            </a:r>
          </a:p>
          <a:p>
            <a:pPr algn="ctr"/>
            <a:r>
              <a:rPr lang="nl-NL" altLang="nl-NL" sz="1200" b="1" i="1" dirty="0">
                <a:solidFill>
                  <a:srgbClr val="7030A0"/>
                </a:solidFill>
                <a:latin typeface="Lato Light" pitchFamily="34" charset="0"/>
                <a:cs typeface="Lato Light" pitchFamily="34" charset="0"/>
              </a:rPr>
              <a:t>Door:  Bas Klompenhouwer</a:t>
            </a:r>
          </a:p>
          <a:p>
            <a:pPr marL="0" marR="0" lvl="2" indent="0" algn="ctr" defTabSz="719138" rtl="0" eaLnBrk="1" fontAlgn="auto" latinLnBrk="0" hangingPunct="1">
              <a:lnSpc>
                <a:spcPct val="100000"/>
              </a:lnSpc>
              <a:spcBef>
                <a:spcPts val="300"/>
              </a:spcBef>
              <a:spcAft>
                <a:spcPts val="300"/>
              </a:spcAft>
              <a:buClr>
                <a:srgbClr val="0070C0"/>
              </a:buClr>
              <a:buSzPct val="85000"/>
              <a:buFont typeface="Arial" panose="020B0604020202020204" pitchFamily="34" charset="0"/>
              <a:buNone/>
              <a:tabLst/>
              <a:defRPr/>
            </a:pPr>
            <a:r>
              <a:rPr kumimoji="0" lang="nl-NL" altLang="nl-NL" sz="1200" b="1" i="1" u="none" strike="noStrike" kern="1200" cap="none" spc="0" normalizeH="0" baseline="0" noProof="0" dirty="0">
                <a:ln>
                  <a:noFill/>
                </a:ln>
                <a:solidFill>
                  <a:srgbClr val="7030A0"/>
                </a:solidFill>
                <a:effectLst/>
                <a:uLnTx/>
                <a:uFillTx/>
                <a:latin typeface="Lato Light" pitchFamily="34" charset="0"/>
                <a:ea typeface="+mn-ea"/>
                <a:cs typeface="Lato Light" pitchFamily="34" charset="0"/>
              </a:rPr>
              <a:t>Datum:  13 februari</a:t>
            </a:r>
            <a:r>
              <a:rPr lang="nl-NL" altLang="nl-NL" sz="1200" b="1" i="1" dirty="0">
                <a:solidFill>
                  <a:srgbClr val="7030A0"/>
                </a:solidFill>
                <a:latin typeface="Lato Light" pitchFamily="34" charset="0"/>
                <a:cs typeface="Lato Light" pitchFamily="34" charset="0"/>
              </a:rPr>
              <a:t> 2024</a:t>
            </a:r>
            <a:endParaRPr kumimoji="0" lang="nl-NL" altLang="nl-NL" sz="1200" b="1" i="1" u="none" strike="noStrike" kern="1200" cap="none" spc="0" normalizeH="0" baseline="0" noProof="0" dirty="0">
              <a:ln>
                <a:noFill/>
              </a:ln>
              <a:solidFill>
                <a:srgbClr val="7030A0"/>
              </a:solidFill>
              <a:effectLst/>
              <a:uLnTx/>
              <a:uFillTx/>
              <a:latin typeface="Lato Light" pitchFamily="34" charset="0"/>
              <a:ea typeface="+mn-ea"/>
              <a:cs typeface="Lato Light" pitchFamily="34" charset="0"/>
            </a:endParaRPr>
          </a:p>
        </p:txBody>
      </p:sp>
    </p:spTree>
    <p:extLst>
      <p:ext uri="{BB962C8B-B14F-4D97-AF65-F5344CB8AC3E}">
        <p14:creationId xmlns:p14="http://schemas.microsoft.com/office/powerpoint/2010/main" val="3849501291"/>
      </p:ext>
    </p:extLst>
  </p:cSld>
  <p:clrMapOvr>
    <a:masterClrMapping/>
  </p:clrMapOvr>
  <p:transition spd="med" advClick="0" advTm="0">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afbeelding 6">
            <a:extLst>
              <a:ext uri="{FF2B5EF4-FFF2-40B4-BE49-F238E27FC236}">
                <a16:creationId xmlns:a16="http://schemas.microsoft.com/office/drawing/2014/main" id="{9100DDBD-E87A-4552-A224-357C60711FAC}"/>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5695720" y="0"/>
            <a:ext cx="6496280" cy="6858000"/>
          </a:xfrm>
        </p:spPr>
      </p:pic>
      <p:sp>
        <p:nvSpPr>
          <p:cNvPr id="4" name="Titel 3"/>
          <p:cNvSpPr>
            <a:spLocks noGrp="1"/>
          </p:cNvSpPr>
          <p:nvPr>
            <p:ph type="title"/>
          </p:nvPr>
        </p:nvSpPr>
        <p:spPr>
          <a:xfrm>
            <a:off x="298966" y="185196"/>
            <a:ext cx="5201005" cy="6372994"/>
          </a:xfrm>
        </p:spPr>
        <p:txBody>
          <a:bodyPr/>
          <a:lstStyle/>
          <a:p>
            <a:r>
              <a:rPr lang="nl-NL" sz="2800" b="1" i="1" dirty="0">
                <a:latin typeface="Lato Light" panose="020F0502020204030203" pitchFamily="34" charset="0"/>
                <a:ea typeface="Lato Light" panose="020F0502020204030203" pitchFamily="34" charset="0"/>
                <a:cs typeface="Lato Light" panose="020F0502020204030203" pitchFamily="34" charset="0"/>
              </a:rPr>
              <a:t>Hoe kun je de impact minimaliseren</a:t>
            </a:r>
            <a:br>
              <a:rPr lang="nl-NL" sz="2800" b="1" i="1" dirty="0">
                <a:latin typeface="Lato Light" panose="020F0502020204030203" pitchFamily="34" charset="0"/>
                <a:ea typeface="Lato Light" panose="020F0502020204030203" pitchFamily="34" charset="0"/>
                <a:cs typeface="Lato Light" panose="020F0502020204030203" pitchFamily="34" charset="0"/>
              </a:rPr>
            </a:br>
            <a:br>
              <a:rPr lang="nl-NL" sz="2800" b="1" i="1" dirty="0">
                <a:latin typeface="Lato Light" panose="020F0502020204030203" pitchFamily="34" charset="0"/>
                <a:ea typeface="Lato Light" panose="020F0502020204030203" pitchFamily="34" charset="0"/>
                <a:cs typeface="Lato Light" panose="020F0502020204030203" pitchFamily="34" charset="0"/>
              </a:rPr>
            </a:br>
            <a:endParaRPr lang="en-US" sz="2800" b="1" dirty="0">
              <a:solidFill>
                <a:srgbClr val="002060"/>
              </a:solidFill>
              <a:latin typeface="+mn-lt"/>
            </a:endParaRPr>
          </a:p>
        </p:txBody>
      </p:sp>
      <p:grpSp>
        <p:nvGrpSpPr>
          <p:cNvPr id="74" name="Group 4">
            <a:extLst>
              <a:ext uri="{FF2B5EF4-FFF2-40B4-BE49-F238E27FC236}">
                <a16:creationId xmlns:a16="http://schemas.microsoft.com/office/drawing/2014/main" id="{C08BE584-5E87-4C12-A1B1-D504FF7B92B1}"/>
              </a:ext>
            </a:extLst>
          </p:cNvPr>
          <p:cNvGrpSpPr>
            <a:grpSpLocks noChangeAspect="1"/>
          </p:cNvGrpSpPr>
          <p:nvPr/>
        </p:nvGrpSpPr>
        <p:grpSpPr bwMode="auto">
          <a:xfrm>
            <a:off x="11329926" y="6138000"/>
            <a:ext cx="862074" cy="720000"/>
            <a:chOff x="3483" y="1861"/>
            <a:chExt cx="716" cy="598"/>
          </a:xfrm>
        </p:grpSpPr>
        <p:sp>
          <p:nvSpPr>
            <p:cNvPr id="75" name="Freeform 5">
              <a:extLst>
                <a:ext uri="{FF2B5EF4-FFF2-40B4-BE49-F238E27FC236}">
                  <a16:creationId xmlns:a16="http://schemas.microsoft.com/office/drawing/2014/main" id="{EB880934-B418-4C4E-B630-771311A1DAF8}"/>
                </a:ext>
              </a:extLst>
            </p:cNvPr>
            <p:cNvSpPr>
              <a:spLocks/>
            </p:cNvSpPr>
            <p:nvPr/>
          </p:nvSpPr>
          <p:spPr bwMode="auto">
            <a:xfrm>
              <a:off x="3603" y="1861"/>
              <a:ext cx="596" cy="598"/>
            </a:xfrm>
            <a:custGeom>
              <a:avLst/>
              <a:gdLst>
                <a:gd name="T0" fmla="*/ 0 w 596"/>
                <a:gd name="T1" fmla="*/ 598 h 598"/>
                <a:gd name="T2" fmla="*/ 596 w 596"/>
                <a:gd name="T3" fmla="*/ 598 h 598"/>
                <a:gd name="T4" fmla="*/ 596 w 596"/>
                <a:gd name="T5" fmla="*/ 0 h 598"/>
                <a:gd name="T6" fmla="*/ 0 w 596"/>
                <a:gd name="T7" fmla="*/ 598 h 598"/>
              </a:gdLst>
              <a:ahLst/>
              <a:cxnLst>
                <a:cxn ang="0">
                  <a:pos x="T0" y="T1"/>
                </a:cxn>
                <a:cxn ang="0">
                  <a:pos x="T2" y="T3"/>
                </a:cxn>
                <a:cxn ang="0">
                  <a:pos x="T4" y="T5"/>
                </a:cxn>
                <a:cxn ang="0">
                  <a:pos x="T6" y="T7"/>
                </a:cxn>
              </a:cxnLst>
              <a:rect l="0" t="0" r="r" b="b"/>
              <a:pathLst>
                <a:path w="596" h="598">
                  <a:moveTo>
                    <a:pt x="0" y="598"/>
                  </a:moveTo>
                  <a:lnTo>
                    <a:pt x="596" y="598"/>
                  </a:lnTo>
                  <a:lnTo>
                    <a:pt x="596" y="0"/>
                  </a:lnTo>
                  <a:lnTo>
                    <a:pt x="0" y="59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6">
              <a:extLst>
                <a:ext uri="{FF2B5EF4-FFF2-40B4-BE49-F238E27FC236}">
                  <a16:creationId xmlns:a16="http://schemas.microsoft.com/office/drawing/2014/main" id="{17D2AC03-D29B-4E49-927B-E0F7065219B2}"/>
                </a:ext>
              </a:extLst>
            </p:cNvPr>
            <p:cNvSpPr>
              <a:spLocks/>
            </p:cNvSpPr>
            <p:nvPr/>
          </p:nvSpPr>
          <p:spPr bwMode="auto">
            <a:xfrm>
              <a:off x="3483" y="1861"/>
              <a:ext cx="716" cy="598"/>
            </a:xfrm>
            <a:custGeom>
              <a:avLst/>
              <a:gdLst>
                <a:gd name="T0" fmla="*/ 716 w 716"/>
                <a:gd name="T1" fmla="*/ 0 h 598"/>
                <a:gd name="T2" fmla="*/ 0 w 716"/>
                <a:gd name="T3" fmla="*/ 359 h 598"/>
                <a:gd name="T4" fmla="*/ 120 w 716"/>
                <a:gd name="T5" fmla="*/ 598 h 598"/>
                <a:gd name="T6" fmla="*/ 716 w 716"/>
                <a:gd name="T7" fmla="*/ 0 h 598"/>
              </a:gdLst>
              <a:ahLst/>
              <a:cxnLst>
                <a:cxn ang="0">
                  <a:pos x="T0" y="T1"/>
                </a:cxn>
                <a:cxn ang="0">
                  <a:pos x="T2" y="T3"/>
                </a:cxn>
                <a:cxn ang="0">
                  <a:pos x="T4" y="T5"/>
                </a:cxn>
                <a:cxn ang="0">
                  <a:pos x="T6" y="T7"/>
                </a:cxn>
              </a:cxnLst>
              <a:rect l="0" t="0" r="r" b="b"/>
              <a:pathLst>
                <a:path w="716" h="598">
                  <a:moveTo>
                    <a:pt x="716" y="0"/>
                  </a:moveTo>
                  <a:lnTo>
                    <a:pt x="0" y="359"/>
                  </a:lnTo>
                  <a:lnTo>
                    <a:pt x="120" y="598"/>
                  </a:lnTo>
                  <a:lnTo>
                    <a:pt x="716"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0" name="Group 4">
            <a:extLst>
              <a:ext uri="{FF2B5EF4-FFF2-40B4-BE49-F238E27FC236}">
                <a16:creationId xmlns:a16="http://schemas.microsoft.com/office/drawing/2014/main" id="{FF6C5AD6-AA61-41F0-9B25-F73543F6AAF3}"/>
              </a:ext>
            </a:extLst>
          </p:cNvPr>
          <p:cNvGrpSpPr>
            <a:grpSpLocks noChangeAspect="1"/>
          </p:cNvGrpSpPr>
          <p:nvPr/>
        </p:nvGrpSpPr>
        <p:grpSpPr bwMode="auto">
          <a:xfrm>
            <a:off x="10404828" y="288325"/>
            <a:ext cx="1459324" cy="487249"/>
            <a:chOff x="2636" y="1758"/>
            <a:chExt cx="2408" cy="804"/>
          </a:xfrm>
        </p:grpSpPr>
        <p:sp>
          <p:nvSpPr>
            <p:cNvPr id="71" name="Freeform 5">
              <a:extLst>
                <a:ext uri="{FF2B5EF4-FFF2-40B4-BE49-F238E27FC236}">
                  <a16:creationId xmlns:a16="http://schemas.microsoft.com/office/drawing/2014/main" id="{647759F0-65F1-4DAE-8A26-3E25208414A0}"/>
                </a:ext>
              </a:extLst>
            </p:cNvPr>
            <p:cNvSpPr>
              <a:spLocks noEditPoints="1"/>
            </p:cNvSpPr>
            <p:nvPr/>
          </p:nvSpPr>
          <p:spPr bwMode="auto">
            <a:xfrm>
              <a:off x="2636" y="2045"/>
              <a:ext cx="195" cy="232"/>
            </a:xfrm>
            <a:custGeom>
              <a:avLst/>
              <a:gdLst>
                <a:gd name="T0" fmla="*/ 37 w 93"/>
                <a:gd name="T1" fmla="*/ 97 h 110"/>
                <a:gd name="T2" fmla="*/ 17 w 93"/>
                <a:gd name="T3" fmla="*/ 90 h 110"/>
                <a:gd name="T4" fmla="*/ 13 w 93"/>
                <a:gd name="T5" fmla="*/ 75 h 110"/>
                <a:gd name="T6" fmla="*/ 60 w 93"/>
                <a:gd name="T7" fmla="*/ 55 h 110"/>
                <a:gd name="T8" fmla="*/ 70 w 93"/>
                <a:gd name="T9" fmla="*/ 55 h 110"/>
                <a:gd name="T10" fmla="*/ 37 w 93"/>
                <a:gd name="T11" fmla="*/ 97 h 110"/>
                <a:gd name="T12" fmla="*/ 82 w 93"/>
                <a:gd name="T13" fmla="*/ 39 h 110"/>
                <a:gd name="T14" fmla="*/ 73 w 93"/>
                <a:gd name="T15" fmla="*/ 9 h 110"/>
                <a:gd name="T16" fmla="*/ 47 w 93"/>
                <a:gd name="T17" fmla="*/ 0 h 110"/>
                <a:gd name="T18" fmla="*/ 8 w 93"/>
                <a:gd name="T19" fmla="*/ 14 h 110"/>
                <a:gd name="T20" fmla="*/ 15 w 93"/>
                <a:gd name="T21" fmla="*/ 24 h 110"/>
                <a:gd name="T22" fmla="*/ 46 w 93"/>
                <a:gd name="T23" fmla="*/ 12 h 110"/>
                <a:gd name="T24" fmla="*/ 64 w 93"/>
                <a:gd name="T25" fmla="*/ 18 h 110"/>
                <a:gd name="T26" fmla="*/ 70 w 93"/>
                <a:gd name="T27" fmla="*/ 39 h 110"/>
                <a:gd name="T28" fmla="*/ 70 w 93"/>
                <a:gd name="T29" fmla="*/ 42 h 110"/>
                <a:gd name="T30" fmla="*/ 60 w 93"/>
                <a:gd name="T31" fmla="*/ 42 h 110"/>
                <a:gd name="T32" fmla="*/ 1 w 93"/>
                <a:gd name="T33" fmla="*/ 73 h 110"/>
                <a:gd name="T34" fmla="*/ 8 w 93"/>
                <a:gd name="T35" fmla="*/ 99 h 110"/>
                <a:gd name="T36" fmla="*/ 36 w 93"/>
                <a:gd name="T37" fmla="*/ 110 h 110"/>
                <a:gd name="T38" fmla="*/ 69 w 93"/>
                <a:gd name="T39" fmla="*/ 89 h 110"/>
                <a:gd name="T40" fmla="*/ 69 w 93"/>
                <a:gd name="T41" fmla="*/ 108 h 110"/>
                <a:gd name="T42" fmla="*/ 93 w 93"/>
                <a:gd name="T43" fmla="*/ 108 h 110"/>
                <a:gd name="T44" fmla="*/ 93 w 93"/>
                <a:gd name="T45" fmla="*/ 96 h 110"/>
                <a:gd name="T46" fmla="*/ 81 w 93"/>
                <a:gd name="T47" fmla="*/ 96 h 110"/>
                <a:gd name="T48" fmla="*/ 82 w 93"/>
                <a:gd name="T49" fmla="*/ 3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3" h="110">
                  <a:moveTo>
                    <a:pt x="37" y="97"/>
                  </a:moveTo>
                  <a:cubicBezTo>
                    <a:pt x="28" y="97"/>
                    <a:pt x="21" y="95"/>
                    <a:pt x="17" y="90"/>
                  </a:cubicBezTo>
                  <a:cubicBezTo>
                    <a:pt x="14" y="87"/>
                    <a:pt x="12" y="81"/>
                    <a:pt x="13" y="75"/>
                  </a:cubicBezTo>
                  <a:cubicBezTo>
                    <a:pt x="15" y="61"/>
                    <a:pt x="30" y="55"/>
                    <a:pt x="60" y="55"/>
                  </a:cubicBezTo>
                  <a:cubicBezTo>
                    <a:pt x="70" y="55"/>
                    <a:pt x="70" y="55"/>
                    <a:pt x="70" y="55"/>
                  </a:cubicBezTo>
                  <a:cubicBezTo>
                    <a:pt x="69" y="83"/>
                    <a:pt x="50" y="97"/>
                    <a:pt x="37" y="97"/>
                  </a:cubicBezTo>
                  <a:moveTo>
                    <a:pt x="82" y="39"/>
                  </a:moveTo>
                  <a:cubicBezTo>
                    <a:pt x="82" y="26"/>
                    <a:pt x="79" y="16"/>
                    <a:pt x="73" y="9"/>
                  </a:cubicBezTo>
                  <a:cubicBezTo>
                    <a:pt x="65" y="1"/>
                    <a:pt x="54" y="0"/>
                    <a:pt x="47" y="0"/>
                  </a:cubicBezTo>
                  <a:cubicBezTo>
                    <a:pt x="31" y="0"/>
                    <a:pt x="16" y="8"/>
                    <a:pt x="8" y="14"/>
                  </a:cubicBezTo>
                  <a:cubicBezTo>
                    <a:pt x="15" y="24"/>
                    <a:pt x="15" y="24"/>
                    <a:pt x="15" y="24"/>
                  </a:cubicBezTo>
                  <a:cubicBezTo>
                    <a:pt x="22" y="19"/>
                    <a:pt x="33" y="12"/>
                    <a:pt x="46" y="12"/>
                  </a:cubicBezTo>
                  <a:cubicBezTo>
                    <a:pt x="54" y="12"/>
                    <a:pt x="60" y="14"/>
                    <a:pt x="64" y="18"/>
                  </a:cubicBezTo>
                  <a:cubicBezTo>
                    <a:pt x="68" y="22"/>
                    <a:pt x="70" y="29"/>
                    <a:pt x="70" y="39"/>
                  </a:cubicBezTo>
                  <a:cubicBezTo>
                    <a:pt x="70" y="42"/>
                    <a:pt x="70" y="42"/>
                    <a:pt x="70" y="42"/>
                  </a:cubicBezTo>
                  <a:cubicBezTo>
                    <a:pt x="60" y="42"/>
                    <a:pt x="60" y="42"/>
                    <a:pt x="60" y="42"/>
                  </a:cubicBezTo>
                  <a:cubicBezTo>
                    <a:pt x="37" y="42"/>
                    <a:pt x="5" y="46"/>
                    <a:pt x="1" y="73"/>
                  </a:cubicBezTo>
                  <a:cubicBezTo>
                    <a:pt x="0" y="83"/>
                    <a:pt x="2" y="92"/>
                    <a:pt x="8" y="99"/>
                  </a:cubicBezTo>
                  <a:cubicBezTo>
                    <a:pt x="14" y="106"/>
                    <a:pt x="24" y="110"/>
                    <a:pt x="36" y="110"/>
                  </a:cubicBezTo>
                  <a:cubicBezTo>
                    <a:pt x="50" y="110"/>
                    <a:pt x="63" y="101"/>
                    <a:pt x="69" y="89"/>
                  </a:cubicBezTo>
                  <a:cubicBezTo>
                    <a:pt x="69" y="108"/>
                    <a:pt x="69" y="108"/>
                    <a:pt x="69" y="108"/>
                  </a:cubicBezTo>
                  <a:cubicBezTo>
                    <a:pt x="93" y="108"/>
                    <a:pt x="93" y="108"/>
                    <a:pt x="93" y="108"/>
                  </a:cubicBezTo>
                  <a:cubicBezTo>
                    <a:pt x="93" y="96"/>
                    <a:pt x="93" y="96"/>
                    <a:pt x="93" y="96"/>
                  </a:cubicBezTo>
                  <a:cubicBezTo>
                    <a:pt x="81" y="96"/>
                    <a:pt x="81" y="96"/>
                    <a:pt x="81" y="96"/>
                  </a:cubicBezTo>
                  <a:lnTo>
                    <a:pt x="82"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
              <a:extLst>
                <a:ext uri="{FF2B5EF4-FFF2-40B4-BE49-F238E27FC236}">
                  <a16:creationId xmlns:a16="http://schemas.microsoft.com/office/drawing/2014/main" id="{EA1ECE64-D8F8-41C9-8BB4-D034A8E421DE}"/>
                </a:ext>
              </a:extLst>
            </p:cNvPr>
            <p:cNvSpPr>
              <a:spLocks noEditPoints="1"/>
            </p:cNvSpPr>
            <p:nvPr/>
          </p:nvSpPr>
          <p:spPr bwMode="auto">
            <a:xfrm>
              <a:off x="3082" y="2045"/>
              <a:ext cx="197" cy="232"/>
            </a:xfrm>
            <a:custGeom>
              <a:avLst/>
              <a:gdLst>
                <a:gd name="T0" fmla="*/ 37 w 94"/>
                <a:gd name="T1" fmla="*/ 97 h 110"/>
                <a:gd name="T2" fmla="*/ 18 w 94"/>
                <a:gd name="T3" fmla="*/ 90 h 110"/>
                <a:gd name="T4" fmla="*/ 14 w 94"/>
                <a:gd name="T5" fmla="*/ 75 h 110"/>
                <a:gd name="T6" fmla="*/ 61 w 94"/>
                <a:gd name="T7" fmla="*/ 55 h 110"/>
                <a:gd name="T8" fmla="*/ 70 w 94"/>
                <a:gd name="T9" fmla="*/ 55 h 110"/>
                <a:gd name="T10" fmla="*/ 37 w 94"/>
                <a:gd name="T11" fmla="*/ 97 h 110"/>
                <a:gd name="T12" fmla="*/ 83 w 94"/>
                <a:gd name="T13" fmla="*/ 39 h 110"/>
                <a:gd name="T14" fmla="*/ 73 w 94"/>
                <a:gd name="T15" fmla="*/ 9 h 110"/>
                <a:gd name="T16" fmla="*/ 47 w 94"/>
                <a:gd name="T17" fmla="*/ 0 h 110"/>
                <a:gd name="T18" fmla="*/ 9 w 94"/>
                <a:gd name="T19" fmla="*/ 14 h 110"/>
                <a:gd name="T20" fmla="*/ 15 w 94"/>
                <a:gd name="T21" fmla="*/ 24 h 110"/>
                <a:gd name="T22" fmla="*/ 47 w 94"/>
                <a:gd name="T23" fmla="*/ 12 h 110"/>
                <a:gd name="T24" fmla="*/ 64 w 94"/>
                <a:gd name="T25" fmla="*/ 18 h 110"/>
                <a:gd name="T26" fmla="*/ 70 w 94"/>
                <a:gd name="T27" fmla="*/ 39 h 110"/>
                <a:gd name="T28" fmla="*/ 70 w 94"/>
                <a:gd name="T29" fmla="*/ 42 h 110"/>
                <a:gd name="T30" fmla="*/ 61 w 94"/>
                <a:gd name="T31" fmla="*/ 42 h 110"/>
                <a:gd name="T32" fmla="*/ 2 w 94"/>
                <a:gd name="T33" fmla="*/ 73 h 110"/>
                <a:gd name="T34" fmla="*/ 8 w 94"/>
                <a:gd name="T35" fmla="*/ 99 h 110"/>
                <a:gd name="T36" fmla="*/ 37 w 94"/>
                <a:gd name="T37" fmla="*/ 110 h 110"/>
                <a:gd name="T38" fmla="*/ 69 w 94"/>
                <a:gd name="T39" fmla="*/ 89 h 110"/>
                <a:gd name="T40" fmla="*/ 69 w 94"/>
                <a:gd name="T41" fmla="*/ 108 h 110"/>
                <a:gd name="T42" fmla="*/ 94 w 94"/>
                <a:gd name="T43" fmla="*/ 108 h 110"/>
                <a:gd name="T44" fmla="*/ 94 w 94"/>
                <a:gd name="T45" fmla="*/ 96 h 110"/>
                <a:gd name="T46" fmla="*/ 82 w 94"/>
                <a:gd name="T47" fmla="*/ 96 h 110"/>
                <a:gd name="T48" fmla="*/ 83 w 94"/>
                <a:gd name="T49" fmla="*/ 3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 h="110">
                  <a:moveTo>
                    <a:pt x="37" y="97"/>
                  </a:moveTo>
                  <a:cubicBezTo>
                    <a:pt x="28" y="97"/>
                    <a:pt x="21" y="95"/>
                    <a:pt x="18" y="90"/>
                  </a:cubicBezTo>
                  <a:cubicBezTo>
                    <a:pt x="14" y="87"/>
                    <a:pt x="13" y="81"/>
                    <a:pt x="14" y="75"/>
                  </a:cubicBezTo>
                  <a:cubicBezTo>
                    <a:pt x="16" y="61"/>
                    <a:pt x="30" y="55"/>
                    <a:pt x="61" y="55"/>
                  </a:cubicBezTo>
                  <a:cubicBezTo>
                    <a:pt x="70" y="55"/>
                    <a:pt x="70" y="55"/>
                    <a:pt x="70" y="55"/>
                  </a:cubicBezTo>
                  <a:cubicBezTo>
                    <a:pt x="69" y="83"/>
                    <a:pt x="51" y="97"/>
                    <a:pt x="37" y="97"/>
                  </a:cubicBezTo>
                  <a:moveTo>
                    <a:pt x="83" y="39"/>
                  </a:moveTo>
                  <a:cubicBezTo>
                    <a:pt x="83" y="26"/>
                    <a:pt x="80" y="16"/>
                    <a:pt x="73" y="9"/>
                  </a:cubicBezTo>
                  <a:cubicBezTo>
                    <a:pt x="65" y="1"/>
                    <a:pt x="55" y="0"/>
                    <a:pt x="47" y="0"/>
                  </a:cubicBezTo>
                  <a:cubicBezTo>
                    <a:pt x="31" y="0"/>
                    <a:pt x="16" y="8"/>
                    <a:pt x="9" y="14"/>
                  </a:cubicBezTo>
                  <a:cubicBezTo>
                    <a:pt x="15" y="24"/>
                    <a:pt x="15" y="24"/>
                    <a:pt x="15" y="24"/>
                  </a:cubicBezTo>
                  <a:cubicBezTo>
                    <a:pt x="22" y="19"/>
                    <a:pt x="34" y="12"/>
                    <a:pt x="47" y="12"/>
                  </a:cubicBezTo>
                  <a:cubicBezTo>
                    <a:pt x="55" y="12"/>
                    <a:pt x="60" y="14"/>
                    <a:pt x="64" y="18"/>
                  </a:cubicBezTo>
                  <a:cubicBezTo>
                    <a:pt x="69" y="22"/>
                    <a:pt x="71" y="29"/>
                    <a:pt x="70" y="39"/>
                  </a:cubicBezTo>
                  <a:cubicBezTo>
                    <a:pt x="70" y="42"/>
                    <a:pt x="70" y="42"/>
                    <a:pt x="70" y="42"/>
                  </a:cubicBezTo>
                  <a:cubicBezTo>
                    <a:pt x="61" y="42"/>
                    <a:pt x="61" y="42"/>
                    <a:pt x="61" y="42"/>
                  </a:cubicBezTo>
                  <a:cubicBezTo>
                    <a:pt x="37" y="42"/>
                    <a:pt x="6" y="46"/>
                    <a:pt x="2" y="73"/>
                  </a:cubicBezTo>
                  <a:cubicBezTo>
                    <a:pt x="0" y="83"/>
                    <a:pt x="3" y="92"/>
                    <a:pt x="8" y="99"/>
                  </a:cubicBezTo>
                  <a:cubicBezTo>
                    <a:pt x="14" y="106"/>
                    <a:pt x="25" y="110"/>
                    <a:pt x="37" y="110"/>
                  </a:cubicBezTo>
                  <a:cubicBezTo>
                    <a:pt x="50" y="110"/>
                    <a:pt x="64" y="101"/>
                    <a:pt x="69" y="89"/>
                  </a:cubicBezTo>
                  <a:cubicBezTo>
                    <a:pt x="69" y="108"/>
                    <a:pt x="69" y="108"/>
                    <a:pt x="69" y="108"/>
                  </a:cubicBezTo>
                  <a:cubicBezTo>
                    <a:pt x="94" y="108"/>
                    <a:pt x="94" y="108"/>
                    <a:pt x="94" y="108"/>
                  </a:cubicBezTo>
                  <a:cubicBezTo>
                    <a:pt x="94" y="96"/>
                    <a:pt x="94" y="96"/>
                    <a:pt x="94" y="96"/>
                  </a:cubicBezTo>
                  <a:cubicBezTo>
                    <a:pt x="82" y="96"/>
                    <a:pt x="82" y="96"/>
                    <a:pt x="82" y="96"/>
                  </a:cubicBezTo>
                  <a:lnTo>
                    <a:pt x="83"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7">
              <a:extLst>
                <a:ext uri="{FF2B5EF4-FFF2-40B4-BE49-F238E27FC236}">
                  <a16:creationId xmlns:a16="http://schemas.microsoft.com/office/drawing/2014/main" id="{ADEE2108-A7B4-4A18-865E-09F4C294FEF5}"/>
                </a:ext>
              </a:extLst>
            </p:cNvPr>
            <p:cNvSpPr>
              <a:spLocks/>
            </p:cNvSpPr>
            <p:nvPr/>
          </p:nvSpPr>
          <p:spPr bwMode="auto">
            <a:xfrm>
              <a:off x="2913" y="1961"/>
              <a:ext cx="186" cy="400"/>
            </a:xfrm>
            <a:custGeom>
              <a:avLst/>
              <a:gdLst>
                <a:gd name="T0" fmla="*/ 58 w 89"/>
                <a:gd name="T1" fmla="*/ 27 h 190"/>
                <a:gd name="T2" fmla="*/ 73 w 89"/>
                <a:gd name="T3" fmla="*/ 12 h 190"/>
                <a:gd name="T4" fmla="*/ 85 w 89"/>
                <a:gd name="T5" fmla="*/ 15 h 190"/>
                <a:gd name="T6" fmla="*/ 89 w 89"/>
                <a:gd name="T7" fmla="*/ 4 h 190"/>
                <a:gd name="T8" fmla="*/ 74 w 89"/>
                <a:gd name="T9" fmla="*/ 0 h 190"/>
                <a:gd name="T10" fmla="*/ 46 w 89"/>
                <a:gd name="T11" fmla="*/ 27 h 190"/>
                <a:gd name="T12" fmla="*/ 44 w 89"/>
                <a:gd name="T13" fmla="*/ 41 h 190"/>
                <a:gd name="T14" fmla="*/ 30 w 89"/>
                <a:gd name="T15" fmla="*/ 41 h 190"/>
                <a:gd name="T16" fmla="*/ 28 w 89"/>
                <a:gd name="T17" fmla="*/ 53 h 190"/>
                <a:gd name="T18" fmla="*/ 43 w 89"/>
                <a:gd name="T19" fmla="*/ 53 h 190"/>
                <a:gd name="T20" fmla="*/ 32 w 89"/>
                <a:gd name="T21" fmla="*/ 163 h 190"/>
                <a:gd name="T22" fmla="*/ 17 w 89"/>
                <a:gd name="T23" fmla="*/ 177 h 190"/>
                <a:gd name="T24" fmla="*/ 5 w 89"/>
                <a:gd name="T25" fmla="*/ 174 h 190"/>
                <a:gd name="T26" fmla="*/ 0 w 89"/>
                <a:gd name="T27" fmla="*/ 185 h 190"/>
                <a:gd name="T28" fmla="*/ 16 w 89"/>
                <a:gd name="T29" fmla="*/ 190 h 190"/>
                <a:gd name="T30" fmla="*/ 44 w 89"/>
                <a:gd name="T31" fmla="*/ 163 h 190"/>
                <a:gd name="T32" fmla="*/ 55 w 89"/>
                <a:gd name="T33" fmla="*/ 53 h 190"/>
                <a:gd name="T34" fmla="*/ 77 w 89"/>
                <a:gd name="T35" fmla="*/ 53 h 190"/>
                <a:gd name="T36" fmla="*/ 79 w 89"/>
                <a:gd name="T37" fmla="*/ 41 h 190"/>
                <a:gd name="T38" fmla="*/ 57 w 89"/>
                <a:gd name="T39" fmla="*/ 41 h 190"/>
                <a:gd name="T40" fmla="*/ 58 w 89"/>
                <a:gd name="T41" fmla="*/ 2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9" h="190">
                  <a:moveTo>
                    <a:pt x="58" y="27"/>
                  </a:moveTo>
                  <a:cubicBezTo>
                    <a:pt x="59" y="17"/>
                    <a:pt x="64" y="12"/>
                    <a:pt x="73" y="12"/>
                  </a:cubicBezTo>
                  <a:cubicBezTo>
                    <a:pt x="78" y="12"/>
                    <a:pt x="85" y="15"/>
                    <a:pt x="85" y="15"/>
                  </a:cubicBezTo>
                  <a:cubicBezTo>
                    <a:pt x="89" y="4"/>
                    <a:pt x="89" y="4"/>
                    <a:pt x="89" y="4"/>
                  </a:cubicBezTo>
                  <a:cubicBezTo>
                    <a:pt x="89" y="4"/>
                    <a:pt x="82" y="0"/>
                    <a:pt x="74" y="0"/>
                  </a:cubicBezTo>
                  <a:cubicBezTo>
                    <a:pt x="59" y="0"/>
                    <a:pt x="48" y="10"/>
                    <a:pt x="46" y="27"/>
                  </a:cubicBezTo>
                  <a:cubicBezTo>
                    <a:pt x="44" y="41"/>
                    <a:pt x="44" y="41"/>
                    <a:pt x="44" y="41"/>
                  </a:cubicBezTo>
                  <a:cubicBezTo>
                    <a:pt x="30" y="41"/>
                    <a:pt x="30" y="41"/>
                    <a:pt x="30" y="41"/>
                  </a:cubicBezTo>
                  <a:cubicBezTo>
                    <a:pt x="28" y="53"/>
                    <a:pt x="28" y="53"/>
                    <a:pt x="28" y="53"/>
                  </a:cubicBezTo>
                  <a:cubicBezTo>
                    <a:pt x="43" y="53"/>
                    <a:pt x="43" y="53"/>
                    <a:pt x="43" y="53"/>
                  </a:cubicBezTo>
                  <a:cubicBezTo>
                    <a:pt x="32" y="163"/>
                    <a:pt x="32" y="163"/>
                    <a:pt x="32" y="163"/>
                  </a:cubicBezTo>
                  <a:cubicBezTo>
                    <a:pt x="31" y="172"/>
                    <a:pt x="25" y="177"/>
                    <a:pt x="17" y="177"/>
                  </a:cubicBezTo>
                  <a:cubicBezTo>
                    <a:pt x="12" y="177"/>
                    <a:pt x="5" y="174"/>
                    <a:pt x="5" y="174"/>
                  </a:cubicBezTo>
                  <a:cubicBezTo>
                    <a:pt x="0" y="185"/>
                    <a:pt x="0" y="185"/>
                    <a:pt x="0" y="185"/>
                  </a:cubicBezTo>
                  <a:cubicBezTo>
                    <a:pt x="0" y="185"/>
                    <a:pt x="9" y="190"/>
                    <a:pt x="16" y="190"/>
                  </a:cubicBezTo>
                  <a:cubicBezTo>
                    <a:pt x="31" y="190"/>
                    <a:pt x="42" y="179"/>
                    <a:pt x="44" y="163"/>
                  </a:cubicBezTo>
                  <a:cubicBezTo>
                    <a:pt x="55" y="53"/>
                    <a:pt x="55" y="53"/>
                    <a:pt x="55" y="53"/>
                  </a:cubicBezTo>
                  <a:cubicBezTo>
                    <a:pt x="77" y="53"/>
                    <a:pt x="77" y="53"/>
                    <a:pt x="77" y="53"/>
                  </a:cubicBezTo>
                  <a:cubicBezTo>
                    <a:pt x="79" y="41"/>
                    <a:pt x="79" y="41"/>
                    <a:pt x="79" y="41"/>
                  </a:cubicBezTo>
                  <a:cubicBezTo>
                    <a:pt x="57" y="41"/>
                    <a:pt x="57" y="41"/>
                    <a:pt x="57" y="41"/>
                  </a:cubicBezTo>
                  <a:lnTo>
                    <a:pt x="58"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8">
              <a:extLst>
                <a:ext uri="{FF2B5EF4-FFF2-40B4-BE49-F238E27FC236}">
                  <a16:creationId xmlns:a16="http://schemas.microsoft.com/office/drawing/2014/main" id="{4D0F7400-EDA7-4FF1-9D53-DEBDF33103A4}"/>
                </a:ext>
              </a:extLst>
            </p:cNvPr>
            <p:cNvSpPr>
              <a:spLocks/>
            </p:cNvSpPr>
            <p:nvPr/>
          </p:nvSpPr>
          <p:spPr bwMode="auto">
            <a:xfrm>
              <a:off x="2848" y="1963"/>
              <a:ext cx="100" cy="314"/>
            </a:xfrm>
            <a:custGeom>
              <a:avLst/>
              <a:gdLst>
                <a:gd name="T0" fmla="*/ 48 w 48"/>
                <a:gd name="T1" fmla="*/ 145 h 149"/>
                <a:gd name="T2" fmla="*/ 45 w 48"/>
                <a:gd name="T3" fmla="*/ 133 h 149"/>
                <a:gd name="T4" fmla="*/ 33 w 48"/>
                <a:gd name="T5" fmla="*/ 136 h 149"/>
                <a:gd name="T6" fmla="*/ 28 w 48"/>
                <a:gd name="T7" fmla="*/ 135 h 149"/>
                <a:gd name="T8" fmla="*/ 25 w 48"/>
                <a:gd name="T9" fmla="*/ 127 h 149"/>
                <a:gd name="T10" fmla="*/ 28 w 48"/>
                <a:gd name="T11" fmla="*/ 0 h 149"/>
                <a:gd name="T12" fmla="*/ 0 w 48"/>
                <a:gd name="T13" fmla="*/ 0 h 149"/>
                <a:gd name="T14" fmla="*/ 0 w 48"/>
                <a:gd name="T15" fmla="*/ 12 h 149"/>
                <a:gd name="T16" fmla="*/ 15 w 48"/>
                <a:gd name="T17" fmla="*/ 12 h 149"/>
                <a:gd name="T18" fmla="*/ 13 w 48"/>
                <a:gd name="T19" fmla="*/ 127 h 149"/>
                <a:gd name="T20" fmla="*/ 19 w 48"/>
                <a:gd name="T21" fmla="*/ 143 h 149"/>
                <a:gd name="T22" fmla="*/ 33 w 48"/>
                <a:gd name="T23" fmla="*/ 149 h 149"/>
                <a:gd name="T24" fmla="*/ 48 w 48"/>
                <a:gd name="T25" fmla="*/ 14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149">
                  <a:moveTo>
                    <a:pt x="48" y="145"/>
                  </a:moveTo>
                  <a:cubicBezTo>
                    <a:pt x="45" y="133"/>
                    <a:pt x="45" y="133"/>
                    <a:pt x="45" y="133"/>
                  </a:cubicBezTo>
                  <a:cubicBezTo>
                    <a:pt x="45" y="133"/>
                    <a:pt x="37" y="136"/>
                    <a:pt x="33" y="136"/>
                  </a:cubicBezTo>
                  <a:cubicBezTo>
                    <a:pt x="32" y="136"/>
                    <a:pt x="29" y="136"/>
                    <a:pt x="28" y="135"/>
                  </a:cubicBezTo>
                  <a:cubicBezTo>
                    <a:pt x="26" y="133"/>
                    <a:pt x="25" y="130"/>
                    <a:pt x="25" y="127"/>
                  </a:cubicBezTo>
                  <a:cubicBezTo>
                    <a:pt x="28" y="0"/>
                    <a:pt x="28" y="0"/>
                    <a:pt x="28" y="0"/>
                  </a:cubicBezTo>
                  <a:cubicBezTo>
                    <a:pt x="0" y="0"/>
                    <a:pt x="0" y="0"/>
                    <a:pt x="0" y="0"/>
                  </a:cubicBezTo>
                  <a:cubicBezTo>
                    <a:pt x="0" y="12"/>
                    <a:pt x="0" y="12"/>
                    <a:pt x="0" y="12"/>
                  </a:cubicBezTo>
                  <a:cubicBezTo>
                    <a:pt x="15" y="12"/>
                    <a:pt x="15" y="12"/>
                    <a:pt x="15" y="12"/>
                  </a:cubicBezTo>
                  <a:cubicBezTo>
                    <a:pt x="13" y="127"/>
                    <a:pt x="13" y="127"/>
                    <a:pt x="13" y="127"/>
                  </a:cubicBezTo>
                  <a:cubicBezTo>
                    <a:pt x="13" y="134"/>
                    <a:pt x="15" y="139"/>
                    <a:pt x="19" y="143"/>
                  </a:cubicBezTo>
                  <a:cubicBezTo>
                    <a:pt x="22" y="147"/>
                    <a:pt x="27" y="149"/>
                    <a:pt x="33" y="149"/>
                  </a:cubicBezTo>
                  <a:cubicBezTo>
                    <a:pt x="41" y="149"/>
                    <a:pt x="48" y="145"/>
                    <a:pt x="48" y="14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9">
              <a:extLst>
                <a:ext uri="{FF2B5EF4-FFF2-40B4-BE49-F238E27FC236}">
                  <a16:creationId xmlns:a16="http://schemas.microsoft.com/office/drawing/2014/main" id="{A224F824-FE91-4365-8257-C3DEC576CA99}"/>
                </a:ext>
              </a:extLst>
            </p:cNvPr>
            <p:cNvSpPr>
              <a:spLocks/>
            </p:cNvSpPr>
            <p:nvPr/>
          </p:nvSpPr>
          <p:spPr bwMode="auto">
            <a:xfrm>
              <a:off x="3858" y="1758"/>
              <a:ext cx="383" cy="804"/>
            </a:xfrm>
            <a:custGeom>
              <a:avLst/>
              <a:gdLst>
                <a:gd name="T0" fmla="*/ 183 w 183"/>
                <a:gd name="T1" fmla="*/ 191 h 381"/>
                <a:gd name="T2" fmla="*/ 0 w 183"/>
                <a:gd name="T3" fmla="*/ 0 h 381"/>
                <a:gd name="T4" fmla="*/ 6 w 183"/>
                <a:gd name="T5" fmla="*/ 3 h 381"/>
                <a:gd name="T6" fmla="*/ 11 w 183"/>
                <a:gd name="T7" fmla="*/ 6 h 381"/>
                <a:gd name="T8" fmla="*/ 16 w 183"/>
                <a:gd name="T9" fmla="*/ 11 h 381"/>
                <a:gd name="T10" fmla="*/ 15 w 183"/>
                <a:gd name="T11" fmla="*/ 21 h 381"/>
                <a:gd name="T12" fmla="*/ 19 w 183"/>
                <a:gd name="T13" fmla="*/ 31 h 381"/>
                <a:gd name="T14" fmla="*/ 12 w 183"/>
                <a:gd name="T15" fmla="*/ 54 h 381"/>
                <a:gd name="T16" fmla="*/ 3 w 183"/>
                <a:gd name="T17" fmla="*/ 58 h 381"/>
                <a:gd name="T18" fmla="*/ 3 w 183"/>
                <a:gd name="T19" fmla="*/ 67 h 381"/>
                <a:gd name="T20" fmla="*/ 35 w 183"/>
                <a:gd name="T21" fmla="*/ 78 h 381"/>
                <a:gd name="T22" fmla="*/ 49 w 183"/>
                <a:gd name="T23" fmla="*/ 149 h 381"/>
                <a:gd name="T24" fmla="*/ 39 w 183"/>
                <a:gd name="T25" fmla="*/ 205 h 381"/>
                <a:gd name="T26" fmla="*/ 28 w 183"/>
                <a:gd name="T27" fmla="*/ 211 h 381"/>
                <a:gd name="T28" fmla="*/ 27 w 183"/>
                <a:gd name="T29" fmla="*/ 218 h 381"/>
                <a:gd name="T30" fmla="*/ 14 w 183"/>
                <a:gd name="T31" fmla="*/ 286 h 381"/>
                <a:gd name="T32" fmla="*/ 10 w 183"/>
                <a:gd name="T33" fmla="*/ 374 h 381"/>
                <a:gd name="T34" fmla="*/ 10 w 183"/>
                <a:gd name="T35" fmla="*/ 381 h 381"/>
                <a:gd name="T36" fmla="*/ 183 w 183"/>
                <a:gd name="T37" fmla="*/ 19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3" h="381">
                  <a:moveTo>
                    <a:pt x="183" y="191"/>
                  </a:moveTo>
                  <a:cubicBezTo>
                    <a:pt x="183" y="88"/>
                    <a:pt x="102" y="4"/>
                    <a:pt x="0" y="0"/>
                  </a:cubicBezTo>
                  <a:cubicBezTo>
                    <a:pt x="6" y="3"/>
                    <a:pt x="6" y="3"/>
                    <a:pt x="6" y="3"/>
                  </a:cubicBezTo>
                  <a:cubicBezTo>
                    <a:pt x="11" y="6"/>
                    <a:pt x="11" y="6"/>
                    <a:pt x="11" y="6"/>
                  </a:cubicBezTo>
                  <a:cubicBezTo>
                    <a:pt x="16" y="11"/>
                    <a:pt x="16" y="11"/>
                    <a:pt x="16" y="11"/>
                  </a:cubicBezTo>
                  <a:cubicBezTo>
                    <a:pt x="15" y="21"/>
                    <a:pt x="15" y="21"/>
                    <a:pt x="15" y="21"/>
                  </a:cubicBezTo>
                  <a:cubicBezTo>
                    <a:pt x="19" y="31"/>
                    <a:pt x="19" y="31"/>
                    <a:pt x="19" y="31"/>
                  </a:cubicBezTo>
                  <a:cubicBezTo>
                    <a:pt x="12" y="54"/>
                    <a:pt x="12" y="54"/>
                    <a:pt x="12" y="54"/>
                  </a:cubicBezTo>
                  <a:cubicBezTo>
                    <a:pt x="3" y="58"/>
                    <a:pt x="3" y="58"/>
                    <a:pt x="3" y="58"/>
                  </a:cubicBezTo>
                  <a:cubicBezTo>
                    <a:pt x="3" y="67"/>
                    <a:pt x="3" y="67"/>
                    <a:pt x="3" y="67"/>
                  </a:cubicBezTo>
                  <a:cubicBezTo>
                    <a:pt x="35" y="78"/>
                    <a:pt x="35" y="78"/>
                    <a:pt x="35" y="78"/>
                  </a:cubicBezTo>
                  <a:cubicBezTo>
                    <a:pt x="49" y="149"/>
                    <a:pt x="49" y="149"/>
                    <a:pt x="49" y="149"/>
                  </a:cubicBezTo>
                  <a:cubicBezTo>
                    <a:pt x="39" y="205"/>
                    <a:pt x="39" y="205"/>
                    <a:pt x="39" y="205"/>
                  </a:cubicBezTo>
                  <a:cubicBezTo>
                    <a:pt x="28" y="211"/>
                    <a:pt x="28" y="211"/>
                    <a:pt x="28" y="211"/>
                  </a:cubicBezTo>
                  <a:cubicBezTo>
                    <a:pt x="27" y="218"/>
                    <a:pt x="27" y="218"/>
                    <a:pt x="27" y="218"/>
                  </a:cubicBezTo>
                  <a:cubicBezTo>
                    <a:pt x="14" y="286"/>
                    <a:pt x="14" y="286"/>
                    <a:pt x="14" y="286"/>
                  </a:cubicBezTo>
                  <a:cubicBezTo>
                    <a:pt x="10" y="374"/>
                    <a:pt x="10" y="374"/>
                    <a:pt x="10" y="374"/>
                  </a:cubicBezTo>
                  <a:cubicBezTo>
                    <a:pt x="10" y="381"/>
                    <a:pt x="10" y="381"/>
                    <a:pt x="10" y="381"/>
                  </a:cubicBezTo>
                  <a:cubicBezTo>
                    <a:pt x="107" y="372"/>
                    <a:pt x="183" y="291"/>
                    <a:pt x="183" y="191"/>
                  </a:cubicBezTo>
                </a:path>
              </a:pathLst>
            </a:custGeom>
            <a:solidFill>
              <a:srgbClr val="FAB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10">
              <a:extLst>
                <a:ext uri="{FF2B5EF4-FFF2-40B4-BE49-F238E27FC236}">
                  <a16:creationId xmlns:a16="http://schemas.microsoft.com/office/drawing/2014/main" id="{BFE59FF0-C8DB-456D-BD1B-FD4456C570E7}"/>
                </a:ext>
              </a:extLst>
            </p:cNvPr>
            <p:cNvSpPr>
              <a:spLocks/>
            </p:cNvSpPr>
            <p:nvPr/>
          </p:nvSpPr>
          <p:spPr bwMode="auto">
            <a:xfrm>
              <a:off x="3441" y="1758"/>
              <a:ext cx="383" cy="804"/>
            </a:xfrm>
            <a:custGeom>
              <a:avLst/>
              <a:gdLst>
                <a:gd name="T0" fmla="*/ 183 w 183"/>
                <a:gd name="T1" fmla="*/ 0 h 381"/>
                <a:gd name="T2" fmla="*/ 0 w 183"/>
                <a:gd name="T3" fmla="*/ 191 h 381"/>
                <a:gd name="T4" fmla="*/ 173 w 183"/>
                <a:gd name="T5" fmla="*/ 381 h 381"/>
                <a:gd name="T6" fmla="*/ 173 w 183"/>
                <a:gd name="T7" fmla="*/ 374 h 381"/>
                <a:gd name="T8" fmla="*/ 169 w 183"/>
                <a:gd name="T9" fmla="*/ 286 h 381"/>
                <a:gd name="T10" fmla="*/ 155 w 183"/>
                <a:gd name="T11" fmla="*/ 211 h 381"/>
                <a:gd name="T12" fmla="*/ 144 w 183"/>
                <a:gd name="T13" fmla="*/ 205 h 381"/>
                <a:gd name="T14" fmla="*/ 134 w 183"/>
                <a:gd name="T15" fmla="*/ 149 h 381"/>
                <a:gd name="T16" fmla="*/ 134 w 183"/>
                <a:gd name="T17" fmla="*/ 148 h 381"/>
                <a:gd name="T18" fmla="*/ 148 w 183"/>
                <a:gd name="T19" fmla="*/ 78 h 381"/>
                <a:gd name="T20" fmla="*/ 180 w 183"/>
                <a:gd name="T21" fmla="*/ 67 h 381"/>
                <a:gd name="T22" fmla="*/ 180 w 183"/>
                <a:gd name="T23" fmla="*/ 58 h 381"/>
                <a:gd name="T24" fmla="*/ 171 w 183"/>
                <a:gd name="T25" fmla="*/ 54 h 381"/>
                <a:gd name="T26" fmla="*/ 164 w 183"/>
                <a:gd name="T27" fmla="*/ 31 h 381"/>
                <a:gd name="T28" fmla="*/ 167 w 183"/>
                <a:gd name="T29" fmla="*/ 21 h 381"/>
                <a:gd name="T30" fmla="*/ 167 w 183"/>
                <a:gd name="T31" fmla="*/ 11 h 381"/>
                <a:gd name="T32" fmla="*/ 172 w 183"/>
                <a:gd name="T33" fmla="*/ 6 h 381"/>
                <a:gd name="T34" fmla="*/ 177 w 183"/>
                <a:gd name="T35" fmla="*/ 3 h 381"/>
                <a:gd name="T36" fmla="*/ 183 w 183"/>
                <a:gd name="T37" fmla="*/ 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3" h="381">
                  <a:moveTo>
                    <a:pt x="183" y="0"/>
                  </a:moveTo>
                  <a:cubicBezTo>
                    <a:pt x="81" y="4"/>
                    <a:pt x="0" y="88"/>
                    <a:pt x="0" y="191"/>
                  </a:cubicBezTo>
                  <a:cubicBezTo>
                    <a:pt x="0" y="291"/>
                    <a:pt x="76" y="372"/>
                    <a:pt x="173" y="381"/>
                  </a:cubicBezTo>
                  <a:cubicBezTo>
                    <a:pt x="173" y="374"/>
                    <a:pt x="173" y="374"/>
                    <a:pt x="173" y="374"/>
                  </a:cubicBezTo>
                  <a:cubicBezTo>
                    <a:pt x="169" y="286"/>
                    <a:pt x="169" y="286"/>
                    <a:pt x="169" y="286"/>
                  </a:cubicBezTo>
                  <a:cubicBezTo>
                    <a:pt x="155" y="211"/>
                    <a:pt x="155" y="211"/>
                    <a:pt x="155" y="211"/>
                  </a:cubicBezTo>
                  <a:cubicBezTo>
                    <a:pt x="144" y="205"/>
                    <a:pt x="144" y="205"/>
                    <a:pt x="144" y="205"/>
                  </a:cubicBezTo>
                  <a:cubicBezTo>
                    <a:pt x="134" y="149"/>
                    <a:pt x="134" y="149"/>
                    <a:pt x="134" y="149"/>
                  </a:cubicBezTo>
                  <a:cubicBezTo>
                    <a:pt x="134" y="148"/>
                    <a:pt x="134" y="148"/>
                    <a:pt x="134" y="148"/>
                  </a:cubicBezTo>
                  <a:cubicBezTo>
                    <a:pt x="148" y="78"/>
                    <a:pt x="148" y="78"/>
                    <a:pt x="148" y="78"/>
                  </a:cubicBezTo>
                  <a:cubicBezTo>
                    <a:pt x="180" y="67"/>
                    <a:pt x="180" y="67"/>
                    <a:pt x="180" y="67"/>
                  </a:cubicBezTo>
                  <a:cubicBezTo>
                    <a:pt x="180" y="58"/>
                    <a:pt x="180" y="58"/>
                    <a:pt x="180" y="58"/>
                  </a:cubicBezTo>
                  <a:cubicBezTo>
                    <a:pt x="171" y="54"/>
                    <a:pt x="171" y="54"/>
                    <a:pt x="171" y="54"/>
                  </a:cubicBezTo>
                  <a:cubicBezTo>
                    <a:pt x="164" y="31"/>
                    <a:pt x="164" y="31"/>
                    <a:pt x="164" y="31"/>
                  </a:cubicBezTo>
                  <a:cubicBezTo>
                    <a:pt x="167" y="21"/>
                    <a:pt x="167" y="21"/>
                    <a:pt x="167" y="21"/>
                  </a:cubicBezTo>
                  <a:cubicBezTo>
                    <a:pt x="167" y="11"/>
                    <a:pt x="167" y="11"/>
                    <a:pt x="167" y="11"/>
                  </a:cubicBezTo>
                  <a:cubicBezTo>
                    <a:pt x="172" y="6"/>
                    <a:pt x="172" y="6"/>
                    <a:pt x="172" y="6"/>
                  </a:cubicBezTo>
                  <a:cubicBezTo>
                    <a:pt x="177" y="3"/>
                    <a:pt x="177" y="3"/>
                    <a:pt x="177" y="3"/>
                  </a:cubicBezTo>
                  <a:lnTo>
                    <a:pt x="183" y="0"/>
                  </a:lnTo>
                  <a:close/>
                </a:path>
              </a:pathLst>
            </a:custGeom>
            <a:solidFill>
              <a:srgbClr val="B7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11">
              <a:extLst>
                <a:ext uri="{FF2B5EF4-FFF2-40B4-BE49-F238E27FC236}">
                  <a16:creationId xmlns:a16="http://schemas.microsoft.com/office/drawing/2014/main" id="{AFDE22B1-086B-4F88-AE85-95261C0AC449}"/>
                </a:ext>
              </a:extLst>
            </p:cNvPr>
            <p:cNvSpPr>
              <a:spLocks noEditPoints="1"/>
            </p:cNvSpPr>
            <p:nvPr/>
          </p:nvSpPr>
          <p:spPr bwMode="auto">
            <a:xfrm>
              <a:off x="4403" y="2062"/>
              <a:ext cx="46" cy="57"/>
            </a:xfrm>
            <a:custGeom>
              <a:avLst/>
              <a:gdLst>
                <a:gd name="T0" fmla="*/ 16 w 22"/>
                <a:gd name="T1" fmla="*/ 10 h 27"/>
                <a:gd name="T2" fmla="*/ 17 w 22"/>
                <a:gd name="T3" fmla="*/ 10 h 27"/>
                <a:gd name="T4" fmla="*/ 17 w 22"/>
                <a:gd name="T5" fmla="*/ 10 h 27"/>
                <a:gd name="T6" fmla="*/ 11 w 22"/>
                <a:gd name="T7" fmla="*/ 4 h 27"/>
                <a:gd name="T8" fmla="*/ 4 w 22"/>
                <a:gd name="T9" fmla="*/ 7 h 27"/>
                <a:gd name="T10" fmla="*/ 2 w 22"/>
                <a:gd name="T11" fmla="*/ 3 h 27"/>
                <a:gd name="T12" fmla="*/ 12 w 22"/>
                <a:gd name="T13" fmla="*/ 0 h 27"/>
                <a:gd name="T14" fmla="*/ 22 w 22"/>
                <a:gd name="T15" fmla="*/ 10 h 27"/>
                <a:gd name="T16" fmla="*/ 22 w 22"/>
                <a:gd name="T17" fmla="*/ 27 h 27"/>
                <a:gd name="T18" fmla="*/ 17 w 22"/>
                <a:gd name="T19" fmla="*/ 27 h 27"/>
                <a:gd name="T20" fmla="*/ 17 w 22"/>
                <a:gd name="T21" fmla="*/ 24 h 27"/>
                <a:gd name="T22" fmla="*/ 17 w 22"/>
                <a:gd name="T23" fmla="*/ 22 h 27"/>
                <a:gd name="T24" fmla="*/ 17 w 22"/>
                <a:gd name="T25" fmla="*/ 22 h 27"/>
                <a:gd name="T26" fmla="*/ 9 w 22"/>
                <a:gd name="T27" fmla="*/ 27 h 27"/>
                <a:gd name="T28" fmla="*/ 0 w 22"/>
                <a:gd name="T29" fmla="*/ 19 h 27"/>
                <a:gd name="T30" fmla="*/ 16 w 22"/>
                <a:gd name="T31" fmla="*/ 10 h 27"/>
                <a:gd name="T32" fmla="*/ 10 w 22"/>
                <a:gd name="T33" fmla="*/ 23 h 27"/>
                <a:gd name="T34" fmla="*/ 17 w 22"/>
                <a:gd name="T35" fmla="*/ 15 h 27"/>
                <a:gd name="T36" fmla="*/ 17 w 22"/>
                <a:gd name="T37" fmla="*/ 14 h 27"/>
                <a:gd name="T38" fmla="*/ 16 w 22"/>
                <a:gd name="T39" fmla="*/ 14 h 27"/>
                <a:gd name="T40" fmla="*/ 5 w 22"/>
                <a:gd name="T41" fmla="*/ 19 h 27"/>
                <a:gd name="T42" fmla="*/ 10 w 22"/>
                <a:gd name="T43"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7">
                  <a:moveTo>
                    <a:pt x="16" y="10"/>
                  </a:moveTo>
                  <a:cubicBezTo>
                    <a:pt x="17" y="10"/>
                    <a:pt x="17" y="10"/>
                    <a:pt x="17" y="10"/>
                  </a:cubicBezTo>
                  <a:cubicBezTo>
                    <a:pt x="17" y="10"/>
                    <a:pt x="17" y="10"/>
                    <a:pt x="17" y="10"/>
                  </a:cubicBezTo>
                  <a:cubicBezTo>
                    <a:pt x="17" y="5"/>
                    <a:pt x="14" y="4"/>
                    <a:pt x="11" y="4"/>
                  </a:cubicBezTo>
                  <a:cubicBezTo>
                    <a:pt x="7" y="4"/>
                    <a:pt x="4" y="7"/>
                    <a:pt x="4" y="7"/>
                  </a:cubicBezTo>
                  <a:cubicBezTo>
                    <a:pt x="2" y="3"/>
                    <a:pt x="2" y="3"/>
                    <a:pt x="2" y="3"/>
                  </a:cubicBezTo>
                  <a:cubicBezTo>
                    <a:pt x="2" y="3"/>
                    <a:pt x="5" y="0"/>
                    <a:pt x="12" y="0"/>
                  </a:cubicBezTo>
                  <a:cubicBezTo>
                    <a:pt x="18" y="0"/>
                    <a:pt x="22" y="3"/>
                    <a:pt x="22" y="10"/>
                  </a:cubicBezTo>
                  <a:cubicBezTo>
                    <a:pt x="22" y="27"/>
                    <a:pt x="22" y="27"/>
                    <a:pt x="22" y="27"/>
                  </a:cubicBezTo>
                  <a:cubicBezTo>
                    <a:pt x="17" y="27"/>
                    <a:pt x="17" y="27"/>
                    <a:pt x="17" y="27"/>
                  </a:cubicBezTo>
                  <a:cubicBezTo>
                    <a:pt x="17" y="24"/>
                    <a:pt x="17" y="24"/>
                    <a:pt x="17" y="24"/>
                  </a:cubicBezTo>
                  <a:cubicBezTo>
                    <a:pt x="17" y="23"/>
                    <a:pt x="17" y="22"/>
                    <a:pt x="17" y="22"/>
                  </a:cubicBezTo>
                  <a:cubicBezTo>
                    <a:pt x="17" y="22"/>
                    <a:pt x="17" y="22"/>
                    <a:pt x="17" y="22"/>
                  </a:cubicBezTo>
                  <a:cubicBezTo>
                    <a:pt x="17" y="22"/>
                    <a:pt x="15" y="27"/>
                    <a:pt x="9" y="27"/>
                  </a:cubicBezTo>
                  <a:cubicBezTo>
                    <a:pt x="4" y="27"/>
                    <a:pt x="0" y="25"/>
                    <a:pt x="0" y="19"/>
                  </a:cubicBezTo>
                  <a:cubicBezTo>
                    <a:pt x="0" y="11"/>
                    <a:pt x="11" y="10"/>
                    <a:pt x="16" y="10"/>
                  </a:cubicBezTo>
                  <a:close/>
                  <a:moveTo>
                    <a:pt x="10" y="23"/>
                  </a:moveTo>
                  <a:cubicBezTo>
                    <a:pt x="14" y="23"/>
                    <a:pt x="17" y="19"/>
                    <a:pt x="17" y="15"/>
                  </a:cubicBezTo>
                  <a:cubicBezTo>
                    <a:pt x="17" y="14"/>
                    <a:pt x="17" y="14"/>
                    <a:pt x="17" y="14"/>
                  </a:cubicBezTo>
                  <a:cubicBezTo>
                    <a:pt x="16" y="14"/>
                    <a:pt x="16" y="14"/>
                    <a:pt x="16" y="14"/>
                  </a:cubicBezTo>
                  <a:cubicBezTo>
                    <a:pt x="12" y="14"/>
                    <a:pt x="5" y="14"/>
                    <a:pt x="5" y="19"/>
                  </a:cubicBezTo>
                  <a:cubicBezTo>
                    <a:pt x="5" y="21"/>
                    <a:pt x="7" y="23"/>
                    <a:pt x="1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12">
              <a:extLst>
                <a:ext uri="{FF2B5EF4-FFF2-40B4-BE49-F238E27FC236}">
                  <a16:creationId xmlns:a16="http://schemas.microsoft.com/office/drawing/2014/main" id="{3DAFBB5B-C0E8-4870-AFF7-DF84A66DA129}"/>
                </a:ext>
              </a:extLst>
            </p:cNvPr>
            <p:cNvSpPr>
              <a:spLocks/>
            </p:cNvSpPr>
            <p:nvPr/>
          </p:nvSpPr>
          <p:spPr bwMode="auto">
            <a:xfrm>
              <a:off x="4463" y="2062"/>
              <a:ext cx="51" cy="57"/>
            </a:xfrm>
            <a:custGeom>
              <a:avLst/>
              <a:gdLst>
                <a:gd name="T0" fmla="*/ 14 w 24"/>
                <a:gd name="T1" fmla="*/ 0 h 27"/>
                <a:gd name="T2" fmla="*/ 24 w 24"/>
                <a:gd name="T3" fmla="*/ 4 h 27"/>
                <a:gd name="T4" fmla="*/ 21 w 24"/>
                <a:gd name="T5" fmla="*/ 7 h 27"/>
                <a:gd name="T6" fmla="*/ 14 w 24"/>
                <a:gd name="T7" fmla="*/ 4 h 27"/>
                <a:gd name="T8" fmla="*/ 5 w 24"/>
                <a:gd name="T9" fmla="*/ 13 h 27"/>
                <a:gd name="T10" fmla="*/ 14 w 24"/>
                <a:gd name="T11" fmla="*/ 23 h 27"/>
                <a:gd name="T12" fmla="*/ 22 w 24"/>
                <a:gd name="T13" fmla="*/ 19 h 27"/>
                <a:gd name="T14" fmla="*/ 24 w 24"/>
                <a:gd name="T15" fmla="*/ 23 h 27"/>
                <a:gd name="T16" fmla="*/ 14 w 24"/>
                <a:gd name="T17" fmla="*/ 27 h 27"/>
                <a:gd name="T18" fmla="*/ 0 w 24"/>
                <a:gd name="T19" fmla="*/ 14 h 27"/>
                <a:gd name="T20" fmla="*/ 14 w 24"/>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7">
                  <a:moveTo>
                    <a:pt x="14" y="0"/>
                  </a:moveTo>
                  <a:cubicBezTo>
                    <a:pt x="20" y="0"/>
                    <a:pt x="24" y="4"/>
                    <a:pt x="24" y="4"/>
                  </a:cubicBezTo>
                  <a:cubicBezTo>
                    <a:pt x="21" y="7"/>
                    <a:pt x="21" y="7"/>
                    <a:pt x="21" y="7"/>
                  </a:cubicBezTo>
                  <a:cubicBezTo>
                    <a:pt x="21" y="7"/>
                    <a:pt x="19" y="4"/>
                    <a:pt x="14" y="4"/>
                  </a:cubicBezTo>
                  <a:cubicBezTo>
                    <a:pt x="9" y="4"/>
                    <a:pt x="5" y="8"/>
                    <a:pt x="5" y="13"/>
                  </a:cubicBezTo>
                  <a:cubicBezTo>
                    <a:pt x="5" y="19"/>
                    <a:pt x="9" y="23"/>
                    <a:pt x="14" y="23"/>
                  </a:cubicBezTo>
                  <a:cubicBezTo>
                    <a:pt x="19" y="23"/>
                    <a:pt x="22" y="19"/>
                    <a:pt x="22" y="19"/>
                  </a:cubicBezTo>
                  <a:cubicBezTo>
                    <a:pt x="24" y="23"/>
                    <a:pt x="24" y="23"/>
                    <a:pt x="24" y="23"/>
                  </a:cubicBezTo>
                  <a:cubicBezTo>
                    <a:pt x="24" y="23"/>
                    <a:pt x="21" y="27"/>
                    <a:pt x="14" y="27"/>
                  </a:cubicBezTo>
                  <a:cubicBezTo>
                    <a:pt x="6" y="27"/>
                    <a:pt x="0" y="21"/>
                    <a:pt x="0" y="14"/>
                  </a:cubicBezTo>
                  <a:cubicBezTo>
                    <a:pt x="0" y="6"/>
                    <a:pt x="6" y="0"/>
                    <a:pt x="1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13">
              <a:extLst>
                <a:ext uri="{FF2B5EF4-FFF2-40B4-BE49-F238E27FC236}">
                  <a16:creationId xmlns:a16="http://schemas.microsoft.com/office/drawing/2014/main" id="{A4FA7749-DC00-4023-9355-82F7FE1CE7AA}"/>
                </a:ext>
              </a:extLst>
            </p:cNvPr>
            <p:cNvSpPr>
              <a:spLocks/>
            </p:cNvSpPr>
            <p:nvPr/>
          </p:nvSpPr>
          <p:spPr bwMode="auto">
            <a:xfrm>
              <a:off x="4524" y="2062"/>
              <a:ext cx="53" cy="57"/>
            </a:xfrm>
            <a:custGeom>
              <a:avLst/>
              <a:gdLst>
                <a:gd name="T0" fmla="*/ 14 w 25"/>
                <a:gd name="T1" fmla="*/ 0 h 27"/>
                <a:gd name="T2" fmla="*/ 24 w 25"/>
                <a:gd name="T3" fmla="*/ 4 h 27"/>
                <a:gd name="T4" fmla="*/ 22 w 25"/>
                <a:gd name="T5" fmla="*/ 7 h 27"/>
                <a:gd name="T6" fmla="*/ 15 w 25"/>
                <a:gd name="T7" fmla="*/ 4 h 27"/>
                <a:gd name="T8" fmla="*/ 5 w 25"/>
                <a:gd name="T9" fmla="*/ 13 h 27"/>
                <a:gd name="T10" fmla="*/ 15 w 25"/>
                <a:gd name="T11" fmla="*/ 23 h 27"/>
                <a:gd name="T12" fmla="*/ 23 w 25"/>
                <a:gd name="T13" fmla="*/ 19 h 27"/>
                <a:gd name="T14" fmla="*/ 25 w 25"/>
                <a:gd name="T15" fmla="*/ 23 h 27"/>
                <a:gd name="T16" fmla="*/ 14 w 25"/>
                <a:gd name="T17" fmla="*/ 27 h 27"/>
                <a:gd name="T18" fmla="*/ 0 w 25"/>
                <a:gd name="T19" fmla="*/ 14 h 27"/>
                <a:gd name="T20" fmla="*/ 14 w 25"/>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7">
                  <a:moveTo>
                    <a:pt x="14" y="0"/>
                  </a:moveTo>
                  <a:cubicBezTo>
                    <a:pt x="21" y="0"/>
                    <a:pt x="24" y="4"/>
                    <a:pt x="24" y="4"/>
                  </a:cubicBezTo>
                  <a:cubicBezTo>
                    <a:pt x="22" y="7"/>
                    <a:pt x="22" y="7"/>
                    <a:pt x="22" y="7"/>
                  </a:cubicBezTo>
                  <a:cubicBezTo>
                    <a:pt x="22" y="7"/>
                    <a:pt x="19" y="4"/>
                    <a:pt x="15" y="4"/>
                  </a:cubicBezTo>
                  <a:cubicBezTo>
                    <a:pt x="9" y="4"/>
                    <a:pt x="5" y="8"/>
                    <a:pt x="5" y="13"/>
                  </a:cubicBezTo>
                  <a:cubicBezTo>
                    <a:pt x="5" y="19"/>
                    <a:pt x="9" y="23"/>
                    <a:pt x="15" y="23"/>
                  </a:cubicBezTo>
                  <a:cubicBezTo>
                    <a:pt x="20" y="23"/>
                    <a:pt x="23" y="19"/>
                    <a:pt x="23" y="19"/>
                  </a:cubicBezTo>
                  <a:cubicBezTo>
                    <a:pt x="25" y="23"/>
                    <a:pt x="25" y="23"/>
                    <a:pt x="25" y="23"/>
                  </a:cubicBezTo>
                  <a:cubicBezTo>
                    <a:pt x="25" y="23"/>
                    <a:pt x="21" y="27"/>
                    <a:pt x="14" y="27"/>
                  </a:cubicBezTo>
                  <a:cubicBezTo>
                    <a:pt x="6" y="27"/>
                    <a:pt x="0" y="21"/>
                    <a:pt x="0" y="14"/>
                  </a:cubicBezTo>
                  <a:cubicBezTo>
                    <a:pt x="0" y="6"/>
                    <a:pt x="6" y="0"/>
                    <a:pt x="1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14">
              <a:extLst>
                <a:ext uri="{FF2B5EF4-FFF2-40B4-BE49-F238E27FC236}">
                  <a16:creationId xmlns:a16="http://schemas.microsoft.com/office/drawing/2014/main" id="{E9357E5F-D643-4C45-8EE4-FEC04C47F405}"/>
                </a:ext>
              </a:extLst>
            </p:cNvPr>
            <p:cNvSpPr>
              <a:spLocks noEditPoints="1"/>
            </p:cNvSpPr>
            <p:nvPr/>
          </p:nvSpPr>
          <p:spPr bwMode="auto">
            <a:xfrm>
              <a:off x="4587" y="2062"/>
              <a:ext cx="59" cy="57"/>
            </a:xfrm>
            <a:custGeom>
              <a:avLst/>
              <a:gdLst>
                <a:gd name="T0" fmla="*/ 14 w 28"/>
                <a:gd name="T1" fmla="*/ 0 h 27"/>
                <a:gd name="T2" fmla="*/ 28 w 28"/>
                <a:gd name="T3" fmla="*/ 13 h 27"/>
                <a:gd name="T4" fmla="*/ 14 w 28"/>
                <a:gd name="T5" fmla="*/ 27 h 27"/>
                <a:gd name="T6" fmla="*/ 0 w 28"/>
                <a:gd name="T7" fmla="*/ 13 h 27"/>
                <a:gd name="T8" fmla="*/ 14 w 28"/>
                <a:gd name="T9" fmla="*/ 0 h 27"/>
                <a:gd name="T10" fmla="*/ 14 w 28"/>
                <a:gd name="T11" fmla="*/ 23 h 27"/>
                <a:gd name="T12" fmla="*/ 23 w 28"/>
                <a:gd name="T13" fmla="*/ 13 h 27"/>
                <a:gd name="T14" fmla="*/ 14 w 28"/>
                <a:gd name="T15" fmla="*/ 4 h 27"/>
                <a:gd name="T16" fmla="*/ 5 w 28"/>
                <a:gd name="T17" fmla="*/ 13 h 27"/>
                <a:gd name="T18" fmla="*/ 14 w 28"/>
                <a:gd name="T19"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7">
                  <a:moveTo>
                    <a:pt x="14" y="0"/>
                  </a:moveTo>
                  <a:cubicBezTo>
                    <a:pt x="22" y="0"/>
                    <a:pt x="28" y="6"/>
                    <a:pt x="28" y="13"/>
                  </a:cubicBezTo>
                  <a:cubicBezTo>
                    <a:pt x="28" y="22"/>
                    <a:pt x="22" y="27"/>
                    <a:pt x="14" y="27"/>
                  </a:cubicBezTo>
                  <a:cubicBezTo>
                    <a:pt x="6" y="27"/>
                    <a:pt x="0" y="22"/>
                    <a:pt x="0" y="13"/>
                  </a:cubicBezTo>
                  <a:cubicBezTo>
                    <a:pt x="0" y="6"/>
                    <a:pt x="6" y="0"/>
                    <a:pt x="14" y="0"/>
                  </a:cubicBezTo>
                  <a:close/>
                  <a:moveTo>
                    <a:pt x="14" y="23"/>
                  </a:moveTo>
                  <a:cubicBezTo>
                    <a:pt x="19" y="23"/>
                    <a:pt x="23" y="19"/>
                    <a:pt x="23" y="13"/>
                  </a:cubicBezTo>
                  <a:cubicBezTo>
                    <a:pt x="23" y="8"/>
                    <a:pt x="19" y="4"/>
                    <a:pt x="14" y="4"/>
                  </a:cubicBezTo>
                  <a:cubicBezTo>
                    <a:pt x="9" y="4"/>
                    <a:pt x="5" y="8"/>
                    <a:pt x="5" y="13"/>
                  </a:cubicBezTo>
                  <a:cubicBezTo>
                    <a:pt x="5" y="19"/>
                    <a:pt x="9" y="23"/>
                    <a:pt x="14"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15">
              <a:extLst>
                <a:ext uri="{FF2B5EF4-FFF2-40B4-BE49-F238E27FC236}">
                  <a16:creationId xmlns:a16="http://schemas.microsoft.com/office/drawing/2014/main" id="{CB41677F-FE9E-4A9D-814A-90CA0F1B6B60}"/>
                </a:ext>
              </a:extLst>
            </p:cNvPr>
            <p:cNvSpPr>
              <a:spLocks/>
            </p:cNvSpPr>
            <p:nvPr/>
          </p:nvSpPr>
          <p:spPr bwMode="auto">
            <a:xfrm>
              <a:off x="4660" y="2062"/>
              <a:ext cx="51" cy="57"/>
            </a:xfrm>
            <a:custGeom>
              <a:avLst/>
              <a:gdLst>
                <a:gd name="T0" fmla="*/ 0 w 24"/>
                <a:gd name="T1" fmla="*/ 0 h 27"/>
                <a:gd name="T2" fmla="*/ 5 w 24"/>
                <a:gd name="T3" fmla="*/ 0 h 27"/>
                <a:gd name="T4" fmla="*/ 5 w 24"/>
                <a:gd name="T5" fmla="*/ 16 h 27"/>
                <a:gd name="T6" fmla="*/ 10 w 24"/>
                <a:gd name="T7" fmla="*/ 23 h 27"/>
                <a:gd name="T8" fmla="*/ 18 w 24"/>
                <a:gd name="T9" fmla="*/ 13 h 27"/>
                <a:gd name="T10" fmla="*/ 18 w 24"/>
                <a:gd name="T11" fmla="*/ 0 h 27"/>
                <a:gd name="T12" fmla="*/ 24 w 24"/>
                <a:gd name="T13" fmla="*/ 0 h 27"/>
                <a:gd name="T14" fmla="*/ 24 w 24"/>
                <a:gd name="T15" fmla="*/ 27 h 27"/>
                <a:gd name="T16" fmla="*/ 19 w 24"/>
                <a:gd name="T17" fmla="*/ 27 h 27"/>
                <a:gd name="T18" fmla="*/ 19 w 24"/>
                <a:gd name="T19" fmla="*/ 23 h 27"/>
                <a:gd name="T20" fmla="*/ 19 w 24"/>
                <a:gd name="T21" fmla="*/ 21 h 27"/>
                <a:gd name="T22" fmla="*/ 19 w 24"/>
                <a:gd name="T23" fmla="*/ 21 h 27"/>
                <a:gd name="T24" fmla="*/ 9 w 24"/>
                <a:gd name="T25" fmla="*/ 27 h 27"/>
                <a:gd name="T26" fmla="*/ 0 w 24"/>
                <a:gd name="T27" fmla="*/ 17 h 27"/>
                <a:gd name="T28" fmla="*/ 0 w 24"/>
                <a:gd name="T2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27">
                  <a:moveTo>
                    <a:pt x="0" y="0"/>
                  </a:moveTo>
                  <a:cubicBezTo>
                    <a:pt x="5" y="0"/>
                    <a:pt x="5" y="0"/>
                    <a:pt x="5" y="0"/>
                  </a:cubicBezTo>
                  <a:cubicBezTo>
                    <a:pt x="5" y="16"/>
                    <a:pt x="5" y="16"/>
                    <a:pt x="5" y="16"/>
                  </a:cubicBezTo>
                  <a:cubicBezTo>
                    <a:pt x="5" y="20"/>
                    <a:pt x="6" y="23"/>
                    <a:pt x="10" y="23"/>
                  </a:cubicBezTo>
                  <a:cubicBezTo>
                    <a:pt x="15" y="23"/>
                    <a:pt x="18" y="18"/>
                    <a:pt x="18" y="13"/>
                  </a:cubicBezTo>
                  <a:cubicBezTo>
                    <a:pt x="18" y="0"/>
                    <a:pt x="18" y="0"/>
                    <a:pt x="18" y="0"/>
                  </a:cubicBezTo>
                  <a:cubicBezTo>
                    <a:pt x="24" y="0"/>
                    <a:pt x="24" y="0"/>
                    <a:pt x="24" y="0"/>
                  </a:cubicBezTo>
                  <a:cubicBezTo>
                    <a:pt x="24" y="27"/>
                    <a:pt x="24" y="27"/>
                    <a:pt x="24" y="27"/>
                  </a:cubicBezTo>
                  <a:cubicBezTo>
                    <a:pt x="19" y="27"/>
                    <a:pt x="19" y="27"/>
                    <a:pt x="19" y="27"/>
                  </a:cubicBezTo>
                  <a:cubicBezTo>
                    <a:pt x="19" y="23"/>
                    <a:pt x="19" y="23"/>
                    <a:pt x="19" y="23"/>
                  </a:cubicBezTo>
                  <a:cubicBezTo>
                    <a:pt x="19" y="22"/>
                    <a:pt x="19" y="21"/>
                    <a:pt x="19" y="21"/>
                  </a:cubicBezTo>
                  <a:cubicBezTo>
                    <a:pt x="19" y="21"/>
                    <a:pt x="19" y="21"/>
                    <a:pt x="19" y="21"/>
                  </a:cubicBezTo>
                  <a:cubicBezTo>
                    <a:pt x="18" y="24"/>
                    <a:pt x="14" y="27"/>
                    <a:pt x="9" y="27"/>
                  </a:cubicBezTo>
                  <a:cubicBezTo>
                    <a:pt x="3" y="27"/>
                    <a:pt x="0" y="24"/>
                    <a:pt x="0" y="17"/>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16">
              <a:extLst>
                <a:ext uri="{FF2B5EF4-FFF2-40B4-BE49-F238E27FC236}">
                  <a16:creationId xmlns:a16="http://schemas.microsoft.com/office/drawing/2014/main" id="{295E0E03-14F5-4D49-85CF-E448D2207A59}"/>
                </a:ext>
              </a:extLst>
            </p:cNvPr>
            <p:cNvSpPr>
              <a:spLocks/>
            </p:cNvSpPr>
            <p:nvPr/>
          </p:nvSpPr>
          <p:spPr bwMode="auto">
            <a:xfrm>
              <a:off x="4730" y="2062"/>
              <a:ext cx="48" cy="57"/>
            </a:xfrm>
            <a:custGeom>
              <a:avLst/>
              <a:gdLst>
                <a:gd name="T0" fmla="*/ 0 w 23"/>
                <a:gd name="T1" fmla="*/ 0 h 27"/>
                <a:gd name="T2" fmla="*/ 4 w 23"/>
                <a:gd name="T3" fmla="*/ 0 h 27"/>
                <a:gd name="T4" fmla="*/ 4 w 23"/>
                <a:gd name="T5" fmla="*/ 4 h 27"/>
                <a:gd name="T6" fmla="*/ 4 w 23"/>
                <a:gd name="T7" fmla="*/ 6 h 27"/>
                <a:gd name="T8" fmla="*/ 4 w 23"/>
                <a:gd name="T9" fmla="*/ 6 h 27"/>
                <a:gd name="T10" fmla="*/ 14 w 23"/>
                <a:gd name="T11" fmla="*/ 0 h 27"/>
                <a:gd name="T12" fmla="*/ 23 w 23"/>
                <a:gd name="T13" fmla="*/ 10 h 27"/>
                <a:gd name="T14" fmla="*/ 23 w 23"/>
                <a:gd name="T15" fmla="*/ 27 h 27"/>
                <a:gd name="T16" fmla="*/ 18 w 23"/>
                <a:gd name="T17" fmla="*/ 27 h 27"/>
                <a:gd name="T18" fmla="*/ 18 w 23"/>
                <a:gd name="T19" fmla="*/ 11 h 27"/>
                <a:gd name="T20" fmla="*/ 13 w 23"/>
                <a:gd name="T21" fmla="*/ 4 h 27"/>
                <a:gd name="T22" fmla="*/ 5 w 23"/>
                <a:gd name="T23" fmla="*/ 11 h 27"/>
                <a:gd name="T24" fmla="*/ 5 w 23"/>
                <a:gd name="T25" fmla="*/ 14 h 27"/>
                <a:gd name="T26" fmla="*/ 5 w 23"/>
                <a:gd name="T27" fmla="*/ 27 h 27"/>
                <a:gd name="T28" fmla="*/ 0 w 23"/>
                <a:gd name="T29" fmla="*/ 27 h 27"/>
                <a:gd name="T30" fmla="*/ 0 w 23"/>
                <a:gd name="T3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27">
                  <a:moveTo>
                    <a:pt x="0" y="0"/>
                  </a:moveTo>
                  <a:cubicBezTo>
                    <a:pt x="4" y="0"/>
                    <a:pt x="4" y="0"/>
                    <a:pt x="4" y="0"/>
                  </a:cubicBezTo>
                  <a:cubicBezTo>
                    <a:pt x="4" y="4"/>
                    <a:pt x="4" y="4"/>
                    <a:pt x="4" y="4"/>
                  </a:cubicBezTo>
                  <a:cubicBezTo>
                    <a:pt x="4" y="5"/>
                    <a:pt x="4" y="6"/>
                    <a:pt x="4" y="6"/>
                  </a:cubicBezTo>
                  <a:cubicBezTo>
                    <a:pt x="4" y="6"/>
                    <a:pt x="4" y="6"/>
                    <a:pt x="4" y="6"/>
                  </a:cubicBezTo>
                  <a:cubicBezTo>
                    <a:pt x="5" y="3"/>
                    <a:pt x="9" y="0"/>
                    <a:pt x="14" y="0"/>
                  </a:cubicBezTo>
                  <a:cubicBezTo>
                    <a:pt x="21" y="0"/>
                    <a:pt x="23" y="3"/>
                    <a:pt x="23" y="10"/>
                  </a:cubicBezTo>
                  <a:cubicBezTo>
                    <a:pt x="23" y="27"/>
                    <a:pt x="23" y="27"/>
                    <a:pt x="23" y="27"/>
                  </a:cubicBezTo>
                  <a:cubicBezTo>
                    <a:pt x="18" y="27"/>
                    <a:pt x="18" y="27"/>
                    <a:pt x="18" y="27"/>
                  </a:cubicBezTo>
                  <a:cubicBezTo>
                    <a:pt x="18" y="11"/>
                    <a:pt x="18" y="11"/>
                    <a:pt x="18" y="11"/>
                  </a:cubicBezTo>
                  <a:cubicBezTo>
                    <a:pt x="18" y="7"/>
                    <a:pt x="18" y="4"/>
                    <a:pt x="13" y="4"/>
                  </a:cubicBezTo>
                  <a:cubicBezTo>
                    <a:pt x="9" y="4"/>
                    <a:pt x="6" y="7"/>
                    <a:pt x="5" y="11"/>
                  </a:cubicBezTo>
                  <a:cubicBezTo>
                    <a:pt x="5" y="12"/>
                    <a:pt x="5" y="13"/>
                    <a:pt x="5" y="14"/>
                  </a:cubicBezTo>
                  <a:cubicBezTo>
                    <a:pt x="5" y="27"/>
                    <a:pt x="5" y="27"/>
                    <a:pt x="5" y="27"/>
                  </a:cubicBezTo>
                  <a:cubicBezTo>
                    <a:pt x="0" y="27"/>
                    <a:pt x="0" y="27"/>
                    <a:pt x="0" y="27"/>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17">
              <a:extLst>
                <a:ext uri="{FF2B5EF4-FFF2-40B4-BE49-F238E27FC236}">
                  <a16:creationId xmlns:a16="http://schemas.microsoft.com/office/drawing/2014/main" id="{9364D445-419B-440A-AF3F-0BE15C159D85}"/>
                </a:ext>
              </a:extLst>
            </p:cNvPr>
            <p:cNvSpPr>
              <a:spLocks/>
            </p:cNvSpPr>
            <p:nvPr/>
          </p:nvSpPr>
          <p:spPr bwMode="auto">
            <a:xfrm>
              <a:off x="4792" y="2047"/>
              <a:ext cx="32" cy="72"/>
            </a:xfrm>
            <a:custGeom>
              <a:avLst/>
              <a:gdLst>
                <a:gd name="T0" fmla="*/ 3 w 15"/>
                <a:gd name="T1" fmla="*/ 12 h 34"/>
                <a:gd name="T2" fmla="*/ 0 w 15"/>
                <a:gd name="T3" fmla="*/ 12 h 34"/>
                <a:gd name="T4" fmla="*/ 0 w 15"/>
                <a:gd name="T5" fmla="*/ 8 h 34"/>
                <a:gd name="T6" fmla="*/ 3 w 15"/>
                <a:gd name="T7" fmla="*/ 8 h 34"/>
                <a:gd name="T8" fmla="*/ 3 w 15"/>
                <a:gd name="T9" fmla="*/ 0 h 34"/>
                <a:gd name="T10" fmla="*/ 8 w 15"/>
                <a:gd name="T11" fmla="*/ 0 h 34"/>
                <a:gd name="T12" fmla="*/ 8 w 15"/>
                <a:gd name="T13" fmla="*/ 8 h 34"/>
                <a:gd name="T14" fmla="*/ 15 w 15"/>
                <a:gd name="T15" fmla="*/ 8 h 34"/>
                <a:gd name="T16" fmla="*/ 15 w 15"/>
                <a:gd name="T17" fmla="*/ 12 h 34"/>
                <a:gd name="T18" fmla="*/ 8 w 15"/>
                <a:gd name="T19" fmla="*/ 12 h 34"/>
                <a:gd name="T20" fmla="*/ 8 w 15"/>
                <a:gd name="T21" fmla="*/ 24 h 34"/>
                <a:gd name="T22" fmla="*/ 14 w 15"/>
                <a:gd name="T23" fmla="*/ 29 h 34"/>
                <a:gd name="T24" fmla="*/ 15 w 15"/>
                <a:gd name="T25" fmla="*/ 29 h 34"/>
                <a:gd name="T26" fmla="*/ 15 w 15"/>
                <a:gd name="T27" fmla="*/ 34 h 34"/>
                <a:gd name="T28" fmla="*/ 13 w 15"/>
                <a:gd name="T29" fmla="*/ 34 h 34"/>
                <a:gd name="T30" fmla="*/ 3 w 15"/>
                <a:gd name="T31" fmla="*/ 24 h 34"/>
                <a:gd name="T32" fmla="*/ 3 w 15"/>
                <a:gd name="T33"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34">
                  <a:moveTo>
                    <a:pt x="3" y="12"/>
                  </a:moveTo>
                  <a:cubicBezTo>
                    <a:pt x="0" y="12"/>
                    <a:pt x="0" y="12"/>
                    <a:pt x="0" y="12"/>
                  </a:cubicBezTo>
                  <a:cubicBezTo>
                    <a:pt x="0" y="8"/>
                    <a:pt x="0" y="8"/>
                    <a:pt x="0" y="8"/>
                  </a:cubicBezTo>
                  <a:cubicBezTo>
                    <a:pt x="3" y="8"/>
                    <a:pt x="3" y="8"/>
                    <a:pt x="3" y="8"/>
                  </a:cubicBezTo>
                  <a:cubicBezTo>
                    <a:pt x="3" y="0"/>
                    <a:pt x="3" y="0"/>
                    <a:pt x="3" y="0"/>
                  </a:cubicBezTo>
                  <a:cubicBezTo>
                    <a:pt x="8" y="0"/>
                    <a:pt x="8" y="0"/>
                    <a:pt x="8" y="0"/>
                  </a:cubicBezTo>
                  <a:cubicBezTo>
                    <a:pt x="8" y="8"/>
                    <a:pt x="8" y="8"/>
                    <a:pt x="8" y="8"/>
                  </a:cubicBezTo>
                  <a:cubicBezTo>
                    <a:pt x="15" y="8"/>
                    <a:pt x="15" y="8"/>
                    <a:pt x="15" y="8"/>
                  </a:cubicBezTo>
                  <a:cubicBezTo>
                    <a:pt x="15" y="12"/>
                    <a:pt x="15" y="12"/>
                    <a:pt x="15" y="12"/>
                  </a:cubicBezTo>
                  <a:cubicBezTo>
                    <a:pt x="8" y="12"/>
                    <a:pt x="8" y="12"/>
                    <a:pt x="8" y="12"/>
                  </a:cubicBezTo>
                  <a:cubicBezTo>
                    <a:pt x="8" y="24"/>
                    <a:pt x="8" y="24"/>
                    <a:pt x="8" y="24"/>
                  </a:cubicBezTo>
                  <a:cubicBezTo>
                    <a:pt x="8" y="29"/>
                    <a:pt x="12" y="29"/>
                    <a:pt x="14" y="29"/>
                  </a:cubicBezTo>
                  <a:cubicBezTo>
                    <a:pt x="15" y="29"/>
                    <a:pt x="15" y="29"/>
                    <a:pt x="15" y="29"/>
                  </a:cubicBezTo>
                  <a:cubicBezTo>
                    <a:pt x="15" y="34"/>
                    <a:pt x="15" y="34"/>
                    <a:pt x="15" y="34"/>
                  </a:cubicBezTo>
                  <a:cubicBezTo>
                    <a:pt x="15" y="34"/>
                    <a:pt x="14" y="34"/>
                    <a:pt x="13" y="34"/>
                  </a:cubicBezTo>
                  <a:cubicBezTo>
                    <a:pt x="10" y="34"/>
                    <a:pt x="3" y="33"/>
                    <a:pt x="3" y="24"/>
                  </a:cubicBezTo>
                  <a:lnTo>
                    <a:pt x="3"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18">
              <a:extLst>
                <a:ext uri="{FF2B5EF4-FFF2-40B4-BE49-F238E27FC236}">
                  <a16:creationId xmlns:a16="http://schemas.microsoft.com/office/drawing/2014/main" id="{8A87E043-4D79-4D8F-AD0A-0E60FEF7FEC8}"/>
                </a:ext>
              </a:extLst>
            </p:cNvPr>
            <p:cNvSpPr>
              <a:spLocks noEditPoints="1"/>
            </p:cNvSpPr>
            <p:nvPr/>
          </p:nvSpPr>
          <p:spPr bwMode="auto">
            <a:xfrm>
              <a:off x="4834" y="2062"/>
              <a:ext cx="47" cy="57"/>
            </a:xfrm>
            <a:custGeom>
              <a:avLst/>
              <a:gdLst>
                <a:gd name="T0" fmla="*/ 16 w 22"/>
                <a:gd name="T1" fmla="*/ 10 h 27"/>
                <a:gd name="T2" fmla="*/ 17 w 22"/>
                <a:gd name="T3" fmla="*/ 10 h 27"/>
                <a:gd name="T4" fmla="*/ 17 w 22"/>
                <a:gd name="T5" fmla="*/ 10 h 27"/>
                <a:gd name="T6" fmla="*/ 11 w 22"/>
                <a:gd name="T7" fmla="*/ 4 h 27"/>
                <a:gd name="T8" fmla="*/ 4 w 22"/>
                <a:gd name="T9" fmla="*/ 7 h 27"/>
                <a:gd name="T10" fmla="*/ 1 w 22"/>
                <a:gd name="T11" fmla="*/ 3 h 27"/>
                <a:gd name="T12" fmla="*/ 11 w 22"/>
                <a:gd name="T13" fmla="*/ 0 h 27"/>
                <a:gd name="T14" fmla="*/ 22 w 22"/>
                <a:gd name="T15" fmla="*/ 10 h 27"/>
                <a:gd name="T16" fmla="*/ 22 w 22"/>
                <a:gd name="T17" fmla="*/ 27 h 27"/>
                <a:gd name="T18" fmla="*/ 17 w 22"/>
                <a:gd name="T19" fmla="*/ 27 h 27"/>
                <a:gd name="T20" fmla="*/ 17 w 22"/>
                <a:gd name="T21" fmla="*/ 24 h 27"/>
                <a:gd name="T22" fmla="*/ 17 w 22"/>
                <a:gd name="T23" fmla="*/ 22 h 27"/>
                <a:gd name="T24" fmla="*/ 17 w 22"/>
                <a:gd name="T25" fmla="*/ 22 h 27"/>
                <a:gd name="T26" fmla="*/ 9 w 22"/>
                <a:gd name="T27" fmla="*/ 27 h 27"/>
                <a:gd name="T28" fmla="*/ 0 w 22"/>
                <a:gd name="T29" fmla="*/ 19 h 27"/>
                <a:gd name="T30" fmla="*/ 16 w 22"/>
                <a:gd name="T31" fmla="*/ 10 h 27"/>
                <a:gd name="T32" fmla="*/ 10 w 22"/>
                <a:gd name="T33" fmla="*/ 23 h 27"/>
                <a:gd name="T34" fmla="*/ 17 w 22"/>
                <a:gd name="T35" fmla="*/ 15 h 27"/>
                <a:gd name="T36" fmla="*/ 17 w 22"/>
                <a:gd name="T37" fmla="*/ 14 h 27"/>
                <a:gd name="T38" fmla="*/ 15 w 22"/>
                <a:gd name="T39" fmla="*/ 14 h 27"/>
                <a:gd name="T40" fmla="*/ 5 w 22"/>
                <a:gd name="T41" fmla="*/ 19 h 27"/>
                <a:gd name="T42" fmla="*/ 10 w 22"/>
                <a:gd name="T43"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7">
                  <a:moveTo>
                    <a:pt x="16" y="10"/>
                  </a:moveTo>
                  <a:cubicBezTo>
                    <a:pt x="17" y="10"/>
                    <a:pt x="17" y="10"/>
                    <a:pt x="17" y="10"/>
                  </a:cubicBezTo>
                  <a:cubicBezTo>
                    <a:pt x="17" y="10"/>
                    <a:pt x="17" y="10"/>
                    <a:pt x="17" y="10"/>
                  </a:cubicBezTo>
                  <a:cubicBezTo>
                    <a:pt x="17" y="5"/>
                    <a:pt x="14" y="4"/>
                    <a:pt x="11" y="4"/>
                  </a:cubicBezTo>
                  <a:cubicBezTo>
                    <a:pt x="7" y="4"/>
                    <a:pt x="4" y="7"/>
                    <a:pt x="4" y="7"/>
                  </a:cubicBezTo>
                  <a:cubicBezTo>
                    <a:pt x="1" y="3"/>
                    <a:pt x="1" y="3"/>
                    <a:pt x="1" y="3"/>
                  </a:cubicBezTo>
                  <a:cubicBezTo>
                    <a:pt x="1" y="3"/>
                    <a:pt x="5" y="0"/>
                    <a:pt x="11" y="0"/>
                  </a:cubicBezTo>
                  <a:cubicBezTo>
                    <a:pt x="18" y="0"/>
                    <a:pt x="22" y="3"/>
                    <a:pt x="22" y="10"/>
                  </a:cubicBezTo>
                  <a:cubicBezTo>
                    <a:pt x="22" y="27"/>
                    <a:pt x="22" y="27"/>
                    <a:pt x="22" y="27"/>
                  </a:cubicBezTo>
                  <a:cubicBezTo>
                    <a:pt x="17" y="27"/>
                    <a:pt x="17" y="27"/>
                    <a:pt x="17" y="27"/>
                  </a:cubicBezTo>
                  <a:cubicBezTo>
                    <a:pt x="17" y="24"/>
                    <a:pt x="17" y="24"/>
                    <a:pt x="17" y="24"/>
                  </a:cubicBezTo>
                  <a:cubicBezTo>
                    <a:pt x="17" y="23"/>
                    <a:pt x="17" y="22"/>
                    <a:pt x="17" y="22"/>
                  </a:cubicBezTo>
                  <a:cubicBezTo>
                    <a:pt x="17" y="22"/>
                    <a:pt x="17" y="22"/>
                    <a:pt x="17" y="22"/>
                  </a:cubicBezTo>
                  <a:cubicBezTo>
                    <a:pt x="17" y="22"/>
                    <a:pt x="15" y="27"/>
                    <a:pt x="9" y="27"/>
                  </a:cubicBezTo>
                  <a:cubicBezTo>
                    <a:pt x="4" y="27"/>
                    <a:pt x="0" y="25"/>
                    <a:pt x="0" y="19"/>
                  </a:cubicBezTo>
                  <a:cubicBezTo>
                    <a:pt x="0" y="11"/>
                    <a:pt x="11" y="10"/>
                    <a:pt x="16" y="10"/>
                  </a:cubicBezTo>
                  <a:close/>
                  <a:moveTo>
                    <a:pt x="10" y="23"/>
                  </a:moveTo>
                  <a:cubicBezTo>
                    <a:pt x="14" y="23"/>
                    <a:pt x="17" y="19"/>
                    <a:pt x="17" y="15"/>
                  </a:cubicBezTo>
                  <a:cubicBezTo>
                    <a:pt x="17" y="14"/>
                    <a:pt x="17" y="14"/>
                    <a:pt x="17" y="14"/>
                  </a:cubicBezTo>
                  <a:cubicBezTo>
                    <a:pt x="15" y="14"/>
                    <a:pt x="15" y="14"/>
                    <a:pt x="15" y="14"/>
                  </a:cubicBezTo>
                  <a:cubicBezTo>
                    <a:pt x="12" y="14"/>
                    <a:pt x="5" y="14"/>
                    <a:pt x="5" y="19"/>
                  </a:cubicBezTo>
                  <a:cubicBezTo>
                    <a:pt x="5" y="21"/>
                    <a:pt x="6" y="23"/>
                    <a:pt x="1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19">
              <a:extLst>
                <a:ext uri="{FF2B5EF4-FFF2-40B4-BE49-F238E27FC236}">
                  <a16:creationId xmlns:a16="http://schemas.microsoft.com/office/drawing/2014/main" id="{C3BE319B-6372-4A38-B7A8-DB1D755C312C}"/>
                </a:ext>
              </a:extLst>
            </p:cNvPr>
            <p:cNvSpPr>
              <a:spLocks/>
            </p:cNvSpPr>
            <p:nvPr/>
          </p:nvSpPr>
          <p:spPr bwMode="auto">
            <a:xfrm>
              <a:off x="4897" y="2062"/>
              <a:ext cx="51" cy="57"/>
            </a:xfrm>
            <a:custGeom>
              <a:avLst/>
              <a:gdLst>
                <a:gd name="T0" fmla="*/ 0 w 24"/>
                <a:gd name="T1" fmla="*/ 0 h 27"/>
                <a:gd name="T2" fmla="*/ 5 w 24"/>
                <a:gd name="T3" fmla="*/ 0 h 27"/>
                <a:gd name="T4" fmla="*/ 5 w 24"/>
                <a:gd name="T5" fmla="*/ 4 h 27"/>
                <a:gd name="T6" fmla="*/ 5 w 24"/>
                <a:gd name="T7" fmla="*/ 6 h 27"/>
                <a:gd name="T8" fmla="*/ 5 w 24"/>
                <a:gd name="T9" fmla="*/ 6 h 27"/>
                <a:gd name="T10" fmla="*/ 15 w 24"/>
                <a:gd name="T11" fmla="*/ 0 h 27"/>
                <a:gd name="T12" fmla="*/ 24 w 24"/>
                <a:gd name="T13" fmla="*/ 10 h 27"/>
                <a:gd name="T14" fmla="*/ 24 w 24"/>
                <a:gd name="T15" fmla="*/ 27 h 27"/>
                <a:gd name="T16" fmla="*/ 19 w 24"/>
                <a:gd name="T17" fmla="*/ 27 h 27"/>
                <a:gd name="T18" fmla="*/ 19 w 24"/>
                <a:gd name="T19" fmla="*/ 11 h 27"/>
                <a:gd name="T20" fmla="*/ 14 w 24"/>
                <a:gd name="T21" fmla="*/ 4 h 27"/>
                <a:gd name="T22" fmla="*/ 6 w 24"/>
                <a:gd name="T23" fmla="*/ 11 h 27"/>
                <a:gd name="T24" fmla="*/ 5 w 24"/>
                <a:gd name="T25" fmla="*/ 14 h 27"/>
                <a:gd name="T26" fmla="*/ 5 w 24"/>
                <a:gd name="T27" fmla="*/ 27 h 27"/>
                <a:gd name="T28" fmla="*/ 0 w 24"/>
                <a:gd name="T29" fmla="*/ 27 h 27"/>
                <a:gd name="T30" fmla="*/ 0 w 24"/>
                <a:gd name="T3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27">
                  <a:moveTo>
                    <a:pt x="0" y="0"/>
                  </a:moveTo>
                  <a:cubicBezTo>
                    <a:pt x="5" y="0"/>
                    <a:pt x="5" y="0"/>
                    <a:pt x="5" y="0"/>
                  </a:cubicBezTo>
                  <a:cubicBezTo>
                    <a:pt x="5" y="4"/>
                    <a:pt x="5" y="4"/>
                    <a:pt x="5" y="4"/>
                  </a:cubicBezTo>
                  <a:cubicBezTo>
                    <a:pt x="5" y="5"/>
                    <a:pt x="5" y="6"/>
                    <a:pt x="5" y="6"/>
                  </a:cubicBezTo>
                  <a:cubicBezTo>
                    <a:pt x="5" y="6"/>
                    <a:pt x="5" y="6"/>
                    <a:pt x="5" y="6"/>
                  </a:cubicBezTo>
                  <a:cubicBezTo>
                    <a:pt x="6" y="3"/>
                    <a:pt x="9" y="0"/>
                    <a:pt x="15" y="0"/>
                  </a:cubicBezTo>
                  <a:cubicBezTo>
                    <a:pt x="21" y="0"/>
                    <a:pt x="24" y="3"/>
                    <a:pt x="24" y="10"/>
                  </a:cubicBezTo>
                  <a:cubicBezTo>
                    <a:pt x="24" y="27"/>
                    <a:pt x="24" y="27"/>
                    <a:pt x="24" y="27"/>
                  </a:cubicBezTo>
                  <a:cubicBezTo>
                    <a:pt x="19" y="27"/>
                    <a:pt x="19" y="27"/>
                    <a:pt x="19" y="27"/>
                  </a:cubicBezTo>
                  <a:cubicBezTo>
                    <a:pt x="19" y="11"/>
                    <a:pt x="19" y="11"/>
                    <a:pt x="19" y="11"/>
                  </a:cubicBezTo>
                  <a:cubicBezTo>
                    <a:pt x="19" y="7"/>
                    <a:pt x="18" y="4"/>
                    <a:pt x="14" y="4"/>
                  </a:cubicBezTo>
                  <a:cubicBezTo>
                    <a:pt x="10" y="4"/>
                    <a:pt x="7" y="7"/>
                    <a:pt x="6" y="11"/>
                  </a:cubicBezTo>
                  <a:cubicBezTo>
                    <a:pt x="6" y="12"/>
                    <a:pt x="5" y="13"/>
                    <a:pt x="5" y="14"/>
                  </a:cubicBezTo>
                  <a:cubicBezTo>
                    <a:pt x="5" y="27"/>
                    <a:pt x="5" y="27"/>
                    <a:pt x="5" y="27"/>
                  </a:cubicBezTo>
                  <a:cubicBezTo>
                    <a:pt x="0" y="27"/>
                    <a:pt x="0" y="27"/>
                    <a:pt x="0" y="27"/>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20">
              <a:extLst>
                <a:ext uri="{FF2B5EF4-FFF2-40B4-BE49-F238E27FC236}">
                  <a16:creationId xmlns:a16="http://schemas.microsoft.com/office/drawing/2014/main" id="{857AC978-5F78-4332-8092-32ADD13CD80D}"/>
                </a:ext>
              </a:extLst>
            </p:cNvPr>
            <p:cNvSpPr>
              <a:spLocks/>
            </p:cNvSpPr>
            <p:nvPr/>
          </p:nvSpPr>
          <p:spPr bwMode="auto">
            <a:xfrm>
              <a:off x="4962" y="2047"/>
              <a:ext cx="32" cy="72"/>
            </a:xfrm>
            <a:custGeom>
              <a:avLst/>
              <a:gdLst>
                <a:gd name="T0" fmla="*/ 3 w 15"/>
                <a:gd name="T1" fmla="*/ 12 h 34"/>
                <a:gd name="T2" fmla="*/ 0 w 15"/>
                <a:gd name="T3" fmla="*/ 12 h 34"/>
                <a:gd name="T4" fmla="*/ 0 w 15"/>
                <a:gd name="T5" fmla="*/ 8 h 34"/>
                <a:gd name="T6" fmla="*/ 3 w 15"/>
                <a:gd name="T7" fmla="*/ 8 h 34"/>
                <a:gd name="T8" fmla="*/ 3 w 15"/>
                <a:gd name="T9" fmla="*/ 0 h 34"/>
                <a:gd name="T10" fmla="*/ 8 w 15"/>
                <a:gd name="T11" fmla="*/ 0 h 34"/>
                <a:gd name="T12" fmla="*/ 8 w 15"/>
                <a:gd name="T13" fmla="*/ 8 h 34"/>
                <a:gd name="T14" fmla="*/ 14 w 15"/>
                <a:gd name="T15" fmla="*/ 8 h 34"/>
                <a:gd name="T16" fmla="*/ 14 w 15"/>
                <a:gd name="T17" fmla="*/ 12 h 34"/>
                <a:gd name="T18" fmla="*/ 8 w 15"/>
                <a:gd name="T19" fmla="*/ 12 h 34"/>
                <a:gd name="T20" fmla="*/ 8 w 15"/>
                <a:gd name="T21" fmla="*/ 24 h 34"/>
                <a:gd name="T22" fmla="*/ 14 w 15"/>
                <a:gd name="T23" fmla="*/ 29 h 34"/>
                <a:gd name="T24" fmla="*/ 15 w 15"/>
                <a:gd name="T25" fmla="*/ 29 h 34"/>
                <a:gd name="T26" fmla="*/ 15 w 15"/>
                <a:gd name="T27" fmla="*/ 34 h 34"/>
                <a:gd name="T28" fmla="*/ 13 w 15"/>
                <a:gd name="T29" fmla="*/ 34 h 34"/>
                <a:gd name="T30" fmla="*/ 3 w 15"/>
                <a:gd name="T31" fmla="*/ 24 h 34"/>
                <a:gd name="T32" fmla="*/ 3 w 15"/>
                <a:gd name="T33"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34">
                  <a:moveTo>
                    <a:pt x="3" y="12"/>
                  </a:moveTo>
                  <a:cubicBezTo>
                    <a:pt x="0" y="12"/>
                    <a:pt x="0" y="12"/>
                    <a:pt x="0" y="12"/>
                  </a:cubicBezTo>
                  <a:cubicBezTo>
                    <a:pt x="0" y="8"/>
                    <a:pt x="0" y="8"/>
                    <a:pt x="0" y="8"/>
                  </a:cubicBezTo>
                  <a:cubicBezTo>
                    <a:pt x="3" y="8"/>
                    <a:pt x="3" y="8"/>
                    <a:pt x="3" y="8"/>
                  </a:cubicBezTo>
                  <a:cubicBezTo>
                    <a:pt x="3" y="0"/>
                    <a:pt x="3" y="0"/>
                    <a:pt x="3" y="0"/>
                  </a:cubicBezTo>
                  <a:cubicBezTo>
                    <a:pt x="8" y="0"/>
                    <a:pt x="8" y="0"/>
                    <a:pt x="8" y="0"/>
                  </a:cubicBezTo>
                  <a:cubicBezTo>
                    <a:pt x="8" y="8"/>
                    <a:pt x="8" y="8"/>
                    <a:pt x="8" y="8"/>
                  </a:cubicBezTo>
                  <a:cubicBezTo>
                    <a:pt x="14" y="8"/>
                    <a:pt x="14" y="8"/>
                    <a:pt x="14" y="8"/>
                  </a:cubicBezTo>
                  <a:cubicBezTo>
                    <a:pt x="14" y="12"/>
                    <a:pt x="14" y="12"/>
                    <a:pt x="14" y="12"/>
                  </a:cubicBezTo>
                  <a:cubicBezTo>
                    <a:pt x="8" y="12"/>
                    <a:pt x="8" y="12"/>
                    <a:pt x="8" y="12"/>
                  </a:cubicBezTo>
                  <a:cubicBezTo>
                    <a:pt x="8" y="24"/>
                    <a:pt x="8" y="24"/>
                    <a:pt x="8" y="24"/>
                  </a:cubicBezTo>
                  <a:cubicBezTo>
                    <a:pt x="8" y="29"/>
                    <a:pt x="12" y="29"/>
                    <a:pt x="14" y="29"/>
                  </a:cubicBezTo>
                  <a:cubicBezTo>
                    <a:pt x="14" y="29"/>
                    <a:pt x="15" y="29"/>
                    <a:pt x="15" y="29"/>
                  </a:cubicBezTo>
                  <a:cubicBezTo>
                    <a:pt x="15" y="34"/>
                    <a:pt x="15" y="34"/>
                    <a:pt x="15" y="34"/>
                  </a:cubicBezTo>
                  <a:cubicBezTo>
                    <a:pt x="15" y="34"/>
                    <a:pt x="14" y="34"/>
                    <a:pt x="13" y="34"/>
                  </a:cubicBezTo>
                  <a:cubicBezTo>
                    <a:pt x="10" y="34"/>
                    <a:pt x="3" y="33"/>
                    <a:pt x="3" y="24"/>
                  </a:cubicBezTo>
                  <a:lnTo>
                    <a:pt x="3"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21">
              <a:extLst>
                <a:ext uri="{FF2B5EF4-FFF2-40B4-BE49-F238E27FC236}">
                  <a16:creationId xmlns:a16="http://schemas.microsoft.com/office/drawing/2014/main" id="{7C8A8F79-5581-4FE7-8B81-9BC7D66123C1}"/>
                </a:ext>
              </a:extLst>
            </p:cNvPr>
            <p:cNvSpPr>
              <a:spLocks/>
            </p:cNvSpPr>
            <p:nvPr/>
          </p:nvSpPr>
          <p:spPr bwMode="auto">
            <a:xfrm>
              <a:off x="5002" y="2062"/>
              <a:ext cx="42" cy="57"/>
            </a:xfrm>
            <a:custGeom>
              <a:avLst/>
              <a:gdLst>
                <a:gd name="T0" fmla="*/ 3 w 20"/>
                <a:gd name="T1" fmla="*/ 20 h 27"/>
                <a:gd name="T2" fmla="*/ 10 w 20"/>
                <a:gd name="T3" fmla="*/ 23 h 27"/>
                <a:gd name="T4" fmla="*/ 15 w 20"/>
                <a:gd name="T5" fmla="*/ 20 h 27"/>
                <a:gd name="T6" fmla="*/ 1 w 20"/>
                <a:gd name="T7" fmla="*/ 7 h 27"/>
                <a:gd name="T8" fmla="*/ 11 w 20"/>
                <a:gd name="T9" fmla="*/ 0 h 27"/>
                <a:gd name="T10" fmla="*/ 19 w 20"/>
                <a:gd name="T11" fmla="*/ 3 h 27"/>
                <a:gd name="T12" fmla="*/ 17 w 20"/>
                <a:gd name="T13" fmla="*/ 6 h 27"/>
                <a:gd name="T14" fmla="*/ 11 w 20"/>
                <a:gd name="T15" fmla="*/ 4 h 27"/>
                <a:gd name="T16" fmla="*/ 6 w 20"/>
                <a:gd name="T17" fmla="*/ 7 h 27"/>
                <a:gd name="T18" fmla="*/ 20 w 20"/>
                <a:gd name="T19" fmla="*/ 20 h 27"/>
                <a:gd name="T20" fmla="*/ 10 w 20"/>
                <a:gd name="T21" fmla="*/ 27 h 27"/>
                <a:gd name="T22" fmla="*/ 0 w 20"/>
                <a:gd name="T23" fmla="*/ 23 h 27"/>
                <a:gd name="T24" fmla="*/ 3 w 20"/>
                <a:gd name="T25"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7">
                  <a:moveTo>
                    <a:pt x="3" y="20"/>
                  </a:moveTo>
                  <a:cubicBezTo>
                    <a:pt x="3" y="20"/>
                    <a:pt x="6" y="23"/>
                    <a:pt x="10" y="23"/>
                  </a:cubicBezTo>
                  <a:cubicBezTo>
                    <a:pt x="13" y="23"/>
                    <a:pt x="15" y="22"/>
                    <a:pt x="15" y="20"/>
                  </a:cubicBezTo>
                  <a:cubicBezTo>
                    <a:pt x="15" y="15"/>
                    <a:pt x="1" y="16"/>
                    <a:pt x="1" y="7"/>
                  </a:cubicBezTo>
                  <a:cubicBezTo>
                    <a:pt x="1" y="2"/>
                    <a:pt x="6" y="0"/>
                    <a:pt x="11" y="0"/>
                  </a:cubicBezTo>
                  <a:cubicBezTo>
                    <a:pt x="17" y="0"/>
                    <a:pt x="19" y="3"/>
                    <a:pt x="19" y="3"/>
                  </a:cubicBezTo>
                  <a:cubicBezTo>
                    <a:pt x="17" y="6"/>
                    <a:pt x="17" y="6"/>
                    <a:pt x="17" y="6"/>
                  </a:cubicBezTo>
                  <a:cubicBezTo>
                    <a:pt x="17" y="6"/>
                    <a:pt x="15" y="4"/>
                    <a:pt x="11" y="4"/>
                  </a:cubicBezTo>
                  <a:cubicBezTo>
                    <a:pt x="9" y="4"/>
                    <a:pt x="6" y="5"/>
                    <a:pt x="6" y="7"/>
                  </a:cubicBezTo>
                  <a:cubicBezTo>
                    <a:pt x="6" y="12"/>
                    <a:pt x="20" y="11"/>
                    <a:pt x="20" y="20"/>
                  </a:cubicBezTo>
                  <a:cubicBezTo>
                    <a:pt x="20" y="24"/>
                    <a:pt x="16" y="27"/>
                    <a:pt x="10" y="27"/>
                  </a:cubicBezTo>
                  <a:cubicBezTo>
                    <a:pt x="4" y="27"/>
                    <a:pt x="0" y="23"/>
                    <a:pt x="0" y="23"/>
                  </a:cubicBezTo>
                  <a:lnTo>
                    <a:pt x="3"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2">
              <a:extLst>
                <a:ext uri="{FF2B5EF4-FFF2-40B4-BE49-F238E27FC236}">
                  <a16:creationId xmlns:a16="http://schemas.microsoft.com/office/drawing/2014/main" id="{10DEF46F-645A-4687-95CD-694EC513A268}"/>
                </a:ext>
              </a:extLst>
            </p:cNvPr>
            <p:cNvSpPr>
              <a:spLocks noEditPoints="1"/>
            </p:cNvSpPr>
            <p:nvPr/>
          </p:nvSpPr>
          <p:spPr bwMode="auto">
            <a:xfrm>
              <a:off x="4403" y="2201"/>
              <a:ext cx="52" cy="57"/>
            </a:xfrm>
            <a:custGeom>
              <a:avLst/>
              <a:gdLst>
                <a:gd name="T0" fmla="*/ 13 w 25"/>
                <a:gd name="T1" fmla="*/ 0 h 27"/>
                <a:gd name="T2" fmla="*/ 25 w 25"/>
                <a:gd name="T3" fmla="*/ 12 h 27"/>
                <a:gd name="T4" fmla="*/ 25 w 25"/>
                <a:gd name="T5" fmla="*/ 14 h 27"/>
                <a:gd name="T6" fmla="*/ 5 w 25"/>
                <a:gd name="T7" fmla="*/ 14 h 27"/>
                <a:gd name="T8" fmla="*/ 14 w 25"/>
                <a:gd name="T9" fmla="*/ 23 h 27"/>
                <a:gd name="T10" fmla="*/ 22 w 25"/>
                <a:gd name="T11" fmla="*/ 20 h 27"/>
                <a:gd name="T12" fmla="*/ 24 w 25"/>
                <a:gd name="T13" fmla="*/ 23 h 27"/>
                <a:gd name="T14" fmla="*/ 14 w 25"/>
                <a:gd name="T15" fmla="*/ 27 h 27"/>
                <a:gd name="T16" fmla="*/ 0 w 25"/>
                <a:gd name="T17" fmla="*/ 13 h 27"/>
                <a:gd name="T18" fmla="*/ 13 w 25"/>
                <a:gd name="T19" fmla="*/ 0 h 27"/>
                <a:gd name="T20" fmla="*/ 20 w 25"/>
                <a:gd name="T21" fmla="*/ 10 h 27"/>
                <a:gd name="T22" fmla="*/ 13 w 25"/>
                <a:gd name="T23" fmla="*/ 4 h 27"/>
                <a:gd name="T24" fmla="*/ 6 w 25"/>
                <a:gd name="T25" fmla="*/ 10 h 27"/>
                <a:gd name="T26" fmla="*/ 20 w 25"/>
                <a:gd name="T27"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27">
                  <a:moveTo>
                    <a:pt x="13" y="0"/>
                  </a:moveTo>
                  <a:cubicBezTo>
                    <a:pt x="21" y="0"/>
                    <a:pt x="25" y="5"/>
                    <a:pt x="25" y="12"/>
                  </a:cubicBezTo>
                  <a:cubicBezTo>
                    <a:pt x="25" y="13"/>
                    <a:pt x="25" y="14"/>
                    <a:pt x="25" y="14"/>
                  </a:cubicBezTo>
                  <a:cubicBezTo>
                    <a:pt x="5" y="14"/>
                    <a:pt x="5" y="14"/>
                    <a:pt x="5" y="14"/>
                  </a:cubicBezTo>
                  <a:cubicBezTo>
                    <a:pt x="6" y="20"/>
                    <a:pt x="10" y="23"/>
                    <a:pt x="14" y="23"/>
                  </a:cubicBezTo>
                  <a:cubicBezTo>
                    <a:pt x="19" y="23"/>
                    <a:pt x="22" y="20"/>
                    <a:pt x="22" y="20"/>
                  </a:cubicBezTo>
                  <a:cubicBezTo>
                    <a:pt x="24" y="23"/>
                    <a:pt x="24" y="23"/>
                    <a:pt x="24" y="23"/>
                  </a:cubicBezTo>
                  <a:cubicBezTo>
                    <a:pt x="24" y="23"/>
                    <a:pt x="20" y="27"/>
                    <a:pt x="14" y="27"/>
                  </a:cubicBezTo>
                  <a:cubicBezTo>
                    <a:pt x="6" y="27"/>
                    <a:pt x="0" y="21"/>
                    <a:pt x="0" y="13"/>
                  </a:cubicBezTo>
                  <a:cubicBezTo>
                    <a:pt x="0" y="5"/>
                    <a:pt x="6" y="0"/>
                    <a:pt x="13" y="0"/>
                  </a:cubicBezTo>
                  <a:close/>
                  <a:moveTo>
                    <a:pt x="20" y="10"/>
                  </a:moveTo>
                  <a:cubicBezTo>
                    <a:pt x="19" y="6"/>
                    <a:pt x="17" y="4"/>
                    <a:pt x="13" y="4"/>
                  </a:cubicBezTo>
                  <a:cubicBezTo>
                    <a:pt x="9" y="4"/>
                    <a:pt x="6" y="6"/>
                    <a:pt x="6" y="10"/>
                  </a:cubicBezTo>
                  <a:lnTo>
                    <a:pt x="2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23">
              <a:extLst>
                <a:ext uri="{FF2B5EF4-FFF2-40B4-BE49-F238E27FC236}">
                  <a16:creationId xmlns:a16="http://schemas.microsoft.com/office/drawing/2014/main" id="{1DA85940-AFDF-44C8-BA79-0C21EBDE33B1}"/>
                </a:ext>
              </a:extLst>
            </p:cNvPr>
            <p:cNvSpPr>
              <a:spLocks/>
            </p:cNvSpPr>
            <p:nvPr/>
          </p:nvSpPr>
          <p:spPr bwMode="auto">
            <a:xfrm>
              <a:off x="4470" y="2201"/>
              <a:ext cx="50" cy="57"/>
            </a:xfrm>
            <a:custGeom>
              <a:avLst/>
              <a:gdLst>
                <a:gd name="T0" fmla="*/ 0 w 24"/>
                <a:gd name="T1" fmla="*/ 0 h 27"/>
                <a:gd name="T2" fmla="*/ 5 w 24"/>
                <a:gd name="T3" fmla="*/ 0 h 27"/>
                <a:gd name="T4" fmla="*/ 5 w 24"/>
                <a:gd name="T5" fmla="*/ 4 h 27"/>
                <a:gd name="T6" fmla="*/ 5 w 24"/>
                <a:gd name="T7" fmla="*/ 6 h 27"/>
                <a:gd name="T8" fmla="*/ 5 w 24"/>
                <a:gd name="T9" fmla="*/ 6 h 27"/>
                <a:gd name="T10" fmla="*/ 15 w 24"/>
                <a:gd name="T11" fmla="*/ 0 h 27"/>
                <a:gd name="T12" fmla="*/ 24 w 24"/>
                <a:gd name="T13" fmla="*/ 10 h 27"/>
                <a:gd name="T14" fmla="*/ 24 w 24"/>
                <a:gd name="T15" fmla="*/ 27 h 27"/>
                <a:gd name="T16" fmla="*/ 19 w 24"/>
                <a:gd name="T17" fmla="*/ 27 h 27"/>
                <a:gd name="T18" fmla="*/ 19 w 24"/>
                <a:gd name="T19" fmla="*/ 11 h 27"/>
                <a:gd name="T20" fmla="*/ 14 w 24"/>
                <a:gd name="T21" fmla="*/ 4 h 27"/>
                <a:gd name="T22" fmla="*/ 5 w 24"/>
                <a:gd name="T23" fmla="*/ 11 h 27"/>
                <a:gd name="T24" fmla="*/ 5 w 24"/>
                <a:gd name="T25" fmla="*/ 14 h 27"/>
                <a:gd name="T26" fmla="*/ 5 w 24"/>
                <a:gd name="T27" fmla="*/ 27 h 27"/>
                <a:gd name="T28" fmla="*/ 0 w 24"/>
                <a:gd name="T29" fmla="*/ 27 h 27"/>
                <a:gd name="T30" fmla="*/ 0 w 24"/>
                <a:gd name="T3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27">
                  <a:moveTo>
                    <a:pt x="0" y="0"/>
                  </a:moveTo>
                  <a:cubicBezTo>
                    <a:pt x="5" y="0"/>
                    <a:pt x="5" y="0"/>
                    <a:pt x="5" y="0"/>
                  </a:cubicBezTo>
                  <a:cubicBezTo>
                    <a:pt x="5" y="4"/>
                    <a:pt x="5" y="4"/>
                    <a:pt x="5" y="4"/>
                  </a:cubicBezTo>
                  <a:cubicBezTo>
                    <a:pt x="5" y="5"/>
                    <a:pt x="5" y="6"/>
                    <a:pt x="5" y="6"/>
                  </a:cubicBezTo>
                  <a:cubicBezTo>
                    <a:pt x="5" y="6"/>
                    <a:pt x="5" y="6"/>
                    <a:pt x="5" y="6"/>
                  </a:cubicBezTo>
                  <a:cubicBezTo>
                    <a:pt x="6" y="3"/>
                    <a:pt x="9" y="0"/>
                    <a:pt x="15" y="0"/>
                  </a:cubicBezTo>
                  <a:cubicBezTo>
                    <a:pt x="21" y="0"/>
                    <a:pt x="24" y="3"/>
                    <a:pt x="24" y="10"/>
                  </a:cubicBezTo>
                  <a:cubicBezTo>
                    <a:pt x="24" y="27"/>
                    <a:pt x="24" y="27"/>
                    <a:pt x="24" y="27"/>
                  </a:cubicBezTo>
                  <a:cubicBezTo>
                    <a:pt x="19" y="27"/>
                    <a:pt x="19" y="27"/>
                    <a:pt x="19" y="27"/>
                  </a:cubicBezTo>
                  <a:cubicBezTo>
                    <a:pt x="19" y="11"/>
                    <a:pt x="19" y="11"/>
                    <a:pt x="19" y="11"/>
                  </a:cubicBezTo>
                  <a:cubicBezTo>
                    <a:pt x="19" y="7"/>
                    <a:pt x="18" y="4"/>
                    <a:pt x="14" y="4"/>
                  </a:cubicBezTo>
                  <a:cubicBezTo>
                    <a:pt x="10" y="4"/>
                    <a:pt x="7" y="7"/>
                    <a:pt x="5" y="11"/>
                  </a:cubicBezTo>
                  <a:cubicBezTo>
                    <a:pt x="5" y="12"/>
                    <a:pt x="5" y="13"/>
                    <a:pt x="5" y="14"/>
                  </a:cubicBezTo>
                  <a:cubicBezTo>
                    <a:pt x="5" y="27"/>
                    <a:pt x="5" y="27"/>
                    <a:pt x="5" y="27"/>
                  </a:cubicBezTo>
                  <a:cubicBezTo>
                    <a:pt x="0" y="27"/>
                    <a:pt x="0" y="27"/>
                    <a:pt x="0" y="27"/>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24">
              <a:extLst>
                <a:ext uri="{FF2B5EF4-FFF2-40B4-BE49-F238E27FC236}">
                  <a16:creationId xmlns:a16="http://schemas.microsoft.com/office/drawing/2014/main" id="{C94F5950-466A-46E2-8FA0-3C6BB0C14885}"/>
                </a:ext>
              </a:extLst>
            </p:cNvPr>
            <p:cNvSpPr>
              <a:spLocks noEditPoints="1"/>
            </p:cNvSpPr>
            <p:nvPr/>
          </p:nvSpPr>
          <p:spPr bwMode="auto">
            <a:xfrm>
              <a:off x="4564" y="2201"/>
              <a:ext cx="46" cy="57"/>
            </a:xfrm>
            <a:custGeom>
              <a:avLst/>
              <a:gdLst>
                <a:gd name="T0" fmla="*/ 16 w 22"/>
                <a:gd name="T1" fmla="*/ 10 h 27"/>
                <a:gd name="T2" fmla="*/ 17 w 22"/>
                <a:gd name="T3" fmla="*/ 10 h 27"/>
                <a:gd name="T4" fmla="*/ 17 w 22"/>
                <a:gd name="T5" fmla="*/ 10 h 27"/>
                <a:gd name="T6" fmla="*/ 11 w 22"/>
                <a:gd name="T7" fmla="*/ 4 h 27"/>
                <a:gd name="T8" fmla="*/ 4 w 22"/>
                <a:gd name="T9" fmla="*/ 6 h 27"/>
                <a:gd name="T10" fmla="*/ 2 w 22"/>
                <a:gd name="T11" fmla="*/ 3 h 27"/>
                <a:gd name="T12" fmla="*/ 11 w 22"/>
                <a:gd name="T13" fmla="*/ 0 h 27"/>
                <a:gd name="T14" fmla="*/ 22 w 22"/>
                <a:gd name="T15" fmla="*/ 10 h 27"/>
                <a:gd name="T16" fmla="*/ 22 w 22"/>
                <a:gd name="T17" fmla="*/ 27 h 27"/>
                <a:gd name="T18" fmla="*/ 17 w 22"/>
                <a:gd name="T19" fmla="*/ 27 h 27"/>
                <a:gd name="T20" fmla="*/ 17 w 22"/>
                <a:gd name="T21" fmla="*/ 24 h 27"/>
                <a:gd name="T22" fmla="*/ 17 w 22"/>
                <a:gd name="T23" fmla="*/ 22 h 27"/>
                <a:gd name="T24" fmla="*/ 17 w 22"/>
                <a:gd name="T25" fmla="*/ 22 h 27"/>
                <a:gd name="T26" fmla="*/ 9 w 22"/>
                <a:gd name="T27" fmla="*/ 27 h 27"/>
                <a:gd name="T28" fmla="*/ 0 w 22"/>
                <a:gd name="T29" fmla="*/ 19 h 27"/>
                <a:gd name="T30" fmla="*/ 16 w 22"/>
                <a:gd name="T31" fmla="*/ 10 h 27"/>
                <a:gd name="T32" fmla="*/ 10 w 22"/>
                <a:gd name="T33" fmla="*/ 23 h 27"/>
                <a:gd name="T34" fmla="*/ 17 w 22"/>
                <a:gd name="T35" fmla="*/ 15 h 27"/>
                <a:gd name="T36" fmla="*/ 17 w 22"/>
                <a:gd name="T37" fmla="*/ 14 h 27"/>
                <a:gd name="T38" fmla="*/ 16 w 22"/>
                <a:gd name="T39" fmla="*/ 14 h 27"/>
                <a:gd name="T40" fmla="*/ 5 w 22"/>
                <a:gd name="T41" fmla="*/ 19 h 27"/>
                <a:gd name="T42" fmla="*/ 10 w 22"/>
                <a:gd name="T43"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7">
                  <a:moveTo>
                    <a:pt x="16" y="10"/>
                  </a:moveTo>
                  <a:cubicBezTo>
                    <a:pt x="17" y="10"/>
                    <a:pt x="17" y="10"/>
                    <a:pt x="17" y="10"/>
                  </a:cubicBezTo>
                  <a:cubicBezTo>
                    <a:pt x="17" y="10"/>
                    <a:pt x="17" y="10"/>
                    <a:pt x="17" y="10"/>
                  </a:cubicBezTo>
                  <a:cubicBezTo>
                    <a:pt x="17" y="5"/>
                    <a:pt x="14" y="4"/>
                    <a:pt x="11" y="4"/>
                  </a:cubicBezTo>
                  <a:cubicBezTo>
                    <a:pt x="7" y="4"/>
                    <a:pt x="4" y="6"/>
                    <a:pt x="4" y="6"/>
                  </a:cubicBezTo>
                  <a:cubicBezTo>
                    <a:pt x="2" y="3"/>
                    <a:pt x="2" y="3"/>
                    <a:pt x="2" y="3"/>
                  </a:cubicBezTo>
                  <a:cubicBezTo>
                    <a:pt x="2" y="3"/>
                    <a:pt x="5" y="0"/>
                    <a:pt x="11" y="0"/>
                  </a:cubicBezTo>
                  <a:cubicBezTo>
                    <a:pt x="18" y="0"/>
                    <a:pt x="22" y="3"/>
                    <a:pt x="22" y="10"/>
                  </a:cubicBezTo>
                  <a:cubicBezTo>
                    <a:pt x="22" y="27"/>
                    <a:pt x="22" y="27"/>
                    <a:pt x="22" y="27"/>
                  </a:cubicBezTo>
                  <a:cubicBezTo>
                    <a:pt x="17" y="27"/>
                    <a:pt x="17" y="27"/>
                    <a:pt x="17" y="27"/>
                  </a:cubicBezTo>
                  <a:cubicBezTo>
                    <a:pt x="17" y="24"/>
                    <a:pt x="17" y="24"/>
                    <a:pt x="17" y="24"/>
                  </a:cubicBezTo>
                  <a:cubicBezTo>
                    <a:pt x="17" y="23"/>
                    <a:pt x="17" y="22"/>
                    <a:pt x="17" y="22"/>
                  </a:cubicBezTo>
                  <a:cubicBezTo>
                    <a:pt x="17" y="22"/>
                    <a:pt x="17" y="22"/>
                    <a:pt x="17" y="22"/>
                  </a:cubicBezTo>
                  <a:cubicBezTo>
                    <a:pt x="17" y="22"/>
                    <a:pt x="15" y="27"/>
                    <a:pt x="9" y="27"/>
                  </a:cubicBezTo>
                  <a:cubicBezTo>
                    <a:pt x="4" y="27"/>
                    <a:pt x="0" y="24"/>
                    <a:pt x="0" y="19"/>
                  </a:cubicBezTo>
                  <a:cubicBezTo>
                    <a:pt x="0" y="11"/>
                    <a:pt x="11" y="10"/>
                    <a:pt x="16" y="10"/>
                  </a:cubicBezTo>
                  <a:close/>
                  <a:moveTo>
                    <a:pt x="10" y="23"/>
                  </a:moveTo>
                  <a:cubicBezTo>
                    <a:pt x="14" y="23"/>
                    <a:pt x="17" y="19"/>
                    <a:pt x="17" y="15"/>
                  </a:cubicBezTo>
                  <a:cubicBezTo>
                    <a:pt x="17" y="14"/>
                    <a:pt x="17" y="14"/>
                    <a:pt x="17" y="14"/>
                  </a:cubicBezTo>
                  <a:cubicBezTo>
                    <a:pt x="16" y="14"/>
                    <a:pt x="16" y="14"/>
                    <a:pt x="16" y="14"/>
                  </a:cubicBezTo>
                  <a:cubicBezTo>
                    <a:pt x="12" y="14"/>
                    <a:pt x="5" y="14"/>
                    <a:pt x="5" y="19"/>
                  </a:cubicBezTo>
                  <a:cubicBezTo>
                    <a:pt x="5" y="21"/>
                    <a:pt x="7" y="23"/>
                    <a:pt x="1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25">
              <a:extLst>
                <a:ext uri="{FF2B5EF4-FFF2-40B4-BE49-F238E27FC236}">
                  <a16:creationId xmlns:a16="http://schemas.microsoft.com/office/drawing/2014/main" id="{7EF5C2E4-13C0-4570-80A4-359557B65096}"/>
                </a:ext>
              </a:extLst>
            </p:cNvPr>
            <p:cNvSpPr>
              <a:spLocks noEditPoints="1"/>
            </p:cNvSpPr>
            <p:nvPr/>
          </p:nvSpPr>
          <p:spPr bwMode="auto">
            <a:xfrm>
              <a:off x="4625" y="2180"/>
              <a:ext cx="52" cy="78"/>
            </a:xfrm>
            <a:custGeom>
              <a:avLst/>
              <a:gdLst>
                <a:gd name="T0" fmla="*/ 12 w 25"/>
                <a:gd name="T1" fmla="*/ 10 h 37"/>
                <a:gd name="T2" fmla="*/ 20 w 25"/>
                <a:gd name="T3" fmla="*/ 14 h 37"/>
                <a:gd name="T4" fmla="*/ 20 w 25"/>
                <a:gd name="T5" fmla="*/ 14 h 37"/>
                <a:gd name="T6" fmla="*/ 20 w 25"/>
                <a:gd name="T7" fmla="*/ 12 h 37"/>
                <a:gd name="T8" fmla="*/ 20 w 25"/>
                <a:gd name="T9" fmla="*/ 0 h 37"/>
                <a:gd name="T10" fmla="*/ 25 w 25"/>
                <a:gd name="T11" fmla="*/ 0 h 37"/>
                <a:gd name="T12" fmla="*/ 25 w 25"/>
                <a:gd name="T13" fmla="*/ 37 h 37"/>
                <a:gd name="T14" fmla="*/ 20 w 25"/>
                <a:gd name="T15" fmla="*/ 37 h 37"/>
                <a:gd name="T16" fmla="*/ 20 w 25"/>
                <a:gd name="T17" fmla="*/ 34 h 37"/>
                <a:gd name="T18" fmla="*/ 20 w 25"/>
                <a:gd name="T19" fmla="*/ 32 h 37"/>
                <a:gd name="T20" fmla="*/ 20 w 25"/>
                <a:gd name="T21" fmla="*/ 32 h 37"/>
                <a:gd name="T22" fmla="*/ 11 w 25"/>
                <a:gd name="T23" fmla="*/ 37 h 37"/>
                <a:gd name="T24" fmla="*/ 0 w 25"/>
                <a:gd name="T25" fmla="*/ 23 h 37"/>
                <a:gd name="T26" fmla="*/ 12 w 25"/>
                <a:gd name="T27" fmla="*/ 10 h 37"/>
                <a:gd name="T28" fmla="*/ 12 w 25"/>
                <a:gd name="T29" fmla="*/ 33 h 37"/>
                <a:gd name="T30" fmla="*/ 20 w 25"/>
                <a:gd name="T31" fmla="*/ 23 h 37"/>
                <a:gd name="T32" fmla="*/ 13 w 25"/>
                <a:gd name="T33" fmla="*/ 14 h 37"/>
                <a:gd name="T34" fmla="*/ 5 w 25"/>
                <a:gd name="T35" fmla="*/ 23 h 37"/>
                <a:gd name="T36" fmla="*/ 12 w 25"/>
                <a:gd name="T37" fmla="*/ 3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37">
                  <a:moveTo>
                    <a:pt x="12" y="10"/>
                  </a:moveTo>
                  <a:cubicBezTo>
                    <a:pt x="18" y="10"/>
                    <a:pt x="20" y="14"/>
                    <a:pt x="20" y="14"/>
                  </a:cubicBezTo>
                  <a:cubicBezTo>
                    <a:pt x="20" y="14"/>
                    <a:pt x="20" y="14"/>
                    <a:pt x="20" y="14"/>
                  </a:cubicBezTo>
                  <a:cubicBezTo>
                    <a:pt x="20" y="14"/>
                    <a:pt x="20" y="13"/>
                    <a:pt x="20" y="12"/>
                  </a:cubicBezTo>
                  <a:cubicBezTo>
                    <a:pt x="20" y="0"/>
                    <a:pt x="20" y="0"/>
                    <a:pt x="20" y="0"/>
                  </a:cubicBezTo>
                  <a:cubicBezTo>
                    <a:pt x="25" y="0"/>
                    <a:pt x="25" y="0"/>
                    <a:pt x="25" y="0"/>
                  </a:cubicBezTo>
                  <a:cubicBezTo>
                    <a:pt x="25" y="37"/>
                    <a:pt x="25" y="37"/>
                    <a:pt x="25" y="37"/>
                  </a:cubicBezTo>
                  <a:cubicBezTo>
                    <a:pt x="20" y="37"/>
                    <a:pt x="20" y="37"/>
                    <a:pt x="20" y="37"/>
                  </a:cubicBezTo>
                  <a:cubicBezTo>
                    <a:pt x="20" y="34"/>
                    <a:pt x="20" y="34"/>
                    <a:pt x="20" y="34"/>
                  </a:cubicBezTo>
                  <a:cubicBezTo>
                    <a:pt x="20" y="33"/>
                    <a:pt x="20" y="32"/>
                    <a:pt x="20" y="32"/>
                  </a:cubicBezTo>
                  <a:cubicBezTo>
                    <a:pt x="20" y="32"/>
                    <a:pt x="20" y="32"/>
                    <a:pt x="20" y="32"/>
                  </a:cubicBezTo>
                  <a:cubicBezTo>
                    <a:pt x="20" y="32"/>
                    <a:pt x="18" y="37"/>
                    <a:pt x="11" y="37"/>
                  </a:cubicBezTo>
                  <a:cubicBezTo>
                    <a:pt x="4" y="37"/>
                    <a:pt x="0" y="32"/>
                    <a:pt x="0" y="23"/>
                  </a:cubicBezTo>
                  <a:cubicBezTo>
                    <a:pt x="0" y="15"/>
                    <a:pt x="5" y="10"/>
                    <a:pt x="12" y="10"/>
                  </a:cubicBezTo>
                  <a:close/>
                  <a:moveTo>
                    <a:pt x="12" y="33"/>
                  </a:moveTo>
                  <a:cubicBezTo>
                    <a:pt x="16" y="33"/>
                    <a:pt x="20" y="30"/>
                    <a:pt x="20" y="23"/>
                  </a:cubicBezTo>
                  <a:cubicBezTo>
                    <a:pt x="20" y="19"/>
                    <a:pt x="18" y="14"/>
                    <a:pt x="13" y="14"/>
                  </a:cubicBezTo>
                  <a:cubicBezTo>
                    <a:pt x="8" y="14"/>
                    <a:pt x="5" y="17"/>
                    <a:pt x="5" y="23"/>
                  </a:cubicBezTo>
                  <a:cubicBezTo>
                    <a:pt x="5" y="29"/>
                    <a:pt x="8" y="33"/>
                    <a:pt x="12"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26">
              <a:extLst>
                <a:ext uri="{FF2B5EF4-FFF2-40B4-BE49-F238E27FC236}">
                  <a16:creationId xmlns:a16="http://schemas.microsoft.com/office/drawing/2014/main" id="{B666125C-1F4F-4C10-AEF0-96334FB22084}"/>
                </a:ext>
              </a:extLst>
            </p:cNvPr>
            <p:cNvSpPr>
              <a:spLocks/>
            </p:cNvSpPr>
            <p:nvPr/>
          </p:nvSpPr>
          <p:spPr bwMode="auto">
            <a:xfrm>
              <a:off x="4688" y="2201"/>
              <a:ext cx="54" cy="57"/>
            </a:xfrm>
            <a:custGeom>
              <a:avLst/>
              <a:gdLst>
                <a:gd name="T0" fmla="*/ 0 w 26"/>
                <a:gd name="T1" fmla="*/ 0 h 27"/>
                <a:gd name="T2" fmla="*/ 6 w 26"/>
                <a:gd name="T3" fmla="*/ 0 h 27"/>
                <a:gd name="T4" fmla="*/ 12 w 26"/>
                <a:gd name="T5" fmla="*/ 18 h 27"/>
                <a:gd name="T6" fmla="*/ 13 w 26"/>
                <a:gd name="T7" fmla="*/ 22 h 27"/>
                <a:gd name="T8" fmla="*/ 13 w 26"/>
                <a:gd name="T9" fmla="*/ 22 h 27"/>
                <a:gd name="T10" fmla="*/ 14 w 26"/>
                <a:gd name="T11" fmla="*/ 18 h 27"/>
                <a:gd name="T12" fmla="*/ 20 w 26"/>
                <a:gd name="T13" fmla="*/ 0 h 27"/>
                <a:gd name="T14" fmla="*/ 26 w 26"/>
                <a:gd name="T15" fmla="*/ 0 h 27"/>
                <a:gd name="T16" fmla="*/ 16 w 26"/>
                <a:gd name="T17" fmla="*/ 27 h 27"/>
                <a:gd name="T18" fmla="*/ 10 w 26"/>
                <a:gd name="T19" fmla="*/ 27 h 27"/>
                <a:gd name="T20" fmla="*/ 0 w 26"/>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7">
                  <a:moveTo>
                    <a:pt x="0" y="0"/>
                  </a:moveTo>
                  <a:cubicBezTo>
                    <a:pt x="6" y="0"/>
                    <a:pt x="6" y="0"/>
                    <a:pt x="6" y="0"/>
                  </a:cubicBezTo>
                  <a:cubicBezTo>
                    <a:pt x="12" y="18"/>
                    <a:pt x="12" y="18"/>
                    <a:pt x="12" y="18"/>
                  </a:cubicBezTo>
                  <a:cubicBezTo>
                    <a:pt x="13" y="20"/>
                    <a:pt x="13" y="22"/>
                    <a:pt x="13" y="22"/>
                  </a:cubicBezTo>
                  <a:cubicBezTo>
                    <a:pt x="13" y="22"/>
                    <a:pt x="13" y="22"/>
                    <a:pt x="13" y="22"/>
                  </a:cubicBezTo>
                  <a:cubicBezTo>
                    <a:pt x="13" y="22"/>
                    <a:pt x="14" y="20"/>
                    <a:pt x="14" y="18"/>
                  </a:cubicBezTo>
                  <a:cubicBezTo>
                    <a:pt x="20" y="0"/>
                    <a:pt x="20" y="0"/>
                    <a:pt x="20" y="0"/>
                  </a:cubicBezTo>
                  <a:cubicBezTo>
                    <a:pt x="26" y="0"/>
                    <a:pt x="26" y="0"/>
                    <a:pt x="26" y="0"/>
                  </a:cubicBezTo>
                  <a:cubicBezTo>
                    <a:pt x="16" y="27"/>
                    <a:pt x="16" y="27"/>
                    <a:pt x="16" y="27"/>
                  </a:cubicBezTo>
                  <a:cubicBezTo>
                    <a:pt x="10" y="27"/>
                    <a:pt x="10" y="27"/>
                    <a:pt x="10" y="27"/>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27">
              <a:extLst>
                <a:ext uri="{FF2B5EF4-FFF2-40B4-BE49-F238E27FC236}">
                  <a16:creationId xmlns:a16="http://schemas.microsoft.com/office/drawing/2014/main" id="{339BFAEE-4BA1-4EE8-94B3-94A704935F5F}"/>
                </a:ext>
              </a:extLst>
            </p:cNvPr>
            <p:cNvSpPr>
              <a:spLocks noEditPoints="1"/>
            </p:cNvSpPr>
            <p:nvPr/>
          </p:nvSpPr>
          <p:spPr bwMode="auto">
            <a:xfrm>
              <a:off x="4753" y="2180"/>
              <a:ext cx="10" cy="78"/>
            </a:xfrm>
            <a:custGeom>
              <a:avLst/>
              <a:gdLst>
                <a:gd name="T0" fmla="*/ 0 w 10"/>
                <a:gd name="T1" fmla="*/ 0 h 78"/>
                <a:gd name="T2" fmla="*/ 10 w 10"/>
                <a:gd name="T3" fmla="*/ 0 h 78"/>
                <a:gd name="T4" fmla="*/ 10 w 10"/>
                <a:gd name="T5" fmla="*/ 11 h 78"/>
                <a:gd name="T6" fmla="*/ 0 w 10"/>
                <a:gd name="T7" fmla="*/ 11 h 78"/>
                <a:gd name="T8" fmla="*/ 0 w 10"/>
                <a:gd name="T9" fmla="*/ 0 h 78"/>
                <a:gd name="T10" fmla="*/ 0 w 10"/>
                <a:gd name="T11" fmla="*/ 21 h 78"/>
                <a:gd name="T12" fmla="*/ 10 w 10"/>
                <a:gd name="T13" fmla="*/ 21 h 78"/>
                <a:gd name="T14" fmla="*/ 10 w 10"/>
                <a:gd name="T15" fmla="*/ 78 h 78"/>
                <a:gd name="T16" fmla="*/ 0 w 10"/>
                <a:gd name="T17" fmla="*/ 78 h 78"/>
                <a:gd name="T18" fmla="*/ 0 w 10"/>
                <a:gd name="T19" fmla="*/ 2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78">
                  <a:moveTo>
                    <a:pt x="0" y="0"/>
                  </a:moveTo>
                  <a:lnTo>
                    <a:pt x="10" y="0"/>
                  </a:lnTo>
                  <a:lnTo>
                    <a:pt x="10" y="11"/>
                  </a:lnTo>
                  <a:lnTo>
                    <a:pt x="0" y="11"/>
                  </a:lnTo>
                  <a:lnTo>
                    <a:pt x="0" y="0"/>
                  </a:lnTo>
                  <a:close/>
                  <a:moveTo>
                    <a:pt x="0" y="21"/>
                  </a:moveTo>
                  <a:lnTo>
                    <a:pt x="10" y="21"/>
                  </a:lnTo>
                  <a:lnTo>
                    <a:pt x="10" y="78"/>
                  </a:lnTo>
                  <a:lnTo>
                    <a:pt x="0" y="78"/>
                  </a:lnTo>
                  <a:lnTo>
                    <a:pt x="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28">
              <a:extLst>
                <a:ext uri="{FF2B5EF4-FFF2-40B4-BE49-F238E27FC236}">
                  <a16:creationId xmlns:a16="http://schemas.microsoft.com/office/drawing/2014/main" id="{5C351B4D-ECA2-4268-9DE0-C3CE999D9110}"/>
                </a:ext>
              </a:extLst>
            </p:cNvPr>
            <p:cNvSpPr>
              <a:spLocks/>
            </p:cNvSpPr>
            <p:nvPr/>
          </p:nvSpPr>
          <p:spPr bwMode="auto">
            <a:xfrm>
              <a:off x="4778" y="2201"/>
              <a:ext cx="42" cy="57"/>
            </a:xfrm>
            <a:custGeom>
              <a:avLst/>
              <a:gdLst>
                <a:gd name="T0" fmla="*/ 3 w 20"/>
                <a:gd name="T1" fmla="*/ 20 h 27"/>
                <a:gd name="T2" fmla="*/ 10 w 20"/>
                <a:gd name="T3" fmla="*/ 23 h 27"/>
                <a:gd name="T4" fmla="*/ 14 w 20"/>
                <a:gd name="T5" fmla="*/ 20 h 27"/>
                <a:gd name="T6" fmla="*/ 1 w 20"/>
                <a:gd name="T7" fmla="*/ 7 h 27"/>
                <a:gd name="T8" fmla="*/ 10 w 20"/>
                <a:gd name="T9" fmla="*/ 0 h 27"/>
                <a:gd name="T10" fmla="*/ 19 w 20"/>
                <a:gd name="T11" fmla="*/ 3 h 27"/>
                <a:gd name="T12" fmla="*/ 17 w 20"/>
                <a:gd name="T13" fmla="*/ 6 h 27"/>
                <a:gd name="T14" fmla="*/ 10 w 20"/>
                <a:gd name="T15" fmla="*/ 4 h 27"/>
                <a:gd name="T16" fmla="*/ 6 w 20"/>
                <a:gd name="T17" fmla="*/ 7 h 27"/>
                <a:gd name="T18" fmla="*/ 20 w 20"/>
                <a:gd name="T19" fmla="*/ 20 h 27"/>
                <a:gd name="T20" fmla="*/ 10 w 20"/>
                <a:gd name="T21" fmla="*/ 27 h 27"/>
                <a:gd name="T22" fmla="*/ 0 w 20"/>
                <a:gd name="T23" fmla="*/ 23 h 27"/>
                <a:gd name="T24" fmla="*/ 3 w 20"/>
                <a:gd name="T25"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7">
                  <a:moveTo>
                    <a:pt x="3" y="20"/>
                  </a:moveTo>
                  <a:cubicBezTo>
                    <a:pt x="3" y="20"/>
                    <a:pt x="6" y="23"/>
                    <a:pt x="10" y="23"/>
                  </a:cubicBezTo>
                  <a:cubicBezTo>
                    <a:pt x="12" y="23"/>
                    <a:pt x="14" y="22"/>
                    <a:pt x="14" y="20"/>
                  </a:cubicBezTo>
                  <a:cubicBezTo>
                    <a:pt x="14" y="15"/>
                    <a:pt x="1" y="16"/>
                    <a:pt x="1" y="7"/>
                  </a:cubicBezTo>
                  <a:cubicBezTo>
                    <a:pt x="1" y="2"/>
                    <a:pt x="5" y="0"/>
                    <a:pt x="10" y="0"/>
                  </a:cubicBezTo>
                  <a:cubicBezTo>
                    <a:pt x="16" y="0"/>
                    <a:pt x="19" y="3"/>
                    <a:pt x="19" y="3"/>
                  </a:cubicBezTo>
                  <a:cubicBezTo>
                    <a:pt x="17" y="6"/>
                    <a:pt x="17" y="6"/>
                    <a:pt x="17" y="6"/>
                  </a:cubicBezTo>
                  <a:cubicBezTo>
                    <a:pt x="17" y="6"/>
                    <a:pt x="15" y="4"/>
                    <a:pt x="10" y="4"/>
                  </a:cubicBezTo>
                  <a:cubicBezTo>
                    <a:pt x="8" y="4"/>
                    <a:pt x="6" y="5"/>
                    <a:pt x="6" y="7"/>
                  </a:cubicBezTo>
                  <a:cubicBezTo>
                    <a:pt x="6" y="12"/>
                    <a:pt x="20" y="11"/>
                    <a:pt x="20" y="20"/>
                  </a:cubicBezTo>
                  <a:cubicBezTo>
                    <a:pt x="20" y="24"/>
                    <a:pt x="16" y="27"/>
                    <a:pt x="10" y="27"/>
                  </a:cubicBezTo>
                  <a:cubicBezTo>
                    <a:pt x="4" y="27"/>
                    <a:pt x="0" y="23"/>
                    <a:pt x="0" y="23"/>
                  </a:cubicBezTo>
                  <a:lnTo>
                    <a:pt x="3"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29">
              <a:extLst>
                <a:ext uri="{FF2B5EF4-FFF2-40B4-BE49-F238E27FC236}">
                  <a16:creationId xmlns:a16="http://schemas.microsoft.com/office/drawing/2014/main" id="{14B5BB46-D89C-4856-BEC4-54D71945925A}"/>
                </a:ext>
              </a:extLst>
            </p:cNvPr>
            <p:cNvSpPr>
              <a:spLocks noEditPoints="1"/>
            </p:cNvSpPr>
            <p:nvPr/>
          </p:nvSpPr>
          <p:spPr bwMode="auto">
            <a:xfrm>
              <a:off x="4830" y="2201"/>
              <a:ext cx="51" cy="57"/>
            </a:xfrm>
            <a:custGeom>
              <a:avLst/>
              <a:gdLst>
                <a:gd name="T0" fmla="*/ 13 w 24"/>
                <a:gd name="T1" fmla="*/ 0 h 27"/>
                <a:gd name="T2" fmla="*/ 24 w 24"/>
                <a:gd name="T3" fmla="*/ 12 h 27"/>
                <a:gd name="T4" fmla="*/ 24 w 24"/>
                <a:gd name="T5" fmla="*/ 14 h 27"/>
                <a:gd name="T6" fmla="*/ 5 w 24"/>
                <a:gd name="T7" fmla="*/ 14 h 27"/>
                <a:gd name="T8" fmla="*/ 14 w 24"/>
                <a:gd name="T9" fmla="*/ 23 h 27"/>
                <a:gd name="T10" fmla="*/ 22 w 24"/>
                <a:gd name="T11" fmla="*/ 20 h 27"/>
                <a:gd name="T12" fmla="*/ 24 w 24"/>
                <a:gd name="T13" fmla="*/ 23 h 27"/>
                <a:gd name="T14" fmla="*/ 14 w 24"/>
                <a:gd name="T15" fmla="*/ 27 h 27"/>
                <a:gd name="T16" fmla="*/ 0 w 24"/>
                <a:gd name="T17" fmla="*/ 13 h 27"/>
                <a:gd name="T18" fmla="*/ 13 w 24"/>
                <a:gd name="T19" fmla="*/ 0 h 27"/>
                <a:gd name="T20" fmla="*/ 19 w 24"/>
                <a:gd name="T21" fmla="*/ 10 h 27"/>
                <a:gd name="T22" fmla="*/ 13 w 24"/>
                <a:gd name="T23" fmla="*/ 4 h 27"/>
                <a:gd name="T24" fmla="*/ 5 w 24"/>
                <a:gd name="T25" fmla="*/ 10 h 27"/>
                <a:gd name="T26" fmla="*/ 19 w 24"/>
                <a:gd name="T27"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7">
                  <a:moveTo>
                    <a:pt x="13" y="0"/>
                  </a:moveTo>
                  <a:cubicBezTo>
                    <a:pt x="20" y="0"/>
                    <a:pt x="24" y="5"/>
                    <a:pt x="24" y="12"/>
                  </a:cubicBezTo>
                  <a:cubicBezTo>
                    <a:pt x="24" y="13"/>
                    <a:pt x="24" y="14"/>
                    <a:pt x="24" y="14"/>
                  </a:cubicBezTo>
                  <a:cubicBezTo>
                    <a:pt x="5" y="14"/>
                    <a:pt x="5" y="14"/>
                    <a:pt x="5" y="14"/>
                  </a:cubicBezTo>
                  <a:cubicBezTo>
                    <a:pt x="5" y="20"/>
                    <a:pt x="9" y="23"/>
                    <a:pt x="14" y="23"/>
                  </a:cubicBezTo>
                  <a:cubicBezTo>
                    <a:pt x="19" y="23"/>
                    <a:pt x="22" y="20"/>
                    <a:pt x="22" y="20"/>
                  </a:cubicBezTo>
                  <a:cubicBezTo>
                    <a:pt x="24" y="23"/>
                    <a:pt x="24" y="23"/>
                    <a:pt x="24" y="23"/>
                  </a:cubicBezTo>
                  <a:cubicBezTo>
                    <a:pt x="24" y="23"/>
                    <a:pt x="20" y="27"/>
                    <a:pt x="14" y="27"/>
                  </a:cubicBezTo>
                  <a:cubicBezTo>
                    <a:pt x="6" y="27"/>
                    <a:pt x="0" y="21"/>
                    <a:pt x="0" y="13"/>
                  </a:cubicBezTo>
                  <a:cubicBezTo>
                    <a:pt x="0" y="5"/>
                    <a:pt x="6" y="0"/>
                    <a:pt x="13" y="0"/>
                  </a:cubicBezTo>
                  <a:close/>
                  <a:moveTo>
                    <a:pt x="19" y="10"/>
                  </a:moveTo>
                  <a:cubicBezTo>
                    <a:pt x="19" y="6"/>
                    <a:pt x="16" y="4"/>
                    <a:pt x="13" y="4"/>
                  </a:cubicBezTo>
                  <a:cubicBezTo>
                    <a:pt x="9" y="4"/>
                    <a:pt x="6" y="6"/>
                    <a:pt x="5" y="10"/>
                  </a:cubicBezTo>
                  <a:lnTo>
                    <a:pt x="19"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30">
              <a:extLst>
                <a:ext uri="{FF2B5EF4-FFF2-40B4-BE49-F238E27FC236}">
                  <a16:creationId xmlns:a16="http://schemas.microsoft.com/office/drawing/2014/main" id="{B88A622B-F47A-4791-8235-4DE33E99EA13}"/>
                </a:ext>
              </a:extLst>
            </p:cNvPr>
            <p:cNvSpPr>
              <a:spLocks/>
            </p:cNvSpPr>
            <p:nvPr/>
          </p:nvSpPr>
          <p:spPr bwMode="auto">
            <a:xfrm>
              <a:off x="4895" y="2201"/>
              <a:ext cx="50" cy="57"/>
            </a:xfrm>
            <a:custGeom>
              <a:avLst/>
              <a:gdLst>
                <a:gd name="T0" fmla="*/ 0 w 24"/>
                <a:gd name="T1" fmla="*/ 0 h 27"/>
                <a:gd name="T2" fmla="*/ 5 w 24"/>
                <a:gd name="T3" fmla="*/ 0 h 27"/>
                <a:gd name="T4" fmla="*/ 5 w 24"/>
                <a:gd name="T5" fmla="*/ 16 h 27"/>
                <a:gd name="T6" fmla="*/ 10 w 24"/>
                <a:gd name="T7" fmla="*/ 23 h 27"/>
                <a:gd name="T8" fmla="*/ 19 w 24"/>
                <a:gd name="T9" fmla="*/ 13 h 27"/>
                <a:gd name="T10" fmla="*/ 19 w 24"/>
                <a:gd name="T11" fmla="*/ 0 h 27"/>
                <a:gd name="T12" fmla="*/ 24 w 24"/>
                <a:gd name="T13" fmla="*/ 0 h 27"/>
                <a:gd name="T14" fmla="*/ 24 w 24"/>
                <a:gd name="T15" fmla="*/ 27 h 27"/>
                <a:gd name="T16" fmla="*/ 19 w 24"/>
                <a:gd name="T17" fmla="*/ 27 h 27"/>
                <a:gd name="T18" fmla="*/ 19 w 24"/>
                <a:gd name="T19" fmla="*/ 23 h 27"/>
                <a:gd name="T20" fmla="*/ 19 w 24"/>
                <a:gd name="T21" fmla="*/ 21 h 27"/>
                <a:gd name="T22" fmla="*/ 19 w 24"/>
                <a:gd name="T23" fmla="*/ 21 h 27"/>
                <a:gd name="T24" fmla="*/ 9 w 24"/>
                <a:gd name="T25" fmla="*/ 27 h 27"/>
                <a:gd name="T26" fmla="*/ 0 w 24"/>
                <a:gd name="T27" fmla="*/ 17 h 27"/>
                <a:gd name="T28" fmla="*/ 0 w 24"/>
                <a:gd name="T2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27">
                  <a:moveTo>
                    <a:pt x="0" y="0"/>
                  </a:moveTo>
                  <a:cubicBezTo>
                    <a:pt x="5" y="0"/>
                    <a:pt x="5" y="0"/>
                    <a:pt x="5" y="0"/>
                  </a:cubicBezTo>
                  <a:cubicBezTo>
                    <a:pt x="5" y="16"/>
                    <a:pt x="5" y="16"/>
                    <a:pt x="5" y="16"/>
                  </a:cubicBezTo>
                  <a:cubicBezTo>
                    <a:pt x="5" y="20"/>
                    <a:pt x="6" y="23"/>
                    <a:pt x="10" y="23"/>
                  </a:cubicBezTo>
                  <a:cubicBezTo>
                    <a:pt x="16" y="23"/>
                    <a:pt x="19" y="18"/>
                    <a:pt x="19" y="13"/>
                  </a:cubicBezTo>
                  <a:cubicBezTo>
                    <a:pt x="19" y="0"/>
                    <a:pt x="19" y="0"/>
                    <a:pt x="19" y="0"/>
                  </a:cubicBezTo>
                  <a:cubicBezTo>
                    <a:pt x="24" y="0"/>
                    <a:pt x="24" y="0"/>
                    <a:pt x="24" y="0"/>
                  </a:cubicBezTo>
                  <a:cubicBezTo>
                    <a:pt x="24" y="27"/>
                    <a:pt x="24" y="27"/>
                    <a:pt x="24" y="27"/>
                  </a:cubicBezTo>
                  <a:cubicBezTo>
                    <a:pt x="19" y="27"/>
                    <a:pt x="19" y="27"/>
                    <a:pt x="19" y="27"/>
                  </a:cubicBezTo>
                  <a:cubicBezTo>
                    <a:pt x="19" y="23"/>
                    <a:pt x="19" y="23"/>
                    <a:pt x="19" y="23"/>
                  </a:cubicBezTo>
                  <a:cubicBezTo>
                    <a:pt x="19" y="22"/>
                    <a:pt x="19" y="21"/>
                    <a:pt x="19" y="21"/>
                  </a:cubicBezTo>
                  <a:cubicBezTo>
                    <a:pt x="19" y="21"/>
                    <a:pt x="19" y="21"/>
                    <a:pt x="19" y="21"/>
                  </a:cubicBezTo>
                  <a:cubicBezTo>
                    <a:pt x="18" y="24"/>
                    <a:pt x="14" y="27"/>
                    <a:pt x="9" y="27"/>
                  </a:cubicBezTo>
                  <a:cubicBezTo>
                    <a:pt x="3" y="27"/>
                    <a:pt x="0" y="24"/>
                    <a:pt x="0" y="17"/>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1">
              <a:extLst>
                <a:ext uri="{FF2B5EF4-FFF2-40B4-BE49-F238E27FC236}">
                  <a16:creationId xmlns:a16="http://schemas.microsoft.com/office/drawing/2014/main" id="{E7731291-171E-4BC1-B768-B78290EBE8F1}"/>
                </a:ext>
              </a:extLst>
            </p:cNvPr>
            <p:cNvSpPr>
              <a:spLocks/>
            </p:cNvSpPr>
            <p:nvPr/>
          </p:nvSpPr>
          <p:spPr bwMode="auto">
            <a:xfrm>
              <a:off x="4964" y="2201"/>
              <a:ext cx="30" cy="57"/>
            </a:xfrm>
            <a:custGeom>
              <a:avLst/>
              <a:gdLst>
                <a:gd name="T0" fmla="*/ 0 w 14"/>
                <a:gd name="T1" fmla="*/ 0 h 27"/>
                <a:gd name="T2" fmla="*/ 5 w 14"/>
                <a:gd name="T3" fmla="*/ 0 h 27"/>
                <a:gd name="T4" fmla="*/ 5 w 14"/>
                <a:gd name="T5" fmla="*/ 5 h 27"/>
                <a:gd name="T6" fmla="*/ 5 w 14"/>
                <a:gd name="T7" fmla="*/ 7 h 27"/>
                <a:gd name="T8" fmla="*/ 5 w 14"/>
                <a:gd name="T9" fmla="*/ 7 h 27"/>
                <a:gd name="T10" fmla="*/ 13 w 14"/>
                <a:gd name="T11" fmla="*/ 0 h 27"/>
                <a:gd name="T12" fmla="*/ 14 w 14"/>
                <a:gd name="T13" fmla="*/ 0 h 27"/>
                <a:gd name="T14" fmla="*/ 14 w 14"/>
                <a:gd name="T15" fmla="*/ 5 h 27"/>
                <a:gd name="T16" fmla="*/ 13 w 14"/>
                <a:gd name="T17" fmla="*/ 5 h 27"/>
                <a:gd name="T18" fmla="*/ 6 w 14"/>
                <a:gd name="T19" fmla="*/ 11 h 27"/>
                <a:gd name="T20" fmla="*/ 5 w 14"/>
                <a:gd name="T21" fmla="*/ 16 h 27"/>
                <a:gd name="T22" fmla="*/ 5 w 14"/>
                <a:gd name="T23" fmla="*/ 27 h 27"/>
                <a:gd name="T24" fmla="*/ 0 w 14"/>
                <a:gd name="T25" fmla="*/ 27 h 27"/>
                <a:gd name="T26" fmla="*/ 0 w 14"/>
                <a:gd name="T2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27">
                  <a:moveTo>
                    <a:pt x="0" y="0"/>
                  </a:moveTo>
                  <a:cubicBezTo>
                    <a:pt x="5" y="0"/>
                    <a:pt x="5" y="0"/>
                    <a:pt x="5" y="0"/>
                  </a:cubicBezTo>
                  <a:cubicBezTo>
                    <a:pt x="5" y="5"/>
                    <a:pt x="5" y="5"/>
                    <a:pt x="5" y="5"/>
                  </a:cubicBezTo>
                  <a:cubicBezTo>
                    <a:pt x="5" y="6"/>
                    <a:pt x="5" y="7"/>
                    <a:pt x="5" y="7"/>
                  </a:cubicBezTo>
                  <a:cubicBezTo>
                    <a:pt x="5" y="7"/>
                    <a:pt x="5" y="7"/>
                    <a:pt x="5" y="7"/>
                  </a:cubicBezTo>
                  <a:cubicBezTo>
                    <a:pt x="6" y="3"/>
                    <a:pt x="9" y="0"/>
                    <a:pt x="13" y="0"/>
                  </a:cubicBezTo>
                  <a:cubicBezTo>
                    <a:pt x="14" y="0"/>
                    <a:pt x="14" y="0"/>
                    <a:pt x="14" y="0"/>
                  </a:cubicBezTo>
                  <a:cubicBezTo>
                    <a:pt x="14" y="5"/>
                    <a:pt x="14" y="5"/>
                    <a:pt x="14" y="5"/>
                  </a:cubicBezTo>
                  <a:cubicBezTo>
                    <a:pt x="14" y="5"/>
                    <a:pt x="14" y="5"/>
                    <a:pt x="13" y="5"/>
                  </a:cubicBezTo>
                  <a:cubicBezTo>
                    <a:pt x="10" y="5"/>
                    <a:pt x="7" y="7"/>
                    <a:pt x="6" y="11"/>
                  </a:cubicBezTo>
                  <a:cubicBezTo>
                    <a:pt x="5" y="13"/>
                    <a:pt x="5" y="14"/>
                    <a:pt x="5" y="16"/>
                  </a:cubicBezTo>
                  <a:cubicBezTo>
                    <a:pt x="5" y="27"/>
                    <a:pt x="5" y="27"/>
                    <a:pt x="5" y="27"/>
                  </a:cubicBezTo>
                  <a:cubicBezTo>
                    <a:pt x="0" y="27"/>
                    <a:pt x="0" y="27"/>
                    <a:pt x="0" y="27"/>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32">
              <a:extLst>
                <a:ext uri="{FF2B5EF4-FFF2-40B4-BE49-F238E27FC236}">
                  <a16:creationId xmlns:a16="http://schemas.microsoft.com/office/drawing/2014/main" id="{9CB8156E-58A5-4845-8BD2-013181E1D23B}"/>
                </a:ext>
              </a:extLst>
            </p:cNvPr>
            <p:cNvSpPr>
              <a:spLocks/>
            </p:cNvSpPr>
            <p:nvPr/>
          </p:nvSpPr>
          <p:spPr bwMode="auto">
            <a:xfrm>
              <a:off x="5002" y="2201"/>
              <a:ext cx="42" cy="57"/>
            </a:xfrm>
            <a:custGeom>
              <a:avLst/>
              <a:gdLst>
                <a:gd name="T0" fmla="*/ 3 w 20"/>
                <a:gd name="T1" fmla="*/ 20 h 27"/>
                <a:gd name="T2" fmla="*/ 10 w 20"/>
                <a:gd name="T3" fmla="*/ 23 h 27"/>
                <a:gd name="T4" fmla="*/ 15 w 20"/>
                <a:gd name="T5" fmla="*/ 20 h 27"/>
                <a:gd name="T6" fmla="*/ 1 w 20"/>
                <a:gd name="T7" fmla="*/ 7 h 27"/>
                <a:gd name="T8" fmla="*/ 11 w 20"/>
                <a:gd name="T9" fmla="*/ 0 h 27"/>
                <a:gd name="T10" fmla="*/ 19 w 20"/>
                <a:gd name="T11" fmla="*/ 3 h 27"/>
                <a:gd name="T12" fmla="*/ 17 w 20"/>
                <a:gd name="T13" fmla="*/ 6 h 27"/>
                <a:gd name="T14" fmla="*/ 11 w 20"/>
                <a:gd name="T15" fmla="*/ 4 h 27"/>
                <a:gd name="T16" fmla="*/ 6 w 20"/>
                <a:gd name="T17" fmla="*/ 7 h 27"/>
                <a:gd name="T18" fmla="*/ 20 w 20"/>
                <a:gd name="T19" fmla="*/ 20 h 27"/>
                <a:gd name="T20" fmla="*/ 10 w 20"/>
                <a:gd name="T21" fmla="*/ 27 h 27"/>
                <a:gd name="T22" fmla="*/ 0 w 20"/>
                <a:gd name="T23" fmla="*/ 23 h 27"/>
                <a:gd name="T24" fmla="*/ 3 w 20"/>
                <a:gd name="T25"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7">
                  <a:moveTo>
                    <a:pt x="3" y="20"/>
                  </a:moveTo>
                  <a:cubicBezTo>
                    <a:pt x="3" y="20"/>
                    <a:pt x="6" y="23"/>
                    <a:pt x="10" y="23"/>
                  </a:cubicBezTo>
                  <a:cubicBezTo>
                    <a:pt x="13" y="23"/>
                    <a:pt x="15" y="22"/>
                    <a:pt x="15" y="20"/>
                  </a:cubicBezTo>
                  <a:cubicBezTo>
                    <a:pt x="15" y="15"/>
                    <a:pt x="1" y="16"/>
                    <a:pt x="1" y="7"/>
                  </a:cubicBezTo>
                  <a:cubicBezTo>
                    <a:pt x="1" y="2"/>
                    <a:pt x="5" y="0"/>
                    <a:pt x="11" y="0"/>
                  </a:cubicBezTo>
                  <a:cubicBezTo>
                    <a:pt x="17" y="0"/>
                    <a:pt x="19" y="3"/>
                    <a:pt x="19" y="3"/>
                  </a:cubicBezTo>
                  <a:cubicBezTo>
                    <a:pt x="17" y="6"/>
                    <a:pt x="17" y="6"/>
                    <a:pt x="17" y="6"/>
                  </a:cubicBezTo>
                  <a:cubicBezTo>
                    <a:pt x="17" y="6"/>
                    <a:pt x="15" y="4"/>
                    <a:pt x="11" y="4"/>
                  </a:cubicBezTo>
                  <a:cubicBezTo>
                    <a:pt x="8" y="4"/>
                    <a:pt x="6" y="5"/>
                    <a:pt x="6" y="7"/>
                  </a:cubicBezTo>
                  <a:cubicBezTo>
                    <a:pt x="6" y="12"/>
                    <a:pt x="20" y="11"/>
                    <a:pt x="20" y="20"/>
                  </a:cubicBezTo>
                  <a:cubicBezTo>
                    <a:pt x="20" y="24"/>
                    <a:pt x="16" y="27"/>
                    <a:pt x="10" y="27"/>
                  </a:cubicBezTo>
                  <a:cubicBezTo>
                    <a:pt x="4" y="27"/>
                    <a:pt x="0" y="23"/>
                    <a:pt x="0" y="23"/>
                  </a:cubicBezTo>
                  <a:lnTo>
                    <a:pt x="3"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7157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1+#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740B15-61AF-08C5-5374-50BA380A31C1}"/>
              </a:ext>
            </a:extLst>
          </p:cNvPr>
          <p:cNvSpPr>
            <a:spLocks noGrp="1"/>
          </p:cNvSpPr>
          <p:nvPr>
            <p:ph type="title"/>
          </p:nvPr>
        </p:nvSpPr>
        <p:spPr>
          <a:xfrm>
            <a:off x="883531" y="273268"/>
            <a:ext cx="10775070" cy="490400"/>
          </a:xfrm>
        </p:spPr>
        <p:txBody>
          <a:bodyPr/>
          <a:lstStyle/>
          <a:p>
            <a:r>
              <a:rPr lang="nl-NL" sz="3600" dirty="0"/>
              <a:t>Hoe kun je de impact minimaliseren</a:t>
            </a:r>
          </a:p>
        </p:txBody>
      </p:sp>
      <p:sp>
        <p:nvSpPr>
          <p:cNvPr id="7" name="Tijdelijke aanduiding voor verticale tekst 1">
            <a:extLst>
              <a:ext uri="{FF2B5EF4-FFF2-40B4-BE49-F238E27FC236}">
                <a16:creationId xmlns:a16="http://schemas.microsoft.com/office/drawing/2014/main" id="{38194E88-0B36-45DF-8ECD-FC2EB9CBFE49}"/>
              </a:ext>
            </a:extLst>
          </p:cNvPr>
          <p:cNvSpPr txBox="1">
            <a:spLocks/>
          </p:cNvSpPr>
          <p:nvPr/>
        </p:nvSpPr>
        <p:spPr>
          <a:xfrm>
            <a:off x="553378" y="1647054"/>
            <a:ext cx="11085243" cy="3736887"/>
          </a:xfrm>
          <a:prstGeom prst="rect">
            <a:avLst/>
          </a:prstGeom>
        </p:spPr>
        <p:txBody>
          <a:bodyPr vert="horz" lIns="0" tIns="0" rIns="0" bIns="0" rtlCol="0">
            <a:noAutofit/>
          </a:bodyPr>
          <a:lstStyle>
            <a:lvl1pPr marL="238125" indent="-238125" algn="l" defTabSz="719138" rtl="0" eaLnBrk="1" latinLnBrk="0" hangingPunct="1">
              <a:lnSpc>
                <a:spcPct val="100000"/>
              </a:lnSpc>
              <a:spcBef>
                <a:spcPts val="500"/>
              </a:spcBef>
              <a:spcAft>
                <a:spcPts val="500"/>
              </a:spcAft>
              <a:buClr>
                <a:schemeClr val="accent3"/>
              </a:buClr>
              <a:buSzPct val="90000"/>
              <a:buFont typeface="Arial" panose="020B0604020202020204" pitchFamily="34" charset="0"/>
              <a:buChar char="•"/>
              <a:defRPr sz="1600" kern="1200">
                <a:solidFill>
                  <a:schemeClr val="tx1">
                    <a:lumMod val="90000"/>
                    <a:lumOff val="10000"/>
                  </a:schemeClr>
                </a:solidFill>
                <a:latin typeface="+mn-lt"/>
                <a:ea typeface="+mn-ea"/>
                <a:cs typeface="+mn-cs"/>
              </a:defRPr>
            </a:lvl1pPr>
            <a:lvl2pPr marL="500063" indent="-261938" algn="l" defTabSz="719138" rtl="0" eaLnBrk="1" latinLnBrk="0" hangingPunct="1">
              <a:lnSpc>
                <a:spcPct val="100000"/>
              </a:lnSpc>
              <a:spcBef>
                <a:spcPts val="500"/>
              </a:spcBef>
              <a:spcAft>
                <a:spcPts val="500"/>
              </a:spcAft>
              <a:buClr>
                <a:schemeClr val="accent3"/>
              </a:buClr>
              <a:buSzPct val="100000"/>
              <a:buFont typeface="Muller Regular" pitchFamily="50" charset="0"/>
              <a:buChar char="−"/>
              <a:defRPr sz="1600" i="0" kern="1200">
                <a:solidFill>
                  <a:schemeClr val="tx1">
                    <a:lumMod val="90000"/>
                    <a:lumOff val="10000"/>
                  </a:schemeClr>
                </a:solidFill>
                <a:latin typeface="+mn-lt"/>
                <a:ea typeface="+mn-ea"/>
                <a:cs typeface="+mn-cs"/>
              </a:defRPr>
            </a:lvl2pPr>
            <a:lvl3pPr marL="0" indent="0" algn="l" defTabSz="719138" rtl="0" eaLnBrk="1" latinLnBrk="0" hangingPunct="1">
              <a:lnSpc>
                <a:spcPct val="100000"/>
              </a:lnSpc>
              <a:spcBef>
                <a:spcPts val="300"/>
              </a:spcBef>
              <a:spcAft>
                <a:spcPts val="300"/>
              </a:spcAft>
              <a:buClr>
                <a:srgbClr val="0070C0"/>
              </a:buClr>
              <a:buSzPct val="85000"/>
              <a:buFont typeface="Arial" panose="020B0604020202020204" pitchFamily="34" charset="0"/>
              <a:buNone/>
              <a:defRPr sz="1600" i="0" kern="1200">
                <a:solidFill>
                  <a:schemeClr val="tx1">
                    <a:lumMod val="90000"/>
                    <a:lumOff val="10000"/>
                  </a:schemeClr>
                </a:solidFill>
                <a:latin typeface="+mn-lt"/>
                <a:ea typeface="+mn-ea"/>
                <a:cs typeface="+mn-cs"/>
              </a:defRPr>
            </a:lvl3pPr>
            <a:lvl4pPr marL="0" indent="0" algn="l" defTabSz="719138" rtl="0" eaLnBrk="1" latinLnBrk="0" hangingPunct="1">
              <a:lnSpc>
                <a:spcPct val="100000"/>
              </a:lnSpc>
              <a:spcBef>
                <a:spcPts val="300"/>
              </a:spcBef>
              <a:spcAft>
                <a:spcPts val="300"/>
              </a:spcAft>
              <a:buFont typeface="Arial" panose="020B0604020202020204" pitchFamily="34" charset="0"/>
              <a:buNone/>
              <a:defRPr sz="2000" b="1" kern="1200" cap="none" spc="30" baseline="0">
                <a:solidFill>
                  <a:schemeClr val="accent1"/>
                </a:solidFill>
                <a:latin typeface="+mj-lt"/>
                <a:ea typeface="+mn-ea"/>
                <a:cs typeface="Calibri" panose="020F0502020204030204" pitchFamily="34" charset="0"/>
              </a:defRPr>
            </a:lvl4pPr>
            <a:lvl5pPr marL="314325" indent="-314325" algn="l" defTabSz="719138" rtl="0" eaLnBrk="1" latinLnBrk="0" hangingPunct="1">
              <a:lnSpc>
                <a:spcPct val="100000"/>
              </a:lnSpc>
              <a:spcBef>
                <a:spcPts val="300"/>
              </a:spcBef>
              <a:spcAft>
                <a:spcPts val="300"/>
              </a:spcAft>
              <a:buClr>
                <a:schemeClr val="accent3"/>
              </a:buClr>
              <a:buFont typeface="+mj-lt"/>
              <a:buAutoNum type="arabicPeriod"/>
              <a:defRPr sz="1600" i="0" kern="1200">
                <a:solidFill>
                  <a:schemeClr val="tx1">
                    <a:lumMod val="90000"/>
                    <a:lumOff val="10000"/>
                  </a:schemeClr>
                </a:solidFill>
                <a:latin typeface="+mn-lt"/>
                <a:ea typeface="+mn-ea"/>
                <a:cs typeface="+mn-cs"/>
              </a:defRPr>
            </a:lvl5pPr>
            <a:lvl6pPr marL="0" indent="0" algn="l" defTabSz="914400" rtl="0" eaLnBrk="1" latinLnBrk="0" hangingPunct="1">
              <a:lnSpc>
                <a:spcPct val="100000"/>
              </a:lnSpc>
              <a:spcBef>
                <a:spcPts val="1200"/>
              </a:spcBef>
              <a:spcAft>
                <a:spcPts val="300"/>
              </a:spcAft>
              <a:buFont typeface="Arial" panose="020B0604020202020204" pitchFamily="34" charset="0"/>
              <a:buNone/>
              <a:defRPr sz="1400" b="0" i="0" kern="1200">
                <a:solidFill>
                  <a:schemeClr val="accent1"/>
                </a:solidFill>
                <a:latin typeface="Lato Hairline" panose="020F0202020204030203" pitchFamily="34" charset="0"/>
                <a:ea typeface="+mn-ea"/>
                <a:cs typeface="+mn-cs"/>
              </a:defRPr>
            </a:lvl6pPr>
            <a:lvl7pPr marL="0" indent="0" algn="l" defTabSz="914400" rtl="0" eaLnBrk="1" latinLnBrk="0" hangingPunct="1">
              <a:lnSpc>
                <a:spcPct val="100000"/>
              </a:lnSpc>
              <a:spcBef>
                <a:spcPts val="300"/>
              </a:spcBef>
              <a:spcAft>
                <a:spcPts val="300"/>
              </a:spcAft>
              <a:buFont typeface="Arial" panose="020B0604020202020204" pitchFamily="34" charset="0"/>
              <a:buNone/>
              <a:defRPr sz="1600" b="0" i="0" kern="1200" spc="20" baseline="0">
                <a:solidFill>
                  <a:schemeClr val="tx1">
                    <a:lumMod val="75000"/>
                    <a:lumOff val="25000"/>
                  </a:schemeClr>
                </a:solidFill>
                <a:latin typeface="Lato" panose="020F0502020204030203" pitchFamily="34" charset="0"/>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NL" sz="1800" dirty="0"/>
          </a:p>
        </p:txBody>
      </p:sp>
      <p:sp>
        <p:nvSpPr>
          <p:cNvPr id="4" name="Tekstvak 3">
            <a:extLst>
              <a:ext uri="{FF2B5EF4-FFF2-40B4-BE49-F238E27FC236}">
                <a16:creationId xmlns:a16="http://schemas.microsoft.com/office/drawing/2014/main" id="{158D7AF9-F359-3696-D434-E177444DE567}"/>
              </a:ext>
            </a:extLst>
          </p:cNvPr>
          <p:cNvSpPr txBox="1"/>
          <p:nvPr/>
        </p:nvSpPr>
        <p:spPr>
          <a:xfrm>
            <a:off x="352888" y="1080359"/>
            <a:ext cx="11486222" cy="4154984"/>
          </a:xfrm>
          <a:prstGeom prst="rect">
            <a:avLst/>
          </a:prstGeom>
          <a:noFill/>
        </p:spPr>
        <p:txBody>
          <a:bodyPr wrap="square">
            <a:spAutoFit/>
          </a:bodyPr>
          <a:lstStyle/>
          <a:p>
            <a:pPr marL="342900" indent="-342900">
              <a:buFont typeface="Arial" panose="020B0604020202020204" pitchFamily="34" charset="0"/>
              <a:buChar char="•"/>
            </a:pPr>
            <a:r>
              <a:rPr lang="nl-NL" sz="2200" b="1" dirty="0"/>
              <a:t>Grond/bodemkwaliteit</a:t>
            </a:r>
          </a:p>
          <a:p>
            <a:pPr marL="800100" lvl="1" indent="-342900">
              <a:buFont typeface="Arial" panose="020B0604020202020204" pitchFamily="34" charset="0"/>
              <a:buChar char="•"/>
            </a:pPr>
            <a:r>
              <a:rPr lang="nl-NL" sz="2200" b="1" dirty="0"/>
              <a:t>Bemest gericht op basis van grondmonsters</a:t>
            </a:r>
          </a:p>
          <a:p>
            <a:pPr marL="800100" lvl="1" indent="-342900">
              <a:buFont typeface="Arial" panose="020B0604020202020204" pitchFamily="34" charset="0"/>
              <a:buChar char="•"/>
            </a:pPr>
            <a:r>
              <a:rPr lang="nl-NL" sz="2200" b="1" dirty="0"/>
              <a:t>Samenwerking zoeken met een akkerbouwer</a:t>
            </a:r>
          </a:p>
          <a:p>
            <a:pPr marL="1257300" lvl="2" indent="-342900">
              <a:buFont typeface="Arial" panose="020B0604020202020204" pitchFamily="34" charset="0"/>
              <a:buChar char="•"/>
            </a:pPr>
            <a:r>
              <a:rPr lang="nl-NL" sz="2200" b="1" dirty="0"/>
              <a:t>Vruchtwisseling</a:t>
            </a:r>
          </a:p>
          <a:p>
            <a:pPr marL="1257300" lvl="2" indent="-342900">
              <a:buFont typeface="Arial" panose="020B0604020202020204" pitchFamily="34" charset="0"/>
              <a:buChar char="•"/>
            </a:pPr>
            <a:r>
              <a:rPr lang="nl-NL" sz="2200" b="1" dirty="0"/>
              <a:t>Mestplaatsingsruimte</a:t>
            </a:r>
          </a:p>
          <a:p>
            <a:pPr marL="1257300" lvl="2" indent="-342900">
              <a:buFont typeface="Arial" panose="020B0604020202020204" pitchFamily="34" charset="0"/>
              <a:buChar char="•"/>
            </a:pPr>
            <a:r>
              <a:rPr lang="nl-NL" sz="2200" b="1" dirty="0"/>
              <a:t>teelt (eigen)krachtvoer</a:t>
            </a:r>
          </a:p>
          <a:p>
            <a:pPr marL="1257300" lvl="2" indent="-342900">
              <a:buFont typeface="Arial" panose="020B0604020202020204" pitchFamily="34" charset="0"/>
              <a:buChar char="•"/>
            </a:pPr>
            <a:endParaRPr lang="nl-NL" sz="2200" b="1" dirty="0"/>
          </a:p>
          <a:p>
            <a:pPr marL="342900" indent="-342900">
              <a:buFont typeface="Arial" panose="020B0604020202020204" pitchFamily="34" charset="0"/>
              <a:buChar char="•"/>
            </a:pPr>
            <a:r>
              <a:rPr lang="nl-NL" sz="2200" b="1" dirty="0"/>
              <a:t>Strategische lange termijn planning</a:t>
            </a:r>
          </a:p>
          <a:p>
            <a:pPr marL="800100" lvl="1" indent="-342900">
              <a:buFont typeface="Arial" panose="020B0604020202020204" pitchFamily="34" charset="0"/>
              <a:buChar char="•"/>
            </a:pPr>
            <a:r>
              <a:rPr lang="nl-NL" sz="2200" b="1" dirty="0"/>
              <a:t>Optimale grondpositie</a:t>
            </a:r>
          </a:p>
          <a:p>
            <a:pPr marL="800100" lvl="1" indent="-342900">
              <a:buFont typeface="Arial" panose="020B0604020202020204" pitchFamily="34" charset="0"/>
              <a:buChar char="•"/>
            </a:pPr>
            <a:r>
              <a:rPr lang="nl-NL" sz="2200" b="1" dirty="0"/>
              <a:t>Veebezetting</a:t>
            </a:r>
          </a:p>
          <a:p>
            <a:pPr marL="800100" lvl="1" indent="-342900">
              <a:buFont typeface="Arial" panose="020B0604020202020204" pitchFamily="34" charset="0"/>
              <a:buChar char="•"/>
            </a:pPr>
            <a:r>
              <a:rPr lang="nl-NL" sz="2200" b="1" dirty="0"/>
              <a:t>Maak een goede begroting van de liquiditeitseffecten van de afbouw derogatie en voorkom zo financiële problemen</a:t>
            </a:r>
          </a:p>
        </p:txBody>
      </p:sp>
    </p:spTree>
    <p:extLst>
      <p:ext uri="{BB962C8B-B14F-4D97-AF65-F5344CB8AC3E}">
        <p14:creationId xmlns:p14="http://schemas.microsoft.com/office/powerpoint/2010/main" val="2448592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740B15-61AF-08C5-5374-50BA380A31C1}"/>
              </a:ext>
            </a:extLst>
          </p:cNvPr>
          <p:cNvSpPr>
            <a:spLocks noGrp="1"/>
          </p:cNvSpPr>
          <p:nvPr>
            <p:ph type="title"/>
          </p:nvPr>
        </p:nvSpPr>
        <p:spPr>
          <a:xfrm>
            <a:off x="883531" y="273268"/>
            <a:ext cx="10775070" cy="490400"/>
          </a:xfrm>
        </p:spPr>
        <p:txBody>
          <a:bodyPr/>
          <a:lstStyle/>
          <a:p>
            <a:r>
              <a:rPr lang="nl-NL" sz="3600" dirty="0"/>
              <a:t>Hoe kun je de impact minimaliseren</a:t>
            </a:r>
          </a:p>
        </p:txBody>
      </p:sp>
      <p:sp>
        <p:nvSpPr>
          <p:cNvPr id="7" name="Tijdelijke aanduiding voor verticale tekst 1">
            <a:extLst>
              <a:ext uri="{FF2B5EF4-FFF2-40B4-BE49-F238E27FC236}">
                <a16:creationId xmlns:a16="http://schemas.microsoft.com/office/drawing/2014/main" id="{38194E88-0B36-45DF-8ECD-FC2EB9CBFE49}"/>
              </a:ext>
            </a:extLst>
          </p:cNvPr>
          <p:cNvSpPr txBox="1">
            <a:spLocks/>
          </p:cNvSpPr>
          <p:nvPr/>
        </p:nvSpPr>
        <p:spPr>
          <a:xfrm>
            <a:off x="553378" y="1647054"/>
            <a:ext cx="11085243" cy="3736887"/>
          </a:xfrm>
          <a:prstGeom prst="rect">
            <a:avLst/>
          </a:prstGeom>
        </p:spPr>
        <p:txBody>
          <a:bodyPr vert="horz" lIns="0" tIns="0" rIns="0" bIns="0" rtlCol="0">
            <a:noAutofit/>
          </a:bodyPr>
          <a:lstStyle>
            <a:lvl1pPr marL="238125" indent="-238125" algn="l" defTabSz="719138" rtl="0" eaLnBrk="1" latinLnBrk="0" hangingPunct="1">
              <a:lnSpc>
                <a:spcPct val="100000"/>
              </a:lnSpc>
              <a:spcBef>
                <a:spcPts val="500"/>
              </a:spcBef>
              <a:spcAft>
                <a:spcPts val="500"/>
              </a:spcAft>
              <a:buClr>
                <a:schemeClr val="accent3"/>
              </a:buClr>
              <a:buSzPct val="90000"/>
              <a:buFont typeface="Arial" panose="020B0604020202020204" pitchFamily="34" charset="0"/>
              <a:buChar char="•"/>
              <a:defRPr sz="1600" kern="1200">
                <a:solidFill>
                  <a:schemeClr val="tx1">
                    <a:lumMod val="90000"/>
                    <a:lumOff val="10000"/>
                  </a:schemeClr>
                </a:solidFill>
                <a:latin typeface="+mn-lt"/>
                <a:ea typeface="+mn-ea"/>
                <a:cs typeface="+mn-cs"/>
              </a:defRPr>
            </a:lvl1pPr>
            <a:lvl2pPr marL="500063" indent="-261938" algn="l" defTabSz="719138" rtl="0" eaLnBrk="1" latinLnBrk="0" hangingPunct="1">
              <a:lnSpc>
                <a:spcPct val="100000"/>
              </a:lnSpc>
              <a:spcBef>
                <a:spcPts val="500"/>
              </a:spcBef>
              <a:spcAft>
                <a:spcPts val="500"/>
              </a:spcAft>
              <a:buClr>
                <a:schemeClr val="accent3"/>
              </a:buClr>
              <a:buSzPct val="100000"/>
              <a:buFont typeface="Muller Regular" pitchFamily="50" charset="0"/>
              <a:buChar char="−"/>
              <a:defRPr sz="1600" i="0" kern="1200">
                <a:solidFill>
                  <a:schemeClr val="tx1">
                    <a:lumMod val="90000"/>
                    <a:lumOff val="10000"/>
                  </a:schemeClr>
                </a:solidFill>
                <a:latin typeface="+mn-lt"/>
                <a:ea typeface="+mn-ea"/>
                <a:cs typeface="+mn-cs"/>
              </a:defRPr>
            </a:lvl2pPr>
            <a:lvl3pPr marL="0" indent="0" algn="l" defTabSz="719138" rtl="0" eaLnBrk="1" latinLnBrk="0" hangingPunct="1">
              <a:lnSpc>
                <a:spcPct val="100000"/>
              </a:lnSpc>
              <a:spcBef>
                <a:spcPts val="300"/>
              </a:spcBef>
              <a:spcAft>
                <a:spcPts val="300"/>
              </a:spcAft>
              <a:buClr>
                <a:srgbClr val="0070C0"/>
              </a:buClr>
              <a:buSzPct val="85000"/>
              <a:buFont typeface="Arial" panose="020B0604020202020204" pitchFamily="34" charset="0"/>
              <a:buNone/>
              <a:defRPr sz="1600" i="0" kern="1200">
                <a:solidFill>
                  <a:schemeClr val="tx1">
                    <a:lumMod val="90000"/>
                    <a:lumOff val="10000"/>
                  </a:schemeClr>
                </a:solidFill>
                <a:latin typeface="+mn-lt"/>
                <a:ea typeface="+mn-ea"/>
                <a:cs typeface="+mn-cs"/>
              </a:defRPr>
            </a:lvl3pPr>
            <a:lvl4pPr marL="0" indent="0" algn="l" defTabSz="719138" rtl="0" eaLnBrk="1" latinLnBrk="0" hangingPunct="1">
              <a:lnSpc>
                <a:spcPct val="100000"/>
              </a:lnSpc>
              <a:spcBef>
                <a:spcPts val="300"/>
              </a:spcBef>
              <a:spcAft>
                <a:spcPts val="300"/>
              </a:spcAft>
              <a:buFont typeface="Arial" panose="020B0604020202020204" pitchFamily="34" charset="0"/>
              <a:buNone/>
              <a:defRPr sz="2000" b="1" kern="1200" cap="none" spc="30" baseline="0">
                <a:solidFill>
                  <a:schemeClr val="accent1"/>
                </a:solidFill>
                <a:latin typeface="+mj-lt"/>
                <a:ea typeface="+mn-ea"/>
                <a:cs typeface="Calibri" panose="020F0502020204030204" pitchFamily="34" charset="0"/>
              </a:defRPr>
            </a:lvl4pPr>
            <a:lvl5pPr marL="314325" indent="-314325" algn="l" defTabSz="719138" rtl="0" eaLnBrk="1" latinLnBrk="0" hangingPunct="1">
              <a:lnSpc>
                <a:spcPct val="100000"/>
              </a:lnSpc>
              <a:spcBef>
                <a:spcPts val="300"/>
              </a:spcBef>
              <a:spcAft>
                <a:spcPts val="300"/>
              </a:spcAft>
              <a:buClr>
                <a:schemeClr val="accent3"/>
              </a:buClr>
              <a:buFont typeface="+mj-lt"/>
              <a:buAutoNum type="arabicPeriod"/>
              <a:defRPr sz="1600" i="0" kern="1200">
                <a:solidFill>
                  <a:schemeClr val="tx1">
                    <a:lumMod val="90000"/>
                    <a:lumOff val="10000"/>
                  </a:schemeClr>
                </a:solidFill>
                <a:latin typeface="+mn-lt"/>
                <a:ea typeface="+mn-ea"/>
                <a:cs typeface="+mn-cs"/>
              </a:defRPr>
            </a:lvl5pPr>
            <a:lvl6pPr marL="0" indent="0" algn="l" defTabSz="914400" rtl="0" eaLnBrk="1" latinLnBrk="0" hangingPunct="1">
              <a:lnSpc>
                <a:spcPct val="100000"/>
              </a:lnSpc>
              <a:spcBef>
                <a:spcPts val="1200"/>
              </a:spcBef>
              <a:spcAft>
                <a:spcPts val="300"/>
              </a:spcAft>
              <a:buFont typeface="Arial" panose="020B0604020202020204" pitchFamily="34" charset="0"/>
              <a:buNone/>
              <a:defRPr sz="1400" b="0" i="0" kern="1200">
                <a:solidFill>
                  <a:schemeClr val="accent1"/>
                </a:solidFill>
                <a:latin typeface="Lato Hairline" panose="020F0202020204030203" pitchFamily="34" charset="0"/>
                <a:ea typeface="+mn-ea"/>
                <a:cs typeface="+mn-cs"/>
              </a:defRPr>
            </a:lvl6pPr>
            <a:lvl7pPr marL="0" indent="0" algn="l" defTabSz="914400" rtl="0" eaLnBrk="1" latinLnBrk="0" hangingPunct="1">
              <a:lnSpc>
                <a:spcPct val="100000"/>
              </a:lnSpc>
              <a:spcBef>
                <a:spcPts val="300"/>
              </a:spcBef>
              <a:spcAft>
                <a:spcPts val="300"/>
              </a:spcAft>
              <a:buFont typeface="Arial" panose="020B0604020202020204" pitchFamily="34" charset="0"/>
              <a:buNone/>
              <a:defRPr sz="1600" b="0" i="0" kern="1200" spc="20" baseline="0">
                <a:solidFill>
                  <a:schemeClr val="tx1">
                    <a:lumMod val="75000"/>
                    <a:lumOff val="25000"/>
                  </a:schemeClr>
                </a:solidFill>
                <a:latin typeface="Lato" panose="020F0502020204030203" pitchFamily="34" charset="0"/>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NL" sz="1800" dirty="0"/>
          </a:p>
        </p:txBody>
      </p:sp>
      <p:sp>
        <p:nvSpPr>
          <p:cNvPr id="4" name="Tekstvak 3">
            <a:extLst>
              <a:ext uri="{FF2B5EF4-FFF2-40B4-BE49-F238E27FC236}">
                <a16:creationId xmlns:a16="http://schemas.microsoft.com/office/drawing/2014/main" id="{158D7AF9-F359-3696-D434-E177444DE567}"/>
              </a:ext>
            </a:extLst>
          </p:cNvPr>
          <p:cNvSpPr txBox="1"/>
          <p:nvPr/>
        </p:nvSpPr>
        <p:spPr>
          <a:xfrm>
            <a:off x="352888" y="1080359"/>
            <a:ext cx="11486222" cy="3816429"/>
          </a:xfrm>
          <a:prstGeom prst="rect">
            <a:avLst/>
          </a:prstGeom>
          <a:noFill/>
        </p:spPr>
        <p:txBody>
          <a:bodyPr wrap="square">
            <a:spAutoFit/>
          </a:bodyPr>
          <a:lstStyle/>
          <a:p>
            <a:pPr marL="342900" indent="-342900">
              <a:buFont typeface="Arial" panose="020B0604020202020204" pitchFamily="34" charset="0"/>
              <a:buChar char="•"/>
            </a:pPr>
            <a:r>
              <a:rPr lang="nl-NL" sz="2200" b="1" dirty="0"/>
              <a:t>Innovatie mogelijkheden toepassen</a:t>
            </a:r>
          </a:p>
          <a:p>
            <a:pPr marL="800100" lvl="1" indent="-342900">
              <a:buFont typeface="Arial" panose="020B0604020202020204" pitchFamily="34" charset="0"/>
              <a:buChar char="•"/>
            </a:pPr>
            <a:r>
              <a:rPr lang="nl-NL" sz="2200" b="1" dirty="0"/>
              <a:t>Verschillende meststromen creëren</a:t>
            </a:r>
          </a:p>
          <a:p>
            <a:pPr marL="800100" lvl="1" indent="-342900">
              <a:buFont typeface="Arial" panose="020B0604020202020204" pitchFamily="34" charset="0"/>
              <a:buChar char="•"/>
            </a:pPr>
            <a:r>
              <a:rPr lang="nl-NL" sz="2200" b="1" dirty="0"/>
              <a:t>Mest kraken</a:t>
            </a:r>
          </a:p>
          <a:p>
            <a:pPr marL="800100" lvl="1" indent="-342900">
              <a:buFont typeface="Arial" panose="020B0604020202020204" pitchFamily="34" charset="0"/>
              <a:buChar char="•"/>
            </a:pPr>
            <a:r>
              <a:rPr lang="nl-NL" sz="2200" b="1" dirty="0"/>
              <a:t>Kunstmestvervangers (</a:t>
            </a:r>
            <a:r>
              <a:rPr lang="nl-NL" sz="2200" b="1" dirty="0" err="1"/>
              <a:t>renure</a:t>
            </a:r>
            <a:r>
              <a:rPr lang="nl-NL" sz="2200" b="1" dirty="0"/>
              <a:t>)</a:t>
            </a:r>
          </a:p>
          <a:p>
            <a:pPr marL="800100" lvl="1" indent="-342900">
              <a:buFont typeface="Arial" panose="020B0604020202020204" pitchFamily="34" charset="0"/>
              <a:buChar char="•"/>
            </a:pPr>
            <a:r>
              <a:rPr lang="nl-NL" sz="2200" b="1" dirty="0"/>
              <a:t>Toevoegmiddelen</a:t>
            </a:r>
          </a:p>
          <a:p>
            <a:pPr marL="800100" lvl="1" indent="-342900">
              <a:buFont typeface="Arial" panose="020B0604020202020204" pitchFamily="34" charset="0"/>
              <a:buChar char="•"/>
            </a:pPr>
            <a:r>
              <a:rPr lang="nl-NL" sz="2200" b="1" dirty="0"/>
              <a:t>Toekomstig emissiebeperkende maatregelen</a:t>
            </a:r>
          </a:p>
          <a:p>
            <a:pPr marL="342900" indent="-342900">
              <a:buFont typeface="Arial" panose="020B0604020202020204" pitchFamily="34" charset="0"/>
              <a:buChar char="•"/>
            </a:pPr>
            <a:endParaRPr lang="nl-NL" sz="2200" b="1" dirty="0"/>
          </a:p>
          <a:p>
            <a:pPr marL="342900" indent="-342900">
              <a:buFont typeface="Arial" panose="020B0604020202020204" pitchFamily="34" charset="0"/>
              <a:buChar char="•"/>
            </a:pPr>
            <a:r>
              <a:rPr lang="nl-NL" sz="2200" b="1" dirty="0"/>
              <a:t>De invoering van een Afrekenbare Stoffenbalans (ASB) (?)</a:t>
            </a:r>
          </a:p>
          <a:p>
            <a:pPr marL="342900" indent="-342900">
              <a:buFont typeface="Arial" panose="020B0604020202020204" pitchFamily="34" charset="0"/>
              <a:buChar char="•"/>
            </a:pPr>
            <a:endParaRPr lang="nl-NL" sz="2200" b="1" dirty="0"/>
          </a:p>
          <a:p>
            <a:endParaRPr lang="nl-NL" sz="2200" b="1" dirty="0"/>
          </a:p>
          <a:p>
            <a:pPr marL="800100" lvl="1" indent="-342900">
              <a:buFont typeface="Arial" panose="020B0604020202020204" pitchFamily="34" charset="0"/>
              <a:buChar char="•"/>
            </a:pPr>
            <a:endParaRPr lang="nl-NL" sz="2200" b="1" dirty="0"/>
          </a:p>
        </p:txBody>
      </p:sp>
    </p:spTree>
    <p:extLst>
      <p:ext uri="{BB962C8B-B14F-4D97-AF65-F5344CB8AC3E}">
        <p14:creationId xmlns:p14="http://schemas.microsoft.com/office/powerpoint/2010/main" val="2938208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740B15-61AF-08C5-5374-50BA380A31C1}"/>
              </a:ext>
            </a:extLst>
          </p:cNvPr>
          <p:cNvSpPr>
            <a:spLocks noGrp="1"/>
          </p:cNvSpPr>
          <p:nvPr>
            <p:ph type="title"/>
          </p:nvPr>
        </p:nvSpPr>
        <p:spPr>
          <a:xfrm>
            <a:off x="883531" y="273268"/>
            <a:ext cx="10775070" cy="490400"/>
          </a:xfrm>
        </p:spPr>
        <p:txBody>
          <a:bodyPr/>
          <a:lstStyle/>
          <a:p>
            <a:r>
              <a:rPr lang="nl-NL" sz="3600" dirty="0"/>
              <a:t>Hoe kun je de impact minimaliseren</a:t>
            </a:r>
          </a:p>
        </p:txBody>
      </p:sp>
      <p:sp>
        <p:nvSpPr>
          <p:cNvPr id="7" name="Tijdelijke aanduiding voor verticale tekst 1">
            <a:extLst>
              <a:ext uri="{FF2B5EF4-FFF2-40B4-BE49-F238E27FC236}">
                <a16:creationId xmlns:a16="http://schemas.microsoft.com/office/drawing/2014/main" id="{38194E88-0B36-45DF-8ECD-FC2EB9CBFE49}"/>
              </a:ext>
            </a:extLst>
          </p:cNvPr>
          <p:cNvSpPr txBox="1">
            <a:spLocks/>
          </p:cNvSpPr>
          <p:nvPr/>
        </p:nvSpPr>
        <p:spPr>
          <a:xfrm>
            <a:off x="553378" y="1647054"/>
            <a:ext cx="11085243" cy="3736887"/>
          </a:xfrm>
          <a:prstGeom prst="rect">
            <a:avLst/>
          </a:prstGeom>
        </p:spPr>
        <p:txBody>
          <a:bodyPr vert="horz" lIns="0" tIns="0" rIns="0" bIns="0" rtlCol="0">
            <a:noAutofit/>
          </a:bodyPr>
          <a:lstStyle>
            <a:lvl1pPr marL="238125" indent="-238125" algn="l" defTabSz="719138" rtl="0" eaLnBrk="1" latinLnBrk="0" hangingPunct="1">
              <a:lnSpc>
                <a:spcPct val="100000"/>
              </a:lnSpc>
              <a:spcBef>
                <a:spcPts val="500"/>
              </a:spcBef>
              <a:spcAft>
                <a:spcPts val="500"/>
              </a:spcAft>
              <a:buClr>
                <a:schemeClr val="accent3"/>
              </a:buClr>
              <a:buSzPct val="90000"/>
              <a:buFont typeface="Arial" panose="020B0604020202020204" pitchFamily="34" charset="0"/>
              <a:buChar char="•"/>
              <a:defRPr sz="1600" kern="1200">
                <a:solidFill>
                  <a:schemeClr val="tx1">
                    <a:lumMod val="90000"/>
                    <a:lumOff val="10000"/>
                  </a:schemeClr>
                </a:solidFill>
                <a:latin typeface="+mn-lt"/>
                <a:ea typeface="+mn-ea"/>
                <a:cs typeface="+mn-cs"/>
              </a:defRPr>
            </a:lvl1pPr>
            <a:lvl2pPr marL="500063" indent="-261938" algn="l" defTabSz="719138" rtl="0" eaLnBrk="1" latinLnBrk="0" hangingPunct="1">
              <a:lnSpc>
                <a:spcPct val="100000"/>
              </a:lnSpc>
              <a:spcBef>
                <a:spcPts val="500"/>
              </a:spcBef>
              <a:spcAft>
                <a:spcPts val="500"/>
              </a:spcAft>
              <a:buClr>
                <a:schemeClr val="accent3"/>
              </a:buClr>
              <a:buSzPct val="100000"/>
              <a:buFont typeface="Muller Regular" pitchFamily="50" charset="0"/>
              <a:buChar char="−"/>
              <a:defRPr sz="1600" i="0" kern="1200">
                <a:solidFill>
                  <a:schemeClr val="tx1">
                    <a:lumMod val="90000"/>
                    <a:lumOff val="10000"/>
                  </a:schemeClr>
                </a:solidFill>
                <a:latin typeface="+mn-lt"/>
                <a:ea typeface="+mn-ea"/>
                <a:cs typeface="+mn-cs"/>
              </a:defRPr>
            </a:lvl2pPr>
            <a:lvl3pPr marL="0" indent="0" algn="l" defTabSz="719138" rtl="0" eaLnBrk="1" latinLnBrk="0" hangingPunct="1">
              <a:lnSpc>
                <a:spcPct val="100000"/>
              </a:lnSpc>
              <a:spcBef>
                <a:spcPts val="300"/>
              </a:spcBef>
              <a:spcAft>
                <a:spcPts val="300"/>
              </a:spcAft>
              <a:buClr>
                <a:srgbClr val="0070C0"/>
              </a:buClr>
              <a:buSzPct val="85000"/>
              <a:buFont typeface="Arial" panose="020B0604020202020204" pitchFamily="34" charset="0"/>
              <a:buNone/>
              <a:defRPr sz="1600" i="0" kern="1200">
                <a:solidFill>
                  <a:schemeClr val="tx1">
                    <a:lumMod val="90000"/>
                    <a:lumOff val="10000"/>
                  </a:schemeClr>
                </a:solidFill>
                <a:latin typeface="+mn-lt"/>
                <a:ea typeface="+mn-ea"/>
                <a:cs typeface="+mn-cs"/>
              </a:defRPr>
            </a:lvl3pPr>
            <a:lvl4pPr marL="0" indent="0" algn="l" defTabSz="719138" rtl="0" eaLnBrk="1" latinLnBrk="0" hangingPunct="1">
              <a:lnSpc>
                <a:spcPct val="100000"/>
              </a:lnSpc>
              <a:spcBef>
                <a:spcPts val="300"/>
              </a:spcBef>
              <a:spcAft>
                <a:spcPts val="300"/>
              </a:spcAft>
              <a:buFont typeface="Arial" panose="020B0604020202020204" pitchFamily="34" charset="0"/>
              <a:buNone/>
              <a:defRPr sz="2000" b="1" kern="1200" cap="none" spc="30" baseline="0">
                <a:solidFill>
                  <a:schemeClr val="accent1"/>
                </a:solidFill>
                <a:latin typeface="+mj-lt"/>
                <a:ea typeface="+mn-ea"/>
                <a:cs typeface="Calibri" panose="020F0502020204030204" pitchFamily="34" charset="0"/>
              </a:defRPr>
            </a:lvl4pPr>
            <a:lvl5pPr marL="314325" indent="-314325" algn="l" defTabSz="719138" rtl="0" eaLnBrk="1" latinLnBrk="0" hangingPunct="1">
              <a:lnSpc>
                <a:spcPct val="100000"/>
              </a:lnSpc>
              <a:spcBef>
                <a:spcPts val="300"/>
              </a:spcBef>
              <a:spcAft>
                <a:spcPts val="300"/>
              </a:spcAft>
              <a:buClr>
                <a:schemeClr val="accent3"/>
              </a:buClr>
              <a:buFont typeface="+mj-lt"/>
              <a:buAutoNum type="arabicPeriod"/>
              <a:defRPr sz="1600" i="0" kern="1200">
                <a:solidFill>
                  <a:schemeClr val="tx1">
                    <a:lumMod val="90000"/>
                    <a:lumOff val="10000"/>
                  </a:schemeClr>
                </a:solidFill>
                <a:latin typeface="+mn-lt"/>
                <a:ea typeface="+mn-ea"/>
                <a:cs typeface="+mn-cs"/>
              </a:defRPr>
            </a:lvl5pPr>
            <a:lvl6pPr marL="0" indent="0" algn="l" defTabSz="914400" rtl="0" eaLnBrk="1" latinLnBrk="0" hangingPunct="1">
              <a:lnSpc>
                <a:spcPct val="100000"/>
              </a:lnSpc>
              <a:spcBef>
                <a:spcPts val="1200"/>
              </a:spcBef>
              <a:spcAft>
                <a:spcPts val="300"/>
              </a:spcAft>
              <a:buFont typeface="Arial" panose="020B0604020202020204" pitchFamily="34" charset="0"/>
              <a:buNone/>
              <a:defRPr sz="1400" b="0" i="0" kern="1200">
                <a:solidFill>
                  <a:schemeClr val="accent1"/>
                </a:solidFill>
                <a:latin typeface="Lato Hairline" panose="020F0202020204030203" pitchFamily="34" charset="0"/>
                <a:ea typeface="+mn-ea"/>
                <a:cs typeface="+mn-cs"/>
              </a:defRPr>
            </a:lvl6pPr>
            <a:lvl7pPr marL="0" indent="0" algn="l" defTabSz="914400" rtl="0" eaLnBrk="1" latinLnBrk="0" hangingPunct="1">
              <a:lnSpc>
                <a:spcPct val="100000"/>
              </a:lnSpc>
              <a:spcBef>
                <a:spcPts val="300"/>
              </a:spcBef>
              <a:spcAft>
                <a:spcPts val="300"/>
              </a:spcAft>
              <a:buFont typeface="Arial" panose="020B0604020202020204" pitchFamily="34" charset="0"/>
              <a:buNone/>
              <a:defRPr sz="1600" b="0" i="0" kern="1200" spc="20" baseline="0">
                <a:solidFill>
                  <a:schemeClr val="tx1">
                    <a:lumMod val="75000"/>
                    <a:lumOff val="25000"/>
                  </a:schemeClr>
                </a:solidFill>
                <a:latin typeface="Lato" panose="020F0502020204030203" pitchFamily="34" charset="0"/>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NL" sz="1800" dirty="0"/>
          </a:p>
        </p:txBody>
      </p:sp>
      <p:sp>
        <p:nvSpPr>
          <p:cNvPr id="4" name="Tekstvak 3">
            <a:extLst>
              <a:ext uri="{FF2B5EF4-FFF2-40B4-BE49-F238E27FC236}">
                <a16:creationId xmlns:a16="http://schemas.microsoft.com/office/drawing/2014/main" id="{158D7AF9-F359-3696-D434-E177444DE567}"/>
              </a:ext>
            </a:extLst>
          </p:cNvPr>
          <p:cNvSpPr txBox="1"/>
          <p:nvPr/>
        </p:nvSpPr>
        <p:spPr>
          <a:xfrm>
            <a:off x="352888" y="889859"/>
            <a:ext cx="11486222" cy="4832092"/>
          </a:xfrm>
          <a:prstGeom prst="rect">
            <a:avLst/>
          </a:prstGeom>
          <a:noFill/>
        </p:spPr>
        <p:txBody>
          <a:bodyPr wrap="square">
            <a:spAutoFit/>
          </a:bodyPr>
          <a:lstStyle/>
          <a:p>
            <a:pPr marL="800100" lvl="1" indent="-342900">
              <a:buFont typeface="Arial" panose="020B0604020202020204" pitchFamily="34" charset="0"/>
              <a:buChar char="•"/>
            </a:pPr>
            <a:r>
              <a:rPr lang="nl-NL" sz="2200" b="1" dirty="0"/>
              <a:t>Spoelwater</a:t>
            </a:r>
          </a:p>
          <a:p>
            <a:pPr marL="1257300" lvl="2" indent="-342900">
              <a:buFont typeface="Arial" panose="020B0604020202020204" pitchFamily="34" charset="0"/>
              <a:buChar char="•"/>
            </a:pPr>
            <a:r>
              <a:rPr lang="nl-NL" sz="2200" b="1" dirty="0"/>
              <a:t>Lagere gehaltes, dus meer mest afvoeren</a:t>
            </a:r>
          </a:p>
          <a:p>
            <a:pPr marL="1257300" lvl="2" indent="-342900">
              <a:buFont typeface="Arial" panose="020B0604020202020204" pitchFamily="34" charset="0"/>
              <a:buChar char="•"/>
            </a:pPr>
            <a:r>
              <a:rPr lang="nl-NL" sz="2200" b="1" dirty="0"/>
              <a:t>Voorkom “goedkoop” water af voeren tegen dure mestafzetkosten</a:t>
            </a:r>
          </a:p>
          <a:p>
            <a:pPr marL="1257300" lvl="2" indent="-342900">
              <a:buFont typeface="Arial" panose="020B0604020202020204" pitchFamily="34" charset="0"/>
              <a:buChar char="•"/>
            </a:pPr>
            <a:r>
              <a:rPr lang="nl-NL" sz="2200" b="1" dirty="0"/>
              <a:t>Reken met juiste gehaltes voor bemestingsplan</a:t>
            </a:r>
          </a:p>
          <a:p>
            <a:pPr marL="1257300" lvl="2" indent="-342900">
              <a:buFont typeface="Arial" panose="020B0604020202020204" pitchFamily="34" charset="0"/>
              <a:buChar char="•"/>
            </a:pPr>
            <a:endParaRPr lang="nl-NL" sz="2200" b="1" dirty="0"/>
          </a:p>
          <a:p>
            <a:pPr marL="800100" lvl="1" indent="-342900">
              <a:buFont typeface="Arial" panose="020B0604020202020204" pitchFamily="34" charset="0"/>
              <a:buChar char="•"/>
            </a:pPr>
            <a:r>
              <a:rPr lang="nl-NL" sz="2200" b="1" dirty="0"/>
              <a:t>Rantsoen</a:t>
            </a:r>
          </a:p>
          <a:p>
            <a:pPr marL="1257300" lvl="2" indent="-342900">
              <a:buFont typeface="Arial" panose="020B0604020202020204" pitchFamily="34" charset="0"/>
              <a:buChar char="•"/>
            </a:pPr>
            <a:r>
              <a:rPr lang="nl-NL" sz="2200" b="1" dirty="0"/>
              <a:t>Maak gebruik van BEX</a:t>
            </a:r>
          </a:p>
          <a:p>
            <a:pPr marL="1257300" lvl="2" indent="-342900">
              <a:buFont typeface="Arial" panose="020B0604020202020204" pitchFamily="34" charset="0"/>
              <a:buChar char="•"/>
            </a:pPr>
            <a:r>
              <a:rPr lang="nl-NL" sz="2200" b="1" dirty="0"/>
              <a:t>Verlaag RE gehalte / ureum</a:t>
            </a:r>
          </a:p>
          <a:p>
            <a:pPr marL="1257300" lvl="2" indent="-342900">
              <a:buFont typeface="Arial" panose="020B0604020202020204" pitchFamily="34" charset="0"/>
              <a:buChar char="•"/>
            </a:pPr>
            <a:r>
              <a:rPr lang="nl-NL" sz="2200" b="1" dirty="0"/>
              <a:t>Optimaliseer benutting ruwvoer</a:t>
            </a:r>
          </a:p>
          <a:p>
            <a:pPr marL="1257300" lvl="2" indent="-342900">
              <a:buFont typeface="Arial" panose="020B0604020202020204" pitchFamily="34" charset="0"/>
              <a:buChar char="•"/>
            </a:pPr>
            <a:r>
              <a:rPr lang="nl-NL" sz="2200" b="1" dirty="0"/>
              <a:t>Maak gebruik van optimale verdeling gras-maïs</a:t>
            </a:r>
          </a:p>
          <a:p>
            <a:pPr marL="1257300" lvl="2" indent="-342900">
              <a:buFont typeface="Arial" panose="020B0604020202020204" pitchFamily="34" charset="0"/>
              <a:buChar char="•"/>
            </a:pPr>
            <a:endParaRPr lang="nl-NL" sz="2200" b="1" dirty="0"/>
          </a:p>
          <a:p>
            <a:pPr marL="800100" lvl="1" indent="-342900">
              <a:buFont typeface="Arial" panose="020B0604020202020204" pitchFamily="34" charset="0"/>
              <a:buChar char="•"/>
            </a:pPr>
            <a:r>
              <a:rPr lang="nl-NL" sz="2200" b="1" dirty="0"/>
              <a:t>Ga heel gericht om met weidegang </a:t>
            </a:r>
            <a:r>
              <a:rPr lang="nl-NL" sz="2200" b="1" dirty="0">
                <a:sym typeface="Wingdings" panose="05000000000000000000" pitchFamily="2" charset="2"/>
              </a:rPr>
              <a:t> reken de effecten uit om de hoeveelheden af te voeren mest vast te stellen</a:t>
            </a:r>
          </a:p>
          <a:p>
            <a:pPr marL="800100" lvl="1" indent="-342900">
              <a:buFont typeface="Arial" panose="020B0604020202020204" pitchFamily="34" charset="0"/>
              <a:buChar char="•"/>
            </a:pPr>
            <a:endParaRPr lang="nl-NL" sz="2200" b="1" dirty="0"/>
          </a:p>
        </p:txBody>
      </p:sp>
    </p:spTree>
    <p:extLst>
      <p:ext uri="{BB962C8B-B14F-4D97-AF65-F5344CB8AC3E}">
        <p14:creationId xmlns:p14="http://schemas.microsoft.com/office/powerpoint/2010/main" val="353297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643C40F-7C99-4E84-90C6-B7E31A4578DB}"/>
              </a:ext>
            </a:extLst>
          </p:cNvPr>
          <p:cNvSpPr>
            <a:spLocks noGrp="1"/>
          </p:cNvSpPr>
          <p:nvPr>
            <p:ph sz="quarter" idx="12"/>
          </p:nvPr>
        </p:nvSpPr>
        <p:spPr>
          <a:xfrm>
            <a:off x="562481" y="1378225"/>
            <a:ext cx="9516533" cy="5390323"/>
          </a:xfrm>
        </p:spPr>
        <p:txBody>
          <a:bodyPr/>
          <a:lstStyle/>
          <a:p>
            <a:pPr marL="411480" lvl="1" indent="0">
              <a:buNone/>
            </a:pPr>
            <a:endParaRPr lang="nl-NL" sz="1500" dirty="0"/>
          </a:p>
          <a:p>
            <a:pPr marL="411480" lvl="1" indent="0">
              <a:buNone/>
            </a:pPr>
            <a:br>
              <a:rPr lang="nl-NL" sz="1500" dirty="0"/>
            </a:br>
            <a:endParaRPr lang="nl-NL" sz="1800" dirty="0"/>
          </a:p>
        </p:txBody>
      </p:sp>
      <p:pic>
        <p:nvPicPr>
          <p:cNvPr id="1028" name="Picture 4">
            <a:extLst>
              <a:ext uri="{FF2B5EF4-FFF2-40B4-BE49-F238E27FC236}">
                <a16:creationId xmlns:a16="http://schemas.microsoft.com/office/drawing/2014/main" id="{9A0073EA-BFB3-48FD-6F66-5B8B1727BF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562481" y="1803951"/>
            <a:ext cx="11089650" cy="2056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200891"/>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4745D2D5-C917-4E35-AADA-A58686E78E44}"/>
              </a:ext>
            </a:extLst>
          </p:cNvPr>
          <p:cNvSpPr>
            <a:spLocks noGrp="1"/>
          </p:cNvSpPr>
          <p:nvPr>
            <p:ph type="body" sz="quarter" idx="11"/>
          </p:nvPr>
        </p:nvSpPr>
        <p:spPr>
          <a:xfrm>
            <a:off x="1153511" y="1491378"/>
            <a:ext cx="5679090" cy="1210335"/>
          </a:xfrm>
        </p:spPr>
        <p:txBody>
          <a:bodyPr/>
          <a:lstStyle/>
          <a:p>
            <a:r>
              <a:rPr lang="nl-NL" sz="3600" b="1" dirty="0">
                <a:solidFill>
                  <a:srgbClr val="002060"/>
                </a:solidFill>
              </a:rPr>
              <a:t>Afsluiting en vragen</a:t>
            </a:r>
          </a:p>
        </p:txBody>
      </p:sp>
      <p:sp>
        <p:nvSpPr>
          <p:cNvPr id="7" name="Titel 8">
            <a:extLst>
              <a:ext uri="{FF2B5EF4-FFF2-40B4-BE49-F238E27FC236}">
                <a16:creationId xmlns:a16="http://schemas.microsoft.com/office/drawing/2014/main" id="{E8239B89-8D86-E56A-1AB7-3B13E366818F}"/>
              </a:ext>
            </a:extLst>
          </p:cNvPr>
          <p:cNvSpPr>
            <a:spLocks noGrp="1"/>
          </p:cNvSpPr>
          <p:nvPr>
            <p:ph sz="quarter" idx="12"/>
          </p:nvPr>
        </p:nvSpPr>
        <p:spPr>
          <a:xfrm>
            <a:off x="2808417" y="3429000"/>
            <a:ext cx="4278183" cy="456243"/>
          </a:xfrm>
        </p:spPr>
        <p:txBody>
          <a:bodyPr/>
          <a:lstStyle/>
          <a:p>
            <a:pPr algn="ctr"/>
            <a:r>
              <a:rPr lang="nl-NL" sz="3200" b="1" dirty="0">
                <a:solidFill>
                  <a:srgbClr val="002060"/>
                </a:solidFill>
                <a:latin typeface="+mn-lt"/>
              </a:rPr>
              <a:t>Verzorgd door:</a:t>
            </a:r>
          </a:p>
        </p:txBody>
      </p:sp>
      <p:pic>
        <p:nvPicPr>
          <p:cNvPr id="4" name="Afbeelding 3">
            <a:extLst>
              <a:ext uri="{FF2B5EF4-FFF2-40B4-BE49-F238E27FC236}">
                <a16:creationId xmlns:a16="http://schemas.microsoft.com/office/drawing/2014/main" id="{FD6CAB93-7A88-49BA-0106-AF2F931FA7CB}"/>
              </a:ext>
            </a:extLst>
          </p:cNvPr>
          <p:cNvPicPr>
            <a:picLocks noChangeAspect="1"/>
          </p:cNvPicPr>
          <p:nvPr/>
        </p:nvPicPr>
        <p:blipFill>
          <a:blip r:embed="rId2"/>
          <a:stretch>
            <a:fillRect/>
          </a:stretch>
        </p:blipFill>
        <p:spPr>
          <a:xfrm>
            <a:off x="3799385" y="3930907"/>
            <a:ext cx="5875956" cy="1950910"/>
          </a:xfrm>
          <a:prstGeom prst="rect">
            <a:avLst/>
          </a:prstGeom>
        </p:spPr>
      </p:pic>
    </p:spTree>
    <p:extLst>
      <p:ext uri="{BB962C8B-B14F-4D97-AF65-F5344CB8AC3E}">
        <p14:creationId xmlns:p14="http://schemas.microsoft.com/office/powerpoint/2010/main" val="1660046820"/>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normAutofit fontScale="90000"/>
          </a:bodyPr>
          <a:lstStyle/>
          <a:p>
            <a:r>
              <a:rPr lang="nl-NL" dirty="0"/>
              <a:t>Bedankt voor jouw komst en een </a:t>
            </a:r>
            <a:br>
              <a:rPr lang="nl-NL" dirty="0"/>
            </a:br>
            <a:r>
              <a:rPr lang="nl-NL" dirty="0"/>
              <a:t>hapje en drankje staan voor jou </a:t>
            </a:r>
            <a:br>
              <a:rPr lang="nl-NL" dirty="0"/>
            </a:br>
            <a:r>
              <a:rPr lang="nl-NL" dirty="0"/>
              <a:t>klaar in de foyer</a:t>
            </a:r>
            <a:endParaRPr lang="en-US" dirty="0"/>
          </a:p>
        </p:txBody>
      </p:sp>
      <p:sp>
        <p:nvSpPr>
          <p:cNvPr id="12" name="Tijdelijke aanduiding voor tekst 11">
            <a:extLst>
              <a:ext uri="{FF2B5EF4-FFF2-40B4-BE49-F238E27FC236}">
                <a16:creationId xmlns:a16="http://schemas.microsoft.com/office/drawing/2014/main" id="{CA40EB77-EA38-4DC4-BA8F-14B18E20AD78}"/>
              </a:ext>
            </a:extLst>
          </p:cNvPr>
          <p:cNvSpPr>
            <a:spLocks noGrp="1"/>
          </p:cNvSpPr>
          <p:nvPr>
            <p:ph type="body" sz="quarter" idx="15"/>
          </p:nvPr>
        </p:nvSpPr>
        <p:spPr/>
        <p:txBody>
          <a:bodyPr/>
          <a:lstStyle/>
          <a:p>
            <a:pPr lvl="3"/>
            <a:r>
              <a:rPr lang="en-US"/>
              <a:t>  </a:t>
            </a:r>
            <a:endParaRPr lang="nl-NL" dirty="0"/>
          </a:p>
        </p:txBody>
      </p:sp>
      <p:sp>
        <p:nvSpPr>
          <p:cNvPr id="13" name="Tijdelijke aanduiding voor tekst 12">
            <a:extLst>
              <a:ext uri="{FF2B5EF4-FFF2-40B4-BE49-F238E27FC236}">
                <a16:creationId xmlns:a16="http://schemas.microsoft.com/office/drawing/2014/main" id="{6160D14A-874E-4B94-A6CA-50A084049D20}"/>
              </a:ext>
            </a:extLst>
          </p:cNvPr>
          <p:cNvSpPr>
            <a:spLocks noGrp="1"/>
          </p:cNvSpPr>
          <p:nvPr>
            <p:ph type="body" sz="quarter" idx="18"/>
          </p:nvPr>
        </p:nvSpPr>
        <p:spPr/>
        <p:txBody>
          <a:bodyPr/>
          <a:lstStyle/>
          <a:p>
            <a:endParaRPr lang="en-GB"/>
          </a:p>
        </p:txBody>
      </p:sp>
      <p:pic>
        <p:nvPicPr>
          <p:cNvPr id="4" name="Afbeelding 3" descr="Afbeelding met Snack, voedsel, Fastfood, maaltijd&#10;&#10;Automatisch gegenereerde beschrijving">
            <a:extLst>
              <a:ext uri="{FF2B5EF4-FFF2-40B4-BE49-F238E27FC236}">
                <a16:creationId xmlns:a16="http://schemas.microsoft.com/office/drawing/2014/main" id="{7BB0BCA6-944F-2C47-DECD-B80A302382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361" y="2211356"/>
            <a:ext cx="4227609" cy="2807397"/>
          </a:xfrm>
          <a:prstGeom prst="rect">
            <a:avLst/>
          </a:prstGeom>
        </p:spPr>
      </p:pic>
    </p:spTree>
    <p:extLst>
      <p:ext uri="{BB962C8B-B14F-4D97-AF65-F5344CB8AC3E}">
        <p14:creationId xmlns:p14="http://schemas.microsoft.com/office/powerpoint/2010/main" val="1192303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Afbeelding 42">
            <a:extLst>
              <a:ext uri="{FF2B5EF4-FFF2-40B4-BE49-F238E27FC236}">
                <a16:creationId xmlns:a16="http://schemas.microsoft.com/office/drawing/2014/main" id="{4336E057-653F-41BE-B1C3-B5D14CEA48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1" y="-41834"/>
            <a:ext cx="12184296" cy="7385156"/>
          </a:xfrm>
          <a:prstGeom prst="rect">
            <a:avLst/>
          </a:prstGeom>
          <a:blipFill>
            <a:blip r:embed="rId4"/>
            <a:stretch>
              <a:fillRect/>
            </a:stretch>
          </a:blipFill>
        </p:spPr>
      </p:pic>
      <p:pic>
        <p:nvPicPr>
          <p:cNvPr id="9" name="Afbeelding 8"/>
          <p:cNvPicPr>
            <a:picLocks noChangeAspect="1"/>
          </p:cNvPicPr>
          <p:nvPr/>
        </p:nvPicPr>
        <p:blipFill rotWithShape="1">
          <a:blip r:embed="rId5" cstate="email">
            <a:extLst>
              <a:ext uri="{BEBA8EAE-BF5A-486C-A8C5-ECC9F3942E4B}">
                <a14:imgProps xmlns:a14="http://schemas.microsoft.com/office/drawing/2010/main">
                  <a14:imgLayer r:embed="rId6">
                    <a14:imgEffect>
                      <a14:artisticBlur/>
                    </a14:imgEffect>
                    <a14:imgEffect>
                      <a14:colorTemperature colorTemp="11200"/>
                    </a14:imgEffect>
                  </a14:imgLayer>
                </a14:imgProps>
              </a:ext>
              <a:ext uri="{28A0092B-C50C-407E-A947-70E740481C1C}">
                <a14:useLocalDpi xmlns:a14="http://schemas.microsoft.com/office/drawing/2010/main"/>
              </a:ext>
            </a:extLst>
          </a:blip>
          <a:srcRect b="-1092"/>
          <a:stretch/>
        </p:blipFill>
        <p:spPr>
          <a:xfrm flipH="1">
            <a:off x="8824240" y="3304698"/>
            <a:ext cx="6735519" cy="4084888"/>
          </a:xfrm>
          <a:prstGeom prst="rect">
            <a:avLst/>
          </a:prstGeom>
        </p:spPr>
      </p:pic>
      <p:grpSp>
        <p:nvGrpSpPr>
          <p:cNvPr id="68" name="Group 4">
            <a:extLst>
              <a:ext uri="{FF2B5EF4-FFF2-40B4-BE49-F238E27FC236}">
                <a16:creationId xmlns:a16="http://schemas.microsoft.com/office/drawing/2014/main" id="{56CC416E-9122-497F-9470-5776BC08BDA2}"/>
              </a:ext>
            </a:extLst>
          </p:cNvPr>
          <p:cNvGrpSpPr>
            <a:grpSpLocks noChangeAspect="1"/>
          </p:cNvGrpSpPr>
          <p:nvPr/>
        </p:nvGrpSpPr>
        <p:grpSpPr bwMode="auto">
          <a:xfrm>
            <a:off x="10404828" y="288325"/>
            <a:ext cx="1459324" cy="487249"/>
            <a:chOff x="2636" y="1758"/>
            <a:chExt cx="2408" cy="804"/>
          </a:xfrm>
        </p:grpSpPr>
        <p:sp>
          <p:nvSpPr>
            <p:cNvPr id="69" name="Freeform 5">
              <a:extLst>
                <a:ext uri="{FF2B5EF4-FFF2-40B4-BE49-F238E27FC236}">
                  <a16:creationId xmlns:a16="http://schemas.microsoft.com/office/drawing/2014/main" id="{91D9469B-50D8-47EC-AC99-80C2F8957767}"/>
                </a:ext>
              </a:extLst>
            </p:cNvPr>
            <p:cNvSpPr>
              <a:spLocks noEditPoints="1"/>
            </p:cNvSpPr>
            <p:nvPr/>
          </p:nvSpPr>
          <p:spPr bwMode="auto">
            <a:xfrm>
              <a:off x="2636" y="2045"/>
              <a:ext cx="195" cy="232"/>
            </a:xfrm>
            <a:custGeom>
              <a:avLst/>
              <a:gdLst>
                <a:gd name="T0" fmla="*/ 37 w 93"/>
                <a:gd name="T1" fmla="*/ 97 h 110"/>
                <a:gd name="T2" fmla="*/ 17 w 93"/>
                <a:gd name="T3" fmla="*/ 90 h 110"/>
                <a:gd name="T4" fmla="*/ 13 w 93"/>
                <a:gd name="T5" fmla="*/ 75 h 110"/>
                <a:gd name="T6" fmla="*/ 60 w 93"/>
                <a:gd name="T7" fmla="*/ 55 h 110"/>
                <a:gd name="T8" fmla="*/ 70 w 93"/>
                <a:gd name="T9" fmla="*/ 55 h 110"/>
                <a:gd name="T10" fmla="*/ 37 w 93"/>
                <a:gd name="T11" fmla="*/ 97 h 110"/>
                <a:gd name="T12" fmla="*/ 82 w 93"/>
                <a:gd name="T13" fmla="*/ 39 h 110"/>
                <a:gd name="T14" fmla="*/ 73 w 93"/>
                <a:gd name="T15" fmla="*/ 9 h 110"/>
                <a:gd name="T16" fmla="*/ 47 w 93"/>
                <a:gd name="T17" fmla="*/ 0 h 110"/>
                <a:gd name="T18" fmla="*/ 8 w 93"/>
                <a:gd name="T19" fmla="*/ 14 h 110"/>
                <a:gd name="T20" fmla="*/ 15 w 93"/>
                <a:gd name="T21" fmla="*/ 24 h 110"/>
                <a:gd name="T22" fmla="*/ 46 w 93"/>
                <a:gd name="T23" fmla="*/ 12 h 110"/>
                <a:gd name="T24" fmla="*/ 64 w 93"/>
                <a:gd name="T25" fmla="*/ 18 h 110"/>
                <a:gd name="T26" fmla="*/ 70 w 93"/>
                <a:gd name="T27" fmla="*/ 39 h 110"/>
                <a:gd name="T28" fmla="*/ 70 w 93"/>
                <a:gd name="T29" fmla="*/ 42 h 110"/>
                <a:gd name="T30" fmla="*/ 60 w 93"/>
                <a:gd name="T31" fmla="*/ 42 h 110"/>
                <a:gd name="T32" fmla="*/ 1 w 93"/>
                <a:gd name="T33" fmla="*/ 73 h 110"/>
                <a:gd name="T34" fmla="*/ 8 w 93"/>
                <a:gd name="T35" fmla="*/ 99 h 110"/>
                <a:gd name="T36" fmla="*/ 36 w 93"/>
                <a:gd name="T37" fmla="*/ 110 h 110"/>
                <a:gd name="T38" fmla="*/ 69 w 93"/>
                <a:gd name="T39" fmla="*/ 89 h 110"/>
                <a:gd name="T40" fmla="*/ 69 w 93"/>
                <a:gd name="T41" fmla="*/ 108 h 110"/>
                <a:gd name="T42" fmla="*/ 93 w 93"/>
                <a:gd name="T43" fmla="*/ 108 h 110"/>
                <a:gd name="T44" fmla="*/ 93 w 93"/>
                <a:gd name="T45" fmla="*/ 96 h 110"/>
                <a:gd name="T46" fmla="*/ 81 w 93"/>
                <a:gd name="T47" fmla="*/ 96 h 110"/>
                <a:gd name="T48" fmla="*/ 82 w 93"/>
                <a:gd name="T49" fmla="*/ 3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3" h="110">
                  <a:moveTo>
                    <a:pt x="37" y="97"/>
                  </a:moveTo>
                  <a:cubicBezTo>
                    <a:pt x="28" y="97"/>
                    <a:pt x="21" y="95"/>
                    <a:pt x="17" y="90"/>
                  </a:cubicBezTo>
                  <a:cubicBezTo>
                    <a:pt x="14" y="87"/>
                    <a:pt x="12" y="81"/>
                    <a:pt x="13" y="75"/>
                  </a:cubicBezTo>
                  <a:cubicBezTo>
                    <a:pt x="15" y="61"/>
                    <a:pt x="30" y="55"/>
                    <a:pt x="60" y="55"/>
                  </a:cubicBezTo>
                  <a:cubicBezTo>
                    <a:pt x="70" y="55"/>
                    <a:pt x="70" y="55"/>
                    <a:pt x="70" y="55"/>
                  </a:cubicBezTo>
                  <a:cubicBezTo>
                    <a:pt x="69" y="83"/>
                    <a:pt x="50" y="97"/>
                    <a:pt x="37" y="97"/>
                  </a:cubicBezTo>
                  <a:moveTo>
                    <a:pt x="82" y="39"/>
                  </a:moveTo>
                  <a:cubicBezTo>
                    <a:pt x="82" y="26"/>
                    <a:pt x="79" y="16"/>
                    <a:pt x="73" y="9"/>
                  </a:cubicBezTo>
                  <a:cubicBezTo>
                    <a:pt x="65" y="1"/>
                    <a:pt x="54" y="0"/>
                    <a:pt x="47" y="0"/>
                  </a:cubicBezTo>
                  <a:cubicBezTo>
                    <a:pt x="31" y="0"/>
                    <a:pt x="16" y="8"/>
                    <a:pt x="8" y="14"/>
                  </a:cubicBezTo>
                  <a:cubicBezTo>
                    <a:pt x="15" y="24"/>
                    <a:pt x="15" y="24"/>
                    <a:pt x="15" y="24"/>
                  </a:cubicBezTo>
                  <a:cubicBezTo>
                    <a:pt x="22" y="19"/>
                    <a:pt x="33" y="12"/>
                    <a:pt x="46" y="12"/>
                  </a:cubicBezTo>
                  <a:cubicBezTo>
                    <a:pt x="54" y="12"/>
                    <a:pt x="60" y="14"/>
                    <a:pt x="64" y="18"/>
                  </a:cubicBezTo>
                  <a:cubicBezTo>
                    <a:pt x="68" y="22"/>
                    <a:pt x="70" y="29"/>
                    <a:pt x="70" y="39"/>
                  </a:cubicBezTo>
                  <a:cubicBezTo>
                    <a:pt x="70" y="42"/>
                    <a:pt x="70" y="42"/>
                    <a:pt x="70" y="42"/>
                  </a:cubicBezTo>
                  <a:cubicBezTo>
                    <a:pt x="60" y="42"/>
                    <a:pt x="60" y="42"/>
                    <a:pt x="60" y="42"/>
                  </a:cubicBezTo>
                  <a:cubicBezTo>
                    <a:pt x="37" y="42"/>
                    <a:pt x="5" y="46"/>
                    <a:pt x="1" y="73"/>
                  </a:cubicBezTo>
                  <a:cubicBezTo>
                    <a:pt x="0" y="83"/>
                    <a:pt x="2" y="92"/>
                    <a:pt x="8" y="99"/>
                  </a:cubicBezTo>
                  <a:cubicBezTo>
                    <a:pt x="14" y="106"/>
                    <a:pt x="24" y="110"/>
                    <a:pt x="36" y="110"/>
                  </a:cubicBezTo>
                  <a:cubicBezTo>
                    <a:pt x="50" y="110"/>
                    <a:pt x="63" y="101"/>
                    <a:pt x="69" y="89"/>
                  </a:cubicBezTo>
                  <a:cubicBezTo>
                    <a:pt x="69" y="108"/>
                    <a:pt x="69" y="108"/>
                    <a:pt x="69" y="108"/>
                  </a:cubicBezTo>
                  <a:cubicBezTo>
                    <a:pt x="93" y="108"/>
                    <a:pt x="93" y="108"/>
                    <a:pt x="93" y="108"/>
                  </a:cubicBezTo>
                  <a:cubicBezTo>
                    <a:pt x="93" y="96"/>
                    <a:pt x="93" y="96"/>
                    <a:pt x="93" y="96"/>
                  </a:cubicBezTo>
                  <a:cubicBezTo>
                    <a:pt x="81" y="96"/>
                    <a:pt x="81" y="96"/>
                    <a:pt x="81" y="96"/>
                  </a:cubicBezTo>
                  <a:lnTo>
                    <a:pt x="82"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
              <a:extLst>
                <a:ext uri="{FF2B5EF4-FFF2-40B4-BE49-F238E27FC236}">
                  <a16:creationId xmlns:a16="http://schemas.microsoft.com/office/drawing/2014/main" id="{BE191F42-A40D-456E-8E50-32DFD5139A21}"/>
                </a:ext>
              </a:extLst>
            </p:cNvPr>
            <p:cNvSpPr>
              <a:spLocks noEditPoints="1"/>
            </p:cNvSpPr>
            <p:nvPr/>
          </p:nvSpPr>
          <p:spPr bwMode="auto">
            <a:xfrm>
              <a:off x="3082" y="2045"/>
              <a:ext cx="197" cy="232"/>
            </a:xfrm>
            <a:custGeom>
              <a:avLst/>
              <a:gdLst>
                <a:gd name="T0" fmla="*/ 37 w 94"/>
                <a:gd name="T1" fmla="*/ 97 h 110"/>
                <a:gd name="T2" fmla="*/ 18 w 94"/>
                <a:gd name="T3" fmla="*/ 90 h 110"/>
                <a:gd name="T4" fmla="*/ 14 w 94"/>
                <a:gd name="T5" fmla="*/ 75 h 110"/>
                <a:gd name="T6" fmla="*/ 61 w 94"/>
                <a:gd name="T7" fmla="*/ 55 h 110"/>
                <a:gd name="T8" fmla="*/ 70 w 94"/>
                <a:gd name="T9" fmla="*/ 55 h 110"/>
                <a:gd name="T10" fmla="*/ 37 w 94"/>
                <a:gd name="T11" fmla="*/ 97 h 110"/>
                <a:gd name="T12" fmla="*/ 83 w 94"/>
                <a:gd name="T13" fmla="*/ 39 h 110"/>
                <a:gd name="T14" fmla="*/ 73 w 94"/>
                <a:gd name="T15" fmla="*/ 9 h 110"/>
                <a:gd name="T16" fmla="*/ 47 w 94"/>
                <a:gd name="T17" fmla="*/ 0 h 110"/>
                <a:gd name="T18" fmla="*/ 9 w 94"/>
                <a:gd name="T19" fmla="*/ 14 h 110"/>
                <a:gd name="T20" fmla="*/ 15 w 94"/>
                <a:gd name="T21" fmla="*/ 24 h 110"/>
                <a:gd name="T22" fmla="*/ 47 w 94"/>
                <a:gd name="T23" fmla="*/ 12 h 110"/>
                <a:gd name="T24" fmla="*/ 64 w 94"/>
                <a:gd name="T25" fmla="*/ 18 h 110"/>
                <a:gd name="T26" fmla="*/ 70 w 94"/>
                <a:gd name="T27" fmla="*/ 39 h 110"/>
                <a:gd name="T28" fmla="*/ 70 w 94"/>
                <a:gd name="T29" fmla="*/ 42 h 110"/>
                <a:gd name="T30" fmla="*/ 61 w 94"/>
                <a:gd name="T31" fmla="*/ 42 h 110"/>
                <a:gd name="T32" fmla="*/ 2 w 94"/>
                <a:gd name="T33" fmla="*/ 73 h 110"/>
                <a:gd name="T34" fmla="*/ 8 w 94"/>
                <a:gd name="T35" fmla="*/ 99 h 110"/>
                <a:gd name="T36" fmla="*/ 37 w 94"/>
                <a:gd name="T37" fmla="*/ 110 h 110"/>
                <a:gd name="T38" fmla="*/ 69 w 94"/>
                <a:gd name="T39" fmla="*/ 89 h 110"/>
                <a:gd name="T40" fmla="*/ 69 w 94"/>
                <a:gd name="T41" fmla="*/ 108 h 110"/>
                <a:gd name="T42" fmla="*/ 94 w 94"/>
                <a:gd name="T43" fmla="*/ 108 h 110"/>
                <a:gd name="T44" fmla="*/ 94 w 94"/>
                <a:gd name="T45" fmla="*/ 96 h 110"/>
                <a:gd name="T46" fmla="*/ 82 w 94"/>
                <a:gd name="T47" fmla="*/ 96 h 110"/>
                <a:gd name="T48" fmla="*/ 83 w 94"/>
                <a:gd name="T49" fmla="*/ 3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 h="110">
                  <a:moveTo>
                    <a:pt x="37" y="97"/>
                  </a:moveTo>
                  <a:cubicBezTo>
                    <a:pt x="28" y="97"/>
                    <a:pt x="21" y="95"/>
                    <a:pt x="18" y="90"/>
                  </a:cubicBezTo>
                  <a:cubicBezTo>
                    <a:pt x="14" y="87"/>
                    <a:pt x="13" y="81"/>
                    <a:pt x="14" y="75"/>
                  </a:cubicBezTo>
                  <a:cubicBezTo>
                    <a:pt x="16" y="61"/>
                    <a:pt x="30" y="55"/>
                    <a:pt x="61" y="55"/>
                  </a:cubicBezTo>
                  <a:cubicBezTo>
                    <a:pt x="70" y="55"/>
                    <a:pt x="70" y="55"/>
                    <a:pt x="70" y="55"/>
                  </a:cubicBezTo>
                  <a:cubicBezTo>
                    <a:pt x="69" y="83"/>
                    <a:pt x="51" y="97"/>
                    <a:pt x="37" y="97"/>
                  </a:cubicBezTo>
                  <a:moveTo>
                    <a:pt x="83" y="39"/>
                  </a:moveTo>
                  <a:cubicBezTo>
                    <a:pt x="83" y="26"/>
                    <a:pt x="80" y="16"/>
                    <a:pt x="73" y="9"/>
                  </a:cubicBezTo>
                  <a:cubicBezTo>
                    <a:pt x="65" y="1"/>
                    <a:pt x="55" y="0"/>
                    <a:pt x="47" y="0"/>
                  </a:cubicBezTo>
                  <a:cubicBezTo>
                    <a:pt x="31" y="0"/>
                    <a:pt x="16" y="8"/>
                    <a:pt x="9" y="14"/>
                  </a:cubicBezTo>
                  <a:cubicBezTo>
                    <a:pt x="15" y="24"/>
                    <a:pt x="15" y="24"/>
                    <a:pt x="15" y="24"/>
                  </a:cubicBezTo>
                  <a:cubicBezTo>
                    <a:pt x="22" y="19"/>
                    <a:pt x="34" y="12"/>
                    <a:pt x="47" y="12"/>
                  </a:cubicBezTo>
                  <a:cubicBezTo>
                    <a:pt x="55" y="12"/>
                    <a:pt x="60" y="14"/>
                    <a:pt x="64" y="18"/>
                  </a:cubicBezTo>
                  <a:cubicBezTo>
                    <a:pt x="69" y="22"/>
                    <a:pt x="71" y="29"/>
                    <a:pt x="70" y="39"/>
                  </a:cubicBezTo>
                  <a:cubicBezTo>
                    <a:pt x="70" y="42"/>
                    <a:pt x="70" y="42"/>
                    <a:pt x="70" y="42"/>
                  </a:cubicBezTo>
                  <a:cubicBezTo>
                    <a:pt x="61" y="42"/>
                    <a:pt x="61" y="42"/>
                    <a:pt x="61" y="42"/>
                  </a:cubicBezTo>
                  <a:cubicBezTo>
                    <a:pt x="37" y="42"/>
                    <a:pt x="6" y="46"/>
                    <a:pt x="2" y="73"/>
                  </a:cubicBezTo>
                  <a:cubicBezTo>
                    <a:pt x="0" y="83"/>
                    <a:pt x="3" y="92"/>
                    <a:pt x="8" y="99"/>
                  </a:cubicBezTo>
                  <a:cubicBezTo>
                    <a:pt x="14" y="106"/>
                    <a:pt x="25" y="110"/>
                    <a:pt x="37" y="110"/>
                  </a:cubicBezTo>
                  <a:cubicBezTo>
                    <a:pt x="50" y="110"/>
                    <a:pt x="64" y="101"/>
                    <a:pt x="69" y="89"/>
                  </a:cubicBezTo>
                  <a:cubicBezTo>
                    <a:pt x="69" y="108"/>
                    <a:pt x="69" y="108"/>
                    <a:pt x="69" y="108"/>
                  </a:cubicBezTo>
                  <a:cubicBezTo>
                    <a:pt x="94" y="108"/>
                    <a:pt x="94" y="108"/>
                    <a:pt x="94" y="108"/>
                  </a:cubicBezTo>
                  <a:cubicBezTo>
                    <a:pt x="94" y="96"/>
                    <a:pt x="94" y="96"/>
                    <a:pt x="94" y="96"/>
                  </a:cubicBezTo>
                  <a:cubicBezTo>
                    <a:pt x="82" y="96"/>
                    <a:pt x="82" y="96"/>
                    <a:pt x="82" y="96"/>
                  </a:cubicBezTo>
                  <a:lnTo>
                    <a:pt x="83"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7">
              <a:extLst>
                <a:ext uri="{FF2B5EF4-FFF2-40B4-BE49-F238E27FC236}">
                  <a16:creationId xmlns:a16="http://schemas.microsoft.com/office/drawing/2014/main" id="{3B463D4A-077D-405B-AF3F-95985E057DF0}"/>
                </a:ext>
              </a:extLst>
            </p:cNvPr>
            <p:cNvSpPr>
              <a:spLocks/>
            </p:cNvSpPr>
            <p:nvPr/>
          </p:nvSpPr>
          <p:spPr bwMode="auto">
            <a:xfrm>
              <a:off x="2913" y="1961"/>
              <a:ext cx="186" cy="400"/>
            </a:xfrm>
            <a:custGeom>
              <a:avLst/>
              <a:gdLst>
                <a:gd name="T0" fmla="*/ 58 w 89"/>
                <a:gd name="T1" fmla="*/ 27 h 190"/>
                <a:gd name="T2" fmla="*/ 73 w 89"/>
                <a:gd name="T3" fmla="*/ 12 h 190"/>
                <a:gd name="T4" fmla="*/ 85 w 89"/>
                <a:gd name="T5" fmla="*/ 15 h 190"/>
                <a:gd name="T6" fmla="*/ 89 w 89"/>
                <a:gd name="T7" fmla="*/ 4 h 190"/>
                <a:gd name="T8" fmla="*/ 74 w 89"/>
                <a:gd name="T9" fmla="*/ 0 h 190"/>
                <a:gd name="T10" fmla="*/ 46 w 89"/>
                <a:gd name="T11" fmla="*/ 27 h 190"/>
                <a:gd name="T12" fmla="*/ 44 w 89"/>
                <a:gd name="T13" fmla="*/ 41 h 190"/>
                <a:gd name="T14" fmla="*/ 30 w 89"/>
                <a:gd name="T15" fmla="*/ 41 h 190"/>
                <a:gd name="T16" fmla="*/ 28 w 89"/>
                <a:gd name="T17" fmla="*/ 53 h 190"/>
                <a:gd name="T18" fmla="*/ 43 w 89"/>
                <a:gd name="T19" fmla="*/ 53 h 190"/>
                <a:gd name="T20" fmla="*/ 32 w 89"/>
                <a:gd name="T21" fmla="*/ 163 h 190"/>
                <a:gd name="T22" fmla="*/ 17 w 89"/>
                <a:gd name="T23" fmla="*/ 177 h 190"/>
                <a:gd name="T24" fmla="*/ 5 w 89"/>
                <a:gd name="T25" fmla="*/ 174 h 190"/>
                <a:gd name="T26" fmla="*/ 0 w 89"/>
                <a:gd name="T27" fmla="*/ 185 h 190"/>
                <a:gd name="T28" fmla="*/ 16 w 89"/>
                <a:gd name="T29" fmla="*/ 190 h 190"/>
                <a:gd name="T30" fmla="*/ 44 w 89"/>
                <a:gd name="T31" fmla="*/ 163 h 190"/>
                <a:gd name="T32" fmla="*/ 55 w 89"/>
                <a:gd name="T33" fmla="*/ 53 h 190"/>
                <a:gd name="T34" fmla="*/ 77 w 89"/>
                <a:gd name="T35" fmla="*/ 53 h 190"/>
                <a:gd name="T36" fmla="*/ 79 w 89"/>
                <a:gd name="T37" fmla="*/ 41 h 190"/>
                <a:gd name="T38" fmla="*/ 57 w 89"/>
                <a:gd name="T39" fmla="*/ 41 h 190"/>
                <a:gd name="T40" fmla="*/ 58 w 89"/>
                <a:gd name="T41" fmla="*/ 2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9" h="190">
                  <a:moveTo>
                    <a:pt x="58" y="27"/>
                  </a:moveTo>
                  <a:cubicBezTo>
                    <a:pt x="59" y="17"/>
                    <a:pt x="64" y="12"/>
                    <a:pt x="73" y="12"/>
                  </a:cubicBezTo>
                  <a:cubicBezTo>
                    <a:pt x="78" y="12"/>
                    <a:pt x="85" y="15"/>
                    <a:pt x="85" y="15"/>
                  </a:cubicBezTo>
                  <a:cubicBezTo>
                    <a:pt x="89" y="4"/>
                    <a:pt x="89" y="4"/>
                    <a:pt x="89" y="4"/>
                  </a:cubicBezTo>
                  <a:cubicBezTo>
                    <a:pt x="89" y="4"/>
                    <a:pt x="82" y="0"/>
                    <a:pt x="74" y="0"/>
                  </a:cubicBezTo>
                  <a:cubicBezTo>
                    <a:pt x="59" y="0"/>
                    <a:pt x="48" y="10"/>
                    <a:pt x="46" y="27"/>
                  </a:cubicBezTo>
                  <a:cubicBezTo>
                    <a:pt x="44" y="41"/>
                    <a:pt x="44" y="41"/>
                    <a:pt x="44" y="41"/>
                  </a:cubicBezTo>
                  <a:cubicBezTo>
                    <a:pt x="30" y="41"/>
                    <a:pt x="30" y="41"/>
                    <a:pt x="30" y="41"/>
                  </a:cubicBezTo>
                  <a:cubicBezTo>
                    <a:pt x="28" y="53"/>
                    <a:pt x="28" y="53"/>
                    <a:pt x="28" y="53"/>
                  </a:cubicBezTo>
                  <a:cubicBezTo>
                    <a:pt x="43" y="53"/>
                    <a:pt x="43" y="53"/>
                    <a:pt x="43" y="53"/>
                  </a:cubicBezTo>
                  <a:cubicBezTo>
                    <a:pt x="32" y="163"/>
                    <a:pt x="32" y="163"/>
                    <a:pt x="32" y="163"/>
                  </a:cubicBezTo>
                  <a:cubicBezTo>
                    <a:pt x="31" y="172"/>
                    <a:pt x="25" y="177"/>
                    <a:pt x="17" y="177"/>
                  </a:cubicBezTo>
                  <a:cubicBezTo>
                    <a:pt x="12" y="177"/>
                    <a:pt x="5" y="174"/>
                    <a:pt x="5" y="174"/>
                  </a:cubicBezTo>
                  <a:cubicBezTo>
                    <a:pt x="0" y="185"/>
                    <a:pt x="0" y="185"/>
                    <a:pt x="0" y="185"/>
                  </a:cubicBezTo>
                  <a:cubicBezTo>
                    <a:pt x="0" y="185"/>
                    <a:pt x="9" y="190"/>
                    <a:pt x="16" y="190"/>
                  </a:cubicBezTo>
                  <a:cubicBezTo>
                    <a:pt x="31" y="190"/>
                    <a:pt x="42" y="179"/>
                    <a:pt x="44" y="163"/>
                  </a:cubicBezTo>
                  <a:cubicBezTo>
                    <a:pt x="55" y="53"/>
                    <a:pt x="55" y="53"/>
                    <a:pt x="55" y="53"/>
                  </a:cubicBezTo>
                  <a:cubicBezTo>
                    <a:pt x="77" y="53"/>
                    <a:pt x="77" y="53"/>
                    <a:pt x="77" y="53"/>
                  </a:cubicBezTo>
                  <a:cubicBezTo>
                    <a:pt x="79" y="41"/>
                    <a:pt x="79" y="41"/>
                    <a:pt x="79" y="41"/>
                  </a:cubicBezTo>
                  <a:cubicBezTo>
                    <a:pt x="57" y="41"/>
                    <a:pt x="57" y="41"/>
                    <a:pt x="57" y="41"/>
                  </a:cubicBezTo>
                  <a:lnTo>
                    <a:pt x="58"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8">
              <a:extLst>
                <a:ext uri="{FF2B5EF4-FFF2-40B4-BE49-F238E27FC236}">
                  <a16:creationId xmlns:a16="http://schemas.microsoft.com/office/drawing/2014/main" id="{83D269DA-4A1F-46A0-A9F4-494398196826}"/>
                </a:ext>
              </a:extLst>
            </p:cNvPr>
            <p:cNvSpPr>
              <a:spLocks/>
            </p:cNvSpPr>
            <p:nvPr/>
          </p:nvSpPr>
          <p:spPr bwMode="auto">
            <a:xfrm>
              <a:off x="2848" y="1963"/>
              <a:ext cx="100" cy="314"/>
            </a:xfrm>
            <a:custGeom>
              <a:avLst/>
              <a:gdLst>
                <a:gd name="T0" fmla="*/ 48 w 48"/>
                <a:gd name="T1" fmla="*/ 145 h 149"/>
                <a:gd name="T2" fmla="*/ 45 w 48"/>
                <a:gd name="T3" fmla="*/ 133 h 149"/>
                <a:gd name="T4" fmla="*/ 33 w 48"/>
                <a:gd name="T5" fmla="*/ 136 h 149"/>
                <a:gd name="T6" fmla="*/ 28 w 48"/>
                <a:gd name="T7" fmla="*/ 135 h 149"/>
                <a:gd name="T8" fmla="*/ 25 w 48"/>
                <a:gd name="T9" fmla="*/ 127 h 149"/>
                <a:gd name="T10" fmla="*/ 28 w 48"/>
                <a:gd name="T11" fmla="*/ 0 h 149"/>
                <a:gd name="T12" fmla="*/ 0 w 48"/>
                <a:gd name="T13" fmla="*/ 0 h 149"/>
                <a:gd name="T14" fmla="*/ 0 w 48"/>
                <a:gd name="T15" fmla="*/ 12 h 149"/>
                <a:gd name="T16" fmla="*/ 15 w 48"/>
                <a:gd name="T17" fmla="*/ 12 h 149"/>
                <a:gd name="T18" fmla="*/ 13 w 48"/>
                <a:gd name="T19" fmla="*/ 127 h 149"/>
                <a:gd name="T20" fmla="*/ 19 w 48"/>
                <a:gd name="T21" fmla="*/ 143 h 149"/>
                <a:gd name="T22" fmla="*/ 33 w 48"/>
                <a:gd name="T23" fmla="*/ 149 h 149"/>
                <a:gd name="T24" fmla="*/ 48 w 48"/>
                <a:gd name="T25" fmla="*/ 14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149">
                  <a:moveTo>
                    <a:pt x="48" y="145"/>
                  </a:moveTo>
                  <a:cubicBezTo>
                    <a:pt x="45" y="133"/>
                    <a:pt x="45" y="133"/>
                    <a:pt x="45" y="133"/>
                  </a:cubicBezTo>
                  <a:cubicBezTo>
                    <a:pt x="45" y="133"/>
                    <a:pt x="37" y="136"/>
                    <a:pt x="33" y="136"/>
                  </a:cubicBezTo>
                  <a:cubicBezTo>
                    <a:pt x="32" y="136"/>
                    <a:pt x="29" y="136"/>
                    <a:pt x="28" y="135"/>
                  </a:cubicBezTo>
                  <a:cubicBezTo>
                    <a:pt x="26" y="133"/>
                    <a:pt x="25" y="130"/>
                    <a:pt x="25" y="127"/>
                  </a:cubicBezTo>
                  <a:cubicBezTo>
                    <a:pt x="28" y="0"/>
                    <a:pt x="28" y="0"/>
                    <a:pt x="28" y="0"/>
                  </a:cubicBezTo>
                  <a:cubicBezTo>
                    <a:pt x="0" y="0"/>
                    <a:pt x="0" y="0"/>
                    <a:pt x="0" y="0"/>
                  </a:cubicBezTo>
                  <a:cubicBezTo>
                    <a:pt x="0" y="12"/>
                    <a:pt x="0" y="12"/>
                    <a:pt x="0" y="12"/>
                  </a:cubicBezTo>
                  <a:cubicBezTo>
                    <a:pt x="15" y="12"/>
                    <a:pt x="15" y="12"/>
                    <a:pt x="15" y="12"/>
                  </a:cubicBezTo>
                  <a:cubicBezTo>
                    <a:pt x="13" y="127"/>
                    <a:pt x="13" y="127"/>
                    <a:pt x="13" y="127"/>
                  </a:cubicBezTo>
                  <a:cubicBezTo>
                    <a:pt x="13" y="134"/>
                    <a:pt x="15" y="139"/>
                    <a:pt x="19" y="143"/>
                  </a:cubicBezTo>
                  <a:cubicBezTo>
                    <a:pt x="22" y="147"/>
                    <a:pt x="27" y="149"/>
                    <a:pt x="33" y="149"/>
                  </a:cubicBezTo>
                  <a:cubicBezTo>
                    <a:pt x="41" y="149"/>
                    <a:pt x="48" y="145"/>
                    <a:pt x="48" y="14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9">
              <a:extLst>
                <a:ext uri="{FF2B5EF4-FFF2-40B4-BE49-F238E27FC236}">
                  <a16:creationId xmlns:a16="http://schemas.microsoft.com/office/drawing/2014/main" id="{0D9B305C-4044-421F-BB84-A505DF8AF8E3}"/>
                </a:ext>
              </a:extLst>
            </p:cNvPr>
            <p:cNvSpPr>
              <a:spLocks/>
            </p:cNvSpPr>
            <p:nvPr/>
          </p:nvSpPr>
          <p:spPr bwMode="auto">
            <a:xfrm>
              <a:off x="3858" y="1758"/>
              <a:ext cx="383" cy="804"/>
            </a:xfrm>
            <a:custGeom>
              <a:avLst/>
              <a:gdLst>
                <a:gd name="T0" fmla="*/ 183 w 183"/>
                <a:gd name="T1" fmla="*/ 191 h 381"/>
                <a:gd name="T2" fmla="*/ 0 w 183"/>
                <a:gd name="T3" fmla="*/ 0 h 381"/>
                <a:gd name="T4" fmla="*/ 6 w 183"/>
                <a:gd name="T5" fmla="*/ 3 h 381"/>
                <a:gd name="T6" fmla="*/ 11 w 183"/>
                <a:gd name="T7" fmla="*/ 6 h 381"/>
                <a:gd name="T8" fmla="*/ 16 w 183"/>
                <a:gd name="T9" fmla="*/ 11 h 381"/>
                <a:gd name="T10" fmla="*/ 15 w 183"/>
                <a:gd name="T11" fmla="*/ 21 h 381"/>
                <a:gd name="T12" fmla="*/ 19 w 183"/>
                <a:gd name="T13" fmla="*/ 31 h 381"/>
                <a:gd name="T14" fmla="*/ 12 w 183"/>
                <a:gd name="T15" fmla="*/ 54 h 381"/>
                <a:gd name="T16" fmla="*/ 3 w 183"/>
                <a:gd name="T17" fmla="*/ 58 h 381"/>
                <a:gd name="T18" fmla="*/ 3 w 183"/>
                <a:gd name="T19" fmla="*/ 67 h 381"/>
                <a:gd name="T20" fmla="*/ 35 w 183"/>
                <a:gd name="T21" fmla="*/ 78 h 381"/>
                <a:gd name="T22" fmla="*/ 49 w 183"/>
                <a:gd name="T23" fmla="*/ 149 h 381"/>
                <a:gd name="T24" fmla="*/ 39 w 183"/>
                <a:gd name="T25" fmla="*/ 205 h 381"/>
                <a:gd name="T26" fmla="*/ 28 w 183"/>
                <a:gd name="T27" fmla="*/ 211 h 381"/>
                <a:gd name="T28" fmla="*/ 27 w 183"/>
                <a:gd name="T29" fmla="*/ 218 h 381"/>
                <a:gd name="T30" fmla="*/ 14 w 183"/>
                <a:gd name="T31" fmla="*/ 286 h 381"/>
                <a:gd name="T32" fmla="*/ 10 w 183"/>
                <a:gd name="T33" fmla="*/ 374 h 381"/>
                <a:gd name="T34" fmla="*/ 10 w 183"/>
                <a:gd name="T35" fmla="*/ 381 h 381"/>
                <a:gd name="T36" fmla="*/ 183 w 183"/>
                <a:gd name="T37" fmla="*/ 19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3" h="381">
                  <a:moveTo>
                    <a:pt x="183" y="191"/>
                  </a:moveTo>
                  <a:cubicBezTo>
                    <a:pt x="183" y="88"/>
                    <a:pt x="102" y="4"/>
                    <a:pt x="0" y="0"/>
                  </a:cubicBezTo>
                  <a:cubicBezTo>
                    <a:pt x="6" y="3"/>
                    <a:pt x="6" y="3"/>
                    <a:pt x="6" y="3"/>
                  </a:cubicBezTo>
                  <a:cubicBezTo>
                    <a:pt x="11" y="6"/>
                    <a:pt x="11" y="6"/>
                    <a:pt x="11" y="6"/>
                  </a:cubicBezTo>
                  <a:cubicBezTo>
                    <a:pt x="16" y="11"/>
                    <a:pt x="16" y="11"/>
                    <a:pt x="16" y="11"/>
                  </a:cubicBezTo>
                  <a:cubicBezTo>
                    <a:pt x="15" y="21"/>
                    <a:pt x="15" y="21"/>
                    <a:pt x="15" y="21"/>
                  </a:cubicBezTo>
                  <a:cubicBezTo>
                    <a:pt x="19" y="31"/>
                    <a:pt x="19" y="31"/>
                    <a:pt x="19" y="31"/>
                  </a:cubicBezTo>
                  <a:cubicBezTo>
                    <a:pt x="12" y="54"/>
                    <a:pt x="12" y="54"/>
                    <a:pt x="12" y="54"/>
                  </a:cubicBezTo>
                  <a:cubicBezTo>
                    <a:pt x="3" y="58"/>
                    <a:pt x="3" y="58"/>
                    <a:pt x="3" y="58"/>
                  </a:cubicBezTo>
                  <a:cubicBezTo>
                    <a:pt x="3" y="67"/>
                    <a:pt x="3" y="67"/>
                    <a:pt x="3" y="67"/>
                  </a:cubicBezTo>
                  <a:cubicBezTo>
                    <a:pt x="35" y="78"/>
                    <a:pt x="35" y="78"/>
                    <a:pt x="35" y="78"/>
                  </a:cubicBezTo>
                  <a:cubicBezTo>
                    <a:pt x="49" y="149"/>
                    <a:pt x="49" y="149"/>
                    <a:pt x="49" y="149"/>
                  </a:cubicBezTo>
                  <a:cubicBezTo>
                    <a:pt x="39" y="205"/>
                    <a:pt x="39" y="205"/>
                    <a:pt x="39" y="205"/>
                  </a:cubicBezTo>
                  <a:cubicBezTo>
                    <a:pt x="28" y="211"/>
                    <a:pt x="28" y="211"/>
                    <a:pt x="28" y="211"/>
                  </a:cubicBezTo>
                  <a:cubicBezTo>
                    <a:pt x="27" y="218"/>
                    <a:pt x="27" y="218"/>
                    <a:pt x="27" y="218"/>
                  </a:cubicBezTo>
                  <a:cubicBezTo>
                    <a:pt x="14" y="286"/>
                    <a:pt x="14" y="286"/>
                    <a:pt x="14" y="286"/>
                  </a:cubicBezTo>
                  <a:cubicBezTo>
                    <a:pt x="10" y="374"/>
                    <a:pt x="10" y="374"/>
                    <a:pt x="10" y="374"/>
                  </a:cubicBezTo>
                  <a:cubicBezTo>
                    <a:pt x="10" y="381"/>
                    <a:pt x="10" y="381"/>
                    <a:pt x="10" y="381"/>
                  </a:cubicBezTo>
                  <a:cubicBezTo>
                    <a:pt x="107" y="372"/>
                    <a:pt x="183" y="291"/>
                    <a:pt x="183" y="191"/>
                  </a:cubicBezTo>
                </a:path>
              </a:pathLst>
            </a:custGeom>
            <a:solidFill>
              <a:srgbClr val="FAB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10">
              <a:extLst>
                <a:ext uri="{FF2B5EF4-FFF2-40B4-BE49-F238E27FC236}">
                  <a16:creationId xmlns:a16="http://schemas.microsoft.com/office/drawing/2014/main" id="{CE47449B-DEFE-4F7D-9D35-7EDE521DC6F3}"/>
                </a:ext>
              </a:extLst>
            </p:cNvPr>
            <p:cNvSpPr>
              <a:spLocks/>
            </p:cNvSpPr>
            <p:nvPr/>
          </p:nvSpPr>
          <p:spPr bwMode="auto">
            <a:xfrm>
              <a:off x="3441" y="1758"/>
              <a:ext cx="383" cy="804"/>
            </a:xfrm>
            <a:custGeom>
              <a:avLst/>
              <a:gdLst>
                <a:gd name="T0" fmla="*/ 183 w 183"/>
                <a:gd name="T1" fmla="*/ 0 h 381"/>
                <a:gd name="T2" fmla="*/ 0 w 183"/>
                <a:gd name="T3" fmla="*/ 191 h 381"/>
                <a:gd name="T4" fmla="*/ 173 w 183"/>
                <a:gd name="T5" fmla="*/ 381 h 381"/>
                <a:gd name="T6" fmla="*/ 173 w 183"/>
                <a:gd name="T7" fmla="*/ 374 h 381"/>
                <a:gd name="T8" fmla="*/ 169 w 183"/>
                <a:gd name="T9" fmla="*/ 286 h 381"/>
                <a:gd name="T10" fmla="*/ 155 w 183"/>
                <a:gd name="T11" fmla="*/ 211 h 381"/>
                <a:gd name="T12" fmla="*/ 144 w 183"/>
                <a:gd name="T13" fmla="*/ 205 h 381"/>
                <a:gd name="T14" fmla="*/ 134 w 183"/>
                <a:gd name="T15" fmla="*/ 149 h 381"/>
                <a:gd name="T16" fmla="*/ 134 w 183"/>
                <a:gd name="T17" fmla="*/ 148 h 381"/>
                <a:gd name="T18" fmla="*/ 148 w 183"/>
                <a:gd name="T19" fmla="*/ 78 h 381"/>
                <a:gd name="T20" fmla="*/ 180 w 183"/>
                <a:gd name="T21" fmla="*/ 67 h 381"/>
                <a:gd name="T22" fmla="*/ 180 w 183"/>
                <a:gd name="T23" fmla="*/ 58 h 381"/>
                <a:gd name="T24" fmla="*/ 171 w 183"/>
                <a:gd name="T25" fmla="*/ 54 h 381"/>
                <a:gd name="T26" fmla="*/ 164 w 183"/>
                <a:gd name="T27" fmla="*/ 31 h 381"/>
                <a:gd name="T28" fmla="*/ 167 w 183"/>
                <a:gd name="T29" fmla="*/ 21 h 381"/>
                <a:gd name="T30" fmla="*/ 167 w 183"/>
                <a:gd name="T31" fmla="*/ 11 h 381"/>
                <a:gd name="T32" fmla="*/ 172 w 183"/>
                <a:gd name="T33" fmla="*/ 6 h 381"/>
                <a:gd name="T34" fmla="*/ 177 w 183"/>
                <a:gd name="T35" fmla="*/ 3 h 381"/>
                <a:gd name="T36" fmla="*/ 183 w 183"/>
                <a:gd name="T37" fmla="*/ 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3" h="381">
                  <a:moveTo>
                    <a:pt x="183" y="0"/>
                  </a:moveTo>
                  <a:cubicBezTo>
                    <a:pt x="81" y="4"/>
                    <a:pt x="0" y="88"/>
                    <a:pt x="0" y="191"/>
                  </a:cubicBezTo>
                  <a:cubicBezTo>
                    <a:pt x="0" y="291"/>
                    <a:pt x="76" y="372"/>
                    <a:pt x="173" y="381"/>
                  </a:cubicBezTo>
                  <a:cubicBezTo>
                    <a:pt x="173" y="374"/>
                    <a:pt x="173" y="374"/>
                    <a:pt x="173" y="374"/>
                  </a:cubicBezTo>
                  <a:cubicBezTo>
                    <a:pt x="169" y="286"/>
                    <a:pt x="169" y="286"/>
                    <a:pt x="169" y="286"/>
                  </a:cubicBezTo>
                  <a:cubicBezTo>
                    <a:pt x="155" y="211"/>
                    <a:pt x="155" y="211"/>
                    <a:pt x="155" y="211"/>
                  </a:cubicBezTo>
                  <a:cubicBezTo>
                    <a:pt x="144" y="205"/>
                    <a:pt x="144" y="205"/>
                    <a:pt x="144" y="205"/>
                  </a:cubicBezTo>
                  <a:cubicBezTo>
                    <a:pt x="134" y="149"/>
                    <a:pt x="134" y="149"/>
                    <a:pt x="134" y="149"/>
                  </a:cubicBezTo>
                  <a:cubicBezTo>
                    <a:pt x="134" y="148"/>
                    <a:pt x="134" y="148"/>
                    <a:pt x="134" y="148"/>
                  </a:cubicBezTo>
                  <a:cubicBezTo>
                    <a:pt x="148" y="78"/>
                    <a:pt x="148" y="78"/>
                    <a:pt x="148" y="78"/>
                  </a:cubicBezTo>
                  <a:cubicBezTo>
                    <a:pt x="180" y="67"/>
                    <a:pt x="180" y="67"/>
                    <a:pt x="180" y="67"/>
                  </a:cubicBezTo>
                  <a:cubicBezTo>
                    <a:pt x="180" y="58"/>
                    <a:pt x="180" y="58"/>
                    <a:pt x="180" y="58"/>
                  </a:cubicBezTo>
                  <a:cubicBezTo>
                    <a:pt x="171" y="54"/>
                    <a:pt x="171" y="54"/>
                    <a:pt x="171" y="54"/>
                  </a:cubicBezTo>
                  <a:cubicBezTo>
                    <a:pt x="164" y="31"/>
                    <a:pt x="164" y="31"/>
                    <a:pt x="164" y="31"/>
                  </a:cubicBezTo>
                  <a:cubicBezTo>
                    <a:pt x="167" y="21"/>
                    <a:pt x="167" y="21"/>
                    <a:pt x="167" y="21"/>
                  </a:cubicBezTo>
                  <a:cubicBezTo>
                    <a:pt x="167" y="11"/>
                    <a:pt x="167" y="11"/>
                    <a:pt x="167" y="11"/>
                  </a:cubicBezTo>
                  <a:cubicBezTo>
                    <a:pt x="172" y="6"/>
                    <a:pt x="172" y="6"/>
                    <a:pt x="172" y="6"/>
                  </a:cubicBezTo>
                  <a:cubicBezTo>
                    <a:pt x="177" y="3"/>
                    <a:pt x="177" y="3"/>
                    <a:pt x="177" y="3"/>
                  </a:cubicBezTo>
                  <a:lnTo>
                    <a:pt x="183" y="0"/>
                  </a:lnTo>
                  <a:close/>
                </a:path>
              </a:pathLst>
            </a:custGeom>
            <a:solidFill>
              <a:srgbClr val="B7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11">
              <a:extLst>
                <a:ext uri="{FF2B5EF4-FFF2-40B4-BE49-F238E27FC236}">
                  <a16:creationId xmlns:a16="http://schemas.microsoft.com/office/drawing/2014/main" id="{E193D672-0D4B-444D-9C0B-34C3A1BCBD85}"/>
                </a:ext>
              </a:extLst>
            </p:cNvPr>
            <p:cNvSpPr>
              <a:spLocks noEditPoints="1"/>
            </p:cNvSpPr>
            <p:nvPr/>
          </p:nvSpPr>
          <p:spPr bwMode="auto">
            <a:xfrm>
              <a:off x="4403" y="2062"/>
              <a:ext cx="46" cy="57"/>
            </a:xfrm>
            <a:custGeom>
              <a:avLst/>
              <a:gdLst>
                <a:gd name="T0" fmla="*/ 16 w 22"/>
                <a:gd name="T1" fmla="*/ 10 h 27"/>
                <a:gd name="T2" fmla="*/ 17 w 22"/>
                <a:gd name="T3" fmla="*/ 10 h 27"/>
                <a:gd name="T4" fmla="*/ 17 w 22"/>
                <a:gd name="T5" fmla="*/ 10 h 27"/>
                <a:gd name="T6" fmla="*/ 11 w 22"/>
                <a:gd name="T7" fmla="*/ 4 h 27"/>
                <a:gd name="T8" fmla="*/ 4 w 22"/>
                <a:gd name="T9" fmla="*/ 7 h 27"/>
                <a:gd name="T10" fmla="*/ 2 w 22"/>
                <a:gd name="T11" fmla="*/ 3 h 27"/>
                <a:gd name="T12" fmla="*/ 12 w 22"/>
                <a:gd name="T13" fmla="*/ 0 h 27"/>
                <a:gd name="T14" fmla="*/ 22 w 22"/>
                <a:gd name="T15" fmla="*/ 10 h 27"/>
                <a:gd name="T16" fmla="*/ 22 w 22"/>
                <a:gd name="T17" fmla="*/ 27 h 27"/>
                <a:gd name="T18" fmla="*/ 17 w 22"/>
                <a:gd name="T19" fmla="*/ 27 h 27"/>
                <a:gd name="T20" fmla="*/ 17 w 22"/>
                <a:gd name="T21" fmla="*/ 24 h 27"/>
                <a:gd name="T22" fmla="*/ 17 w 22"/>
                <a:gd name="T23" fmla="*/ 22 h 27"/>
                <a:gd name="T24" fmla="*/ 17 w 22"/>
                <a:gd name="T25" fmla="*/ 22 h 27"/>
                <a:gd name="T26" fmla="*/ 9 w 22"/>
                <a:gd name="T27" fmla="*/ 27 h 27"/>
                <a:gd name="T28" fmla="*/ 0 w 22"/>
                <a:gd name="T29" fmla="*/ 19 h 27"/>
                <a:gd name="T30" fmla="*/ 16 w 22"/>
                <a:gd name="T31" fmla="*/ 10 h 27"/>
                <a:gd name="T32" fmla="*/ 10 w 22"/>
                <a:gd name="T33" fmla="*/ 23 h 27"/>
                <a:gd name="T34" fmla="*/ 17 w 22"/>
                <a:gd name="T35" fmla="*/ 15 h 27"/>
                <a:gd name="T36" fmla="*/ 17 w 22"/>
                <a:gd name="T37" fmla="*/ 14 h 27"/>
                <a:gd name="T38" fmla="*/ 16 w 22"/>
                <a:gd name="T39" fmla="*/ 14 h 27"/>
                <a:gd name="T40" fmla="*/ 5 w 22"/>
                <a:gd name="T41" fmla="*/ 19 h 27"/>
                <a:gd name="T42" fmla="*/ 10 w 22"/>
                <a:gd name="T43"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7">
                  <a:moveTo>
                    <a:pt x="16" y="10"/>
                  </a:moveTo>
                  <a:cubicBezTo>
                    <a:pt x="17" y="10"/>
                    <a:pt x="17" y="10"/>
                    <a:pt x="17" y="10"/>
                  </a:cubicBezTo>
                  <a:cubicBezTo>
                    <a:pt x="17" y="10"/>
                    <a:pt x="17" y="10"/>
                    <a:pt x="17" y="10"/>
                  </a:cubicBezTo>
                  <a:cubicBezTo>
                    <a:pt x="17" y="5"/>
                    <a:pt x="14" y="4"/>
                    <a:pt x="11" y="4"/>
                  </a:cubicBezTo>
                  <a:cubicBezTo>
                    <a:pt x="7" y="4"/>
                    <a:pt x="4" y="7"/>
                    <a:pt x="4" y="7"/>
                  </a:cubicBezTo>
                  <a:cubicBezTo>
                    <a:pt x="2" y="3"/>
                    <a:pt x="2" y="3"/>
                    <a:pt x="2" y="3"/>
                  </a:cubicBezTo>
                  <a:cubicBezTo>
                    <a:pt x="2" y="3"/>
                    <a:pt x="5" y="0"/>
                    <a:pt x="12" y="0"/>
                  </a:cubicBezTo>
                  <a:cubicBezTo>
                    <a:pt x="18" y="0"/>
                    <a:pt x="22" y="3"/>
                    <a:pt x="22" y="10"/>
                  </a:cubicBezTo>
                  <a:cubicBezTo>
                    <a:pt x="22" y="27"/>
                    <a:pt x="22" y="27"/>
                    <a:pt x="22" y="27"/>
                  </a:cubicBezTo>
                  <a:cubicBezTo>
                    <a:pt x="17" y="27"/>
                    <a:pt x="17" y="27"/>
                    <a:pt x="17" y="27"/>
                  </a:cubicBezTo>
                  <a:cubicBezTo>
                    <a:pt x="17" y="24"/>
                    <a:pt x="17" y="24"/>
                    <a:pt x="17" y="24"/>
                  </a:cubicBezTo>
                  <a:cubicBezTo>
                    <a:pt x="17" y="23"/>
                    <a:pt x="17" y="22"/>
                    <a:pt x="17" y="22"/>
                  </a:cubicBezTo>
                  <a:cubicBezTo>
                    <a:pt x="17" y="22"/>
                    <a:pt x="17" y="22"/>
                    <a:pt x="17" y="22"/>
                  </a:cubicBezTo>
                  <a:cubicBezTo>
                    <a:pt x="17" y="22"/>
                    <a:pt x="15" y="27"/>
                    <a:pt x="9" y="27"/>
                  </a:cubicBezTo>
                  <a:cubicBezTo>
                    <a:pt x="4" y="27"/>
                    <a:pt x="0" y="25"/>
                    <a:pt x="0" y="19"/>
                  </a:cubicBezTo>
                  <a:cubicBezTo>
                    <a:pt x="0" y="11"/>
                    <a:pt x="11" y="10"/>
                    <a:pt x="16" y="10"/>
                  </a:cubicBezTo>
                  <a:close/>
                  <a:moveTo>
                    <a:pt x="10" y="23"/>
                  </a:moveTo>
                  <a:cubicBezTo>
                    <a:pt x="14" y="23"/>
                    <a:pt x="17" y="19"/>
                    <a:pt x="17" y="15"/>
                  </a:cubicBezTo>
                  <a:cubicBezTo>
                    <a:pt x="17" y="14"/>
                    <a:pt x="17" y="14"/>
                    <a:pt x="17" y="14"/>
                  </a:cubicBezTo>
                  <a:cubicBezTo>
                    <a:pt x="16" y="14"/>
                    <a:pt x="16" y="14"/>
                    <a:pt x="16" y="14"/>
                  </a:cubicBezTo>
                  <a:cubicBezTo>
                    <a:pt x="12" y="14"/>
                    <a:pt x="5" y="14"/>
                    <a:pt x="5" y="19"/>
                  </a:cubicBezTo>
                  <a:cubicBezTo>
                    <a:pt x="5" y="21"/>
                    <a:pt x="7" y="23"/>
                    <a:pt x="1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12">
              <a:extLst>
                <a:ext uri="{FF2B5EF4-FFF2-40B4-BE49-F238E27FC236}">
                  <a16:creationId xmlns:a16="http://schemas.microsoft.com/office/drawing/2014/main" id="{A4A3B894-6346-4E2E-94CB-59B7C00C546D}"/>
                </a:ext>
              </a:extLst>
            </p:cNvPr>
            <p:cNvSpPr>
              <a:spLocks/>
            </p:cNvSpPr>
            <p:nvPr/>
          </p:nvSpPr>
          <p:spPr bwMode="auto">
            <a:xfrm>
              <a:off x="4463" y="2062"/>
              <a:ext cx="51" cy="57"/>
            </a:xfrm>
            <a:custGeom>
              <a:avLst/>
              <a:gdLst>
                <a:gd name="T0" fmla="*/ 14 w 24"/>
                <a:gd name="T1" fmla="*/ 0 h 27"/>
                <a:gd name="T2" fmla="*/ 24 w 24"/>
                <a:gd name="T3" fmla="*/ 4 h 27"/>
                <a:gd name="T4" fmla="*/ 21 w 24"/>
                <a:gd name="T5" fmla="*/ 7 h 27"/>
                <a:gd name="T6" fmla="*/ 14 w 24"/>
                <a:gd name="T7" fmla="*/ 4 h 27"/>
                <a:gd name="T8" fmla="*/ 5 w 24"/>
                <a:gd name="T9" fmla="*/ 13 h 27"/>
                <a:gd name="T10" fmla="*/ 14 w 24"/>
                <a:gd name="T11" fmla="*/ 23 h 27"/>
                <a:gd name="T12" fmla="*/ 22 w 24"/>
                <a:gd name="T13" fmla="*/ 19 h 27"/>
                <a:gd name="T14" fmla="*/ 24 w 24"/>
                <a:gd name="T15" fmla="*/ 23 h 27"/>
                <a:gd name="T16" fmla="*/ 14 w 24"/>
                <a:gd name="T17" fmla="*/ 27 h 27"/>
                <a:gd name="T18" fmla="*/ 0 w 24"/>
                <a:gd name="T19" fmla="*/ 14 h 27"/>
                <a:gd name="T20" fmla="*/ 14 w 24"/>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7">
                  <a:moveTo>
                    <a:pt x="14" y="0"/>
                  </a:moveTo>
                  <a:cubicBezTo>
                    <a:pt x="20" y="0"/>
                    <a:pt x="24" y="4"/>
                    <a:pt x="24" y="4"/>
                  </a:cubicBezTo>
                  <a:cubicBezTo>
                    <a:pt x="21" y="7"/>
                    <a:pt x="21" y="7"/>
                    <a:pt x="21" y="7"/>
                  </a:cubicBezTo>
                  <a:cubicBezTo>
                    <a:pt x="21" y="7"/>
                    <a:pt x="19" y="4"/>
                    <a:pt x="14" y="4"/>
                  </a:cubicBezTo>
                  <a:cubicBezTo>
                    <a:pt x="9" y="4"/>
                    <a:pt x="5" y="8"/>
                    <a:pt x="5" y="13"/>
                  </a:cubicBezTo>
                  <a:cubicBezTo>
                    <a:pt x="5" y="19"/>
                    <a:pt x="9" y="23"/>
                    <a:pt x="14" y="23"/>
                  </a:cubicBezTo>
                  <a:cubicBezTo>
                    <a:pt x="19" y="23"/>
                    <a:pt x="22" y="19"/>
                    <a:pt x="22" y="19"/>
                  </a:cubicBezTo>
                  <a:cubicBezTo>
                    <a:pt x="24" y="23"/>
                    <a:pt x="24" y="23"/>
                    <a:pt x="24" y="23"/>
                  </a:cubicBezTo>
                  <a:cubicBezTo>
                    <a:pt x="24" y="23"/>
                    <a:pt x="21" y="27"/>
                    <a:pt x="14" y="27"/>
                  </a:cubicBezTo>
                  <a:cubicBezTo>
                    <a:pt x="6" y="27"/>
                    <a:pt x="0" y="21"/>
                    <a:pt x="0" y="14"/>
                  </a:cubicBezTo>
                  <a:cubicBezTo>
                    <a:pt x="0" y="6"/>
                    <a:pt x="6" y="0"/>
                    <a:pt x="1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13">
              <a:extLst>
                <a:ext uri="{FF2B5EF4-FFF2-40B4-BE49-F238E27FC236}">
                  <a16:creationId xmlns:a16="http://schemas.microsoft.com/office/drawing/2014/main" id="{ECD0287D-C114-415C-9714-205BA4BA6CED}"/>
                </a:ext>
              </a:extLst>
            </p:cNvPr>
            <p:cNvSpPr>
              <a:spLocks/>
            </p:cNvSpPr>
            <p:nvPr/>
          </p:nvSpPr>
          <p:spPr bwMode="auto">
            <a:xfrm>
              <a:off x="4524" y="2062"/>
              <a:ext cx="53" cy="57"/>
            </a:xfrm>
            <a:custGeom>
              <a:avLst/>
              <a:gdLst>
                <a:gd name="T0" fmla="*/ 14 w 25"/>
                <a:gd name="T1" fmla="*/ 0 h 27"/>
                <a:gd name="T2" fmla="*/ 24 w 25"/>
                <a:gd name="T3" fmla="*/ 4 h 27"/>
                <a:gd name="T4" fmla="*/ 22 w 25"/>
                <a:gd name="T5" fmla="*/ 7 h 27"/>
                <a:gd name="T6" fmla="*/ 15 w 25"/>
                <a:gd name="T7" fmla="*/ 4 h 27"/>
                <a:gd name="T8" fmla="*/ 5 w 25"/>
                <a:gd name="T9" fmla="*/ 13 h 27"/>
                <a:gd name="T10" fmla="*/ 15 w 25"/>
                <a:gd name="T11" fmla="*/ 23 h 27"/>
                <a:gd name="T12" fmla="*/ 23 w 25"/>
                <a:gd name="T13" fmla="*/ 19 h 27"/>
                <a:gd name="T14" fmla="*/ 25 w 25"/>
                <a:gd name="T15" fmla="*/ 23 h 27"/>
                <a:gd name="T16" fmla="*/ 14 w 25"/>
                <a:gd name="T17" fmla="*/ 27 h 27"/>
                <a:gd name="T18" fmla="*/ 0 w 25"/>
                <a:gd name="T19" fmla="*/ 14 h 27"/>
                <a:gd name="T20" fmla="*/ 14 w 25"/>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7">
                  <a:moveTo>
                    <a:pt x="14" y="0"/>
                  </a:moveTo>
                  <a:cubicBezTo>
                    <a:pt x="21" y="0"/>
                    <a:pt x="24" y="4"/>
                    <a:pt x="24" y="4"/>
                  </a:cubicBezTo>
                  <a:cubicBezTo>
                    <a:pt x="22" y="7"/>
                    <a:pt x="22" y="7"/>
                    <a:pt x="22" y="7"/>
                  </a:cubicBezTo>
                  <a:cubicBezTo>
                    <a:pt x="22" y="7"/>
                    <a:pt x="19" y="4"/>
                    <a:pt x="15" y="4"/>
                  </a:cubicBezTo>
                  <a:cubicBezTo>
                    <a:pt x="9" y="4"/>
                    <a:pt x="5" y="8"/>
                    <a:pt x="5" y="13"/>
                  </a:cubicBezTo>
                  <a:cubicBezTo>
                    <a:pt x="5" y="19"/>
                    <a:pt x="9" y="23"/>
                    <a:pt x="15" y="23"/>
                  </a:cubicBezTo>
                  <a:cubicBezTo>
                    <a:pt x="20" y="23"/>
                    <a:pt x="23" y="19"/>
                    <a:pt x="23" y="19"/>
                  </a:cubicBezTo>
                  <a:cubicBezTo>
                    <a:pt x="25" y="23"/>
                    <a:pt x="25" y="23"/>
                    <a:pt x="25" y="23"/>
                  </a:cubicBezTo>
                  <a:cubicBezTo>
                    <a:pt x="25" y="23"/>
                    <a:pt x="21" y="27"/>
                    <a:pt x="14" y="27"/>
                  </a:cubicBezTo>
                  <a:cubicBezTo>
                    <a:pt x="6" y="27"/>
                    <a:pt x="0" y="21"/>
                    <a:pt x="0" y="14"/>
                  </a:cubicBezTo>
                  <a:cubicBezTo>
                    <a:pt x="0" y="6"/>
                    <a:pt x="6" y="0"/>
                    <a:pt x="1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14">
              <a:extLst>
                <a:ext uri="{FF2B5EF4-FFF2-40B4-BE49-F238E27FC236}">
                  <a16:creationId xmlns:a16="http://schemas.microsoft.com/office/drawing/2014/main" id="{1B907377-67B7-409D-AE82-11B85E6D701A}"/>
                </a:ext>
              </a:extLst>
            </p:cNvPr>
            <p:cNvSpPr>
              <a:spLocks noEditPoints="1"/>
            </p:cNvSpPr>
            <p:nvPr/>
          </p:nvSpPr>
          <p:spPr bwMode="auto">
            <a:xfrm>
              <a:off x="4587" y="2062"/>
              <a:ext cx="59" cy="57"/>
            </a:xfrm>
            <a:custGeom>
              <a:avLst/>
              <a:gdLst>
                <a:gd name="T0" fmla="*/ 14 w 28"/>
                <a:gd name="T1" fmla="*/ 0 h 27"/>
                <a:gd name="T2" fmla="*/ 28 w 28"/>
                <a:gd name="T3" fmla="*/ 13 h 27"/>
                <a:gd name="T4" fmla="*/ 14 w 28"/>
                <a:gd name="T5" fmla="*/ 27 h 27"/>
                <a:gd name="T6" fmla="*/ 0 w 28"/>
                <a:gd name="T7" fmla="*/ 13 h 27"/>
                <a:gd name="T8" fmla="*/ 14 w 28"/>
                <a:gd name="T9" fmla="*/ 0 h 27"/>
                <a:gd name="T10" fmla="*/ 14 w 28"/>
                <a:gd name="T11" fmla="*/ 23 h 27"/>
                <a:gd name="T12" fmla="*/ 23 w 28"/>
                <a:gd name="T13" fmla="*/ 13 h 27"/>
                <a:gd name="T14" fmla="*/ 14 w 28"/>
                <a:gd name="T15" fmla="*/ 4 h 27"/>
                <a:gd name="T16" fmla="*/ 5 w 28"/>
                <a:gd name="T17" fmla="*/ 13 h 27"/>
                <a:gd name="T18" fmla="*/ 14 w 28"/>
                <a:gd name="T19"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7">
                  <a:moveTo>
                    <a:pt x="14" y="0"/>
                  </a:moveTo>
                  <a:cubicBezTo>
                    <a:pt x="22" y="0"/>
                    <a:pt x="28" y="6"/>
                    <a:pt x="28" y="13"/>
                  </a:cubicBezTo>
                  <a:cubicBezTo>
                    <a:pt x="28" y="22"/>
                    <a:pt x="22" y="27"/>
                    <a:pt x="14" y="27"/>
                  </a:cubicBezTo>
                  <a:cubicBezTo>
                    <a:pt x="6" y="27"/>
                    <a:pt x="0" y="22"/>
                    <a:pt x="0" y="13"/>
                  </a:cubicBezTo>
                  <a:cubicBezTo>
                    <a:pt x="0" y="6"/>
                    <a:pt x="6" y="0"/>
                    <a:pt x="14" y="0"/>
                  </a:cubicBezTo>
                  <a:close/>
                  <a:moveTo>
                    <a:pt x="14" y="23"/>
                  </a:moveTo>
                  <a:cubicBezTo>
                    <a:pt x="19" y="23"/>
                    <a:pt x="23" y="19"/>
                    <a:pt x="23" y="13"/>
                  </a:cubicBezTo>
                  <a:cubicBezTo>
                    <a:pt x="23" y="8"/>
                    <a:pt x="19" y="4"/>
                    <a:pt x="14" y="4"/>
                  </a:cubicBezTo>
                  <a:cubicBezTo>
                    <a:pt x="9" y="4"/>
                    <a:pt x="5" y="8"/>
                    <a:pt x="5" y="13"/>
                  </a:cubicBezTo>
                  <a:cubicBezTo>
                    <a:pt x="5" y="19"/>
                    <a:pt x="9" y="23"/>
                    <a:pt x="14"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15">
              <a:extLst>
                <a:ext uri="{FF2B5EF4-FFF2-40B4-BE49-F238E27FC236}">
                  <a16:creationId xmlns:a16="http://schemas.microsoft.com/office/drawing/2014/main" id="{EBDBA3B5-6239-4937-95A2-D75D56E806B9}"/>
                </a:ext>
              </a:extLst>
            </p:cNvPr>
            <p:cNvSpPr>
              <a:spLocks/>
            </p:cNvSpPr>
            <p:nvPr/>
          </p:nvSpPr>
          <p:spPr bwMode="auto">
            <a:xfrm>
              <a:off x="4660" y="2062"/>
              <a:ext cx="51" cy="57"/>
            </a:xfrm>
            <a:custGeom>
              <a:avLst/>
              <a:gdLst>
                <a:gd name="T0" fmla="*/ 0 w 24"/>
                <a:gd name="T1" fmla="*/ 0 h 27"/>
                <a:gd name="T2" fmla="*/ 5 w 24"/>
                <a:gd name="T3" fmla="*/ 0 h 27"/>
                <a:gd name="T4" fmla="*/ 5 w 24"/>
                <a:gd name="T5" fmla="*/ 16 h 27"/>
                <a:gd name="T6" fmla="*/ 10 w 24"/>
                <a:gd name="T7" fmla="*/ 23 h 27"/>
                <a:gd name="T8" fmla="*/ 18 w 24"/>
                <a:gd name="T9" fmla="*/ 13 h 27"/>
                <a:gd name="T10" fmla="*/ 18 w 24"/>
                <a:gd name="T11" fmla="*/ 0 h 27"/>
                <a:gd name="T12" fmla="*/ 24 w 24"/>
                <a:gd name="T13" fmla="*/ 0 h 27"/>
                <a:gd name="T14" fmla="*/ 24 w 24"/>
                <a:gd name="T15" fmla="*/ 27 h 27"/>
                <a:gd name="T16" fmla="*/ 19 w 24"/>
                <a:gd name="T17" fmla="*/ 27 h 27"/>
                <a:gd name="T18" fmla="*/ 19 w 24"/>
                <a:gd name="T19" fmla="*/ 23 h 27"/>
                <a:gd name="T20" fmla="*/ 19 w 24"/>
                <a:gd name="T21" fmla="*/ 21 h 27"/>
                <a:gd name="T22" fmla="*/ 19 w 24"/>
                <a:gd name="T23" fmla="*/ 21 h 27"/>
                <a:gd name="T24" fmla="*/ 9 w 24"/>
                <a:gd name="T25" fmla="*/ 27 h 27"/>
                <a:gd name="T26" fmla="*/ 0 w 24"/>
                <a:gd name="T27" fmla="*/ 17 h 27"/>
                <a:gd name="T28" fmla="*/ 0 w 24"/>
                <a:gd name="T2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27">
                  <a:moveTo>
                    <a:pt x="0" y="0"/>
                  </a:moveTo>
                  <a:cubicBezTo>
                    <a:pt x="5" y="0"/>
                    <a:pt x="5" y="0"/>
                    <a:pt x="5" y="0"/>
                  </a:cubicBezTo>
                  <a:cubicBezTo>
                    <a:pt x="5" y="16"/>
                    <a:pt x="5" y="16"/>
                    <a:pt x="5" y="16"/>
                  </a:cubicBezTo>
                  <a:cubicBezTo>
                    <a:pt x="5" y="20"/>
                    <a:pt x="6" y="23"/>
                    <a:pt x="10" y="23"/>
                  </a:cubicBezTo>
                  <a:cubicBezTo>
                    <a:pt x="15" y="23"/>
                    <a:pt x="18" y="18"/>
                    <a:pt x="18" y="13"/>
                  </a:cubicBezTo>
                  <a:cubicBezTo>
                    <a:pt x="18" y="0"/>
                    <a:pt x="18" y="0"/>
                    <a:pt x="18" y="0"/>
                  </a:cubicBezTo>
                  <a:cubicBezTo>
                    <a:pt x="24" y="0"/>
                    <a:pt x="24" y="0"/>
                    <a:pt x="24" y="0"/>
                  </a:cubicBezTo>
                  <a:cubicBezTo>
                    <a:pt x="24" y="27"/>
                    <a:pt x="24" y="27"/>
                    <a:pt x="24" y="27"/>
                  </a:cubicBezTo>
                  <a:cubicBezTo>
                    <a:pt x="19" y="27"/>
                    <a:pt x="19" y="27"/>
                    <a:pt x="19" y="27"/>
                  </a:cubicBezTo>
                  <a:cubicBezTo>
                    <a:pt x="19" y="23"/>
                    <a:pt x="19" y="23"/>
                    <a:pt x="19" y="23"/>
                  </a:cubicBezTo>
                  <a:cubicBezTo>
                    <a:pt x="19" y="22"/>
                    <a:pt x="19" y="21"/>
                    <a:pt x="19" y="21"/>
                  </a:cubicBezTo>
                  <a:cubicBezTo>
                    <a:pt x="19" y="21"/>
                    <a:pt x="19" y="21"/>
                    <a:pt x="19" y="21"/>
                  </a:cubicBezTo>
                  <a:cubicBezTo>
                    <a:pt x="18" y="24"/>
                    <a:pt x="14" y="27"/>
                    <a:pt x="9" y="27"/>
                  </a:cubicBezTo>
                  <a:cubicBezTo>
                    <a:pt x="3" y="27"/>
                    <a:pt x="0" y="24"/>
                    <a:pt x="0" y="17"/>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16">
              <a:extLst>
                <a:ext uri="{FF2B5EF4-FFF2-40B4-BE49-F238E27FC236}">
                  <a16:creationId xmlns:a16="http://schemas.microsoft.com/office/drawing/2014/main" id="{AFE58B00-545B-4194-B83F-E294B899EBDA}"/>
                </a:ext>
              </a:extLst>
            </p:cNvPr>
            <p:cNvSpPr>
              <a:spLocks/>
            </p:cNvSpPr>
            <p:nvPr/>
          </p:nvSpPr>
          <p:spPr bwMode="auto">
            <a:xfrm>
              <a:off x="4730" y="2062"/>
              <a:ext cx="48" cy="57"/>
            </a:xfrm>
            <a:custGeom>
              <a:avLst/>
              <a:gdLst>
                <a:gd name="T0" fmla="*/ 0 w 23"/>
                <a:gd name="T1" fmla="*/ 0 h 27"/>
                <a:gd name="T2" fmla="*/ 4 w 23"/>
                <a:gd name="T3" fmla="*/ 0 h 27"/>
                <a:gd name="T4" fmla="*/ 4 w 23"/>
                <a:gd name="T5" fmla="*/ 4 h 27"/>
                <a:gd name="T6" fmla="*/ 4 w 23"/>
                <a:gd name="T7" fmla="*/ 6 h 27"/>
                <a:gd name="T8" fmla="*/ 4 w 23"/>
                <a:gd name="T9" fmla="*/ 6 h 27"/>
                <a:gd name="T10" fmla="*/ 14 w 23"/>
                <a:gd name="T11" fmla="*/ 0 h 27"/>
                <a:gd name="T12" fmla="*/ 23 w 23"/>
                <a:gd name="T13" fmla="*/ 10 h 27"/>
                <a:gd name="T14" fmla="*/ 23 w 23"/>
                <a:gd name="T15" fmla="*/ 27 h 27"/>
                <a:gd name="T16" fmla="*/ 18 w 23"/>
                <a:gd name="T17" fmla="*/ 27 h 27"/>
                <a:gd name="T18" fmla="*/ 18 w 23"/>
                <a:gd name="T19" fmla="*/ 11 h 27"/>
                <a:gd name="T20" fmla="*/ 13 w 23"/>
                <a:gd name="T21" fmla="*/ 4 h 27"/>
                <a:gd name="T22" fmla="*/ 5 w 23"/>
                <a:gd name="T23" fmla="*/ 11 h 27"/>
                <a:gd name="T24" fmla="*/ 5 w 23"/>
                <a:gd name="T25" fmla="*/ 14 h 27"/>
                <a:gd name="T26" fmla="*/ 5 w 23"/>
                <a:gd name="T27" fmla="*/ 27 h 27"/>
                <a:gd name="T28" fmla="*/ 0 w 23"/>
                <a:gd name="T29" fmla="*/ 27 h 27"/>
                <a:gd name="T30" fmla="*/ 0 w 23"/>
                <a:gd name="T3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27">
                  <a:moveTo>
                    <a:pt x="0" y="0"/>
                  </a:moveTo>
                  <a:cubicBezTo>
                    <a:pt x="4" y="0"/>
                    <a:pt x="4" y="0"/>
                    <a:pt x="4" y="0"/>
                  </a:cubicBezTo>
                  <a:cubicBezTo>
                    <a:pt x="4" y="4"/>
                    <a:pt x="4" y="4"/>
                    <a:pt x="4" y="4"/>
                  </a:cubicBezTo>
                  <a:cubicBezTo>
                    <a:pt x="4" y="5"/>
                    <a:pt x="4" y="6"/>
                    <a:pt x="4" y="6"/>
                  </a:cubicBezTo>
                  <a:cubicBezTo>
                    <a:pt x="4" y="6"/>
                    <a:pt x="4" y="6"/>
                    <a:pt x="4" y="6"/>
                  </a:cubicBezTo>
                  <a:cubicBezTo>
                    <a:pt x="5" y="3"/>
                    <a:pt x="9" y="0"/>
                    <a:pt x="14" y="0"/>
                  </a:cubicBezTo>
                  <a:cubicBezTo>
                    <a:pt x="21" y="0"/>
                    <a:pt x="23" y="3"/>
                    <a:pt x="23" y="10"/>
                  </a:cubicBezTo>
                  <a:cubicBezTo>
                    <a:pt x="23" y="27"/>
                    <a:pt x="23" y="27"/>
                    <a:pt x="23" y="27"/>
                  </a:cubicBezTo>
                  <a:cubicBezTo>
                    <a:pt x="18" y="27"/>
                    <a:pt x="18" y="27"/>
                    <a:pt x="18" y="27"/>
                  </a:cubicBezTo>
                  <a:cubicBezTo>
                    <a:pt x="18" y="11"/>
                    <a:pt x="18" y="11"/>
                    <a:pt x="18" y="11"/>
                  </a:cubicBezTo>
                  <a:cubicBezTo>
                    <a:pt x="18" y="7"/>
                    <a:pt x="18" y="4"/>
                    <a:pt x="13" y="4"/>
                  </a:cubicBezTo>
                  <a:cubicBezTo>
                    <a:pt x="9" y="4"/>
                    <a:pt x="6" y="7"/>
                    <a:pt x="5" y="11"/>
                  </a:cubicBezTo>
                  <a:cubicBezTo>
                    <a:pt x="5" y="12"/>
                    <a:pt x="5" y="13"/>
                    <a:pt x="5" y="14"/>
                  </a:cubicBezTo>
                  <a:cubicBezTo>
                    <a:pt x="5" y="27"/>
                    <a:pt x="5" y="27"/>
                    <a:pt x="5" y="27"/>
                  </a:cubicBezTo>
                  <a:cubicBezTo>
                    <a:pt x="0" y="27"/>
                    <a:pt x="0" y="27"/>
                    <a:pt x="0" y="27"/>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17">
              <a:extLst>
                <a:ext uri="{FF2B5EF4-FFF2-40B4-BE49-F238E27FC236}">
                  <a16:creationId xmlns:a16="http://schemas.microsoft.com/office/drawing/2014/main" id="{06638AE5-ED56-466F-9CDE-8F6AE916F3BD}"/>
                </a:ext>
              </a:extLst>
            </p:cNvPr>
            <p:cNvSpPr>
              <a:spLocks/>
            </p:cNvSpPr>
            <p:nvPr/>
          </p:nvSpPr>
          <p:spPr bwMode="auto">
            <a:xfrm>
              <a:off x="4792" y="2047"/>
              <a:ext cx="32" cy="72"/>
            </a:xfrm>
            <a:custGeom>
              <a:avLst/>
              <a:gdLst>
                <a:gd name="T0" fmla="*/ 3 w 15"/>
                <a:gd name="T1" fmla="*/ 12 h 34"/>
                <a:gd name="T2" fmla="*/ 0 w 15"/>
                <a:gd name="T3" fmla="*/ 12 h 34"/>
                <a:gd name="T4" fmla="*/ 0 w 15"/>
                <a:gd name="T5" fmla="*/ 8 h 34"/>
                <a:gd name="T6" fmla="*/ 3 w 15"/>
                <a:gd name="T7" fmla="*/ 8 h 34"/>
                <a:gd name="T8" fmla="*/ 3 w 15"/>
                <a:gd name="T9" fmla="*/ 0 h 34"/>
                <a:gd name="T10" fmla="*/ 8 w 15"/>
                <a:gd name="T11" fmla="*/ 0 h 34"/>
                <a:gd name="T12" fmla="*/ 8 w 15"/>
                <a:gd name="T13" fmla="*/ 8 h 34"/>
                <a:gd name="T14" fmla="*/ 15 w 15"/>
                <a:gd name="T15" fmla="*/ 8 h 34"/>
                <a:gd name="T16" fmla="*/ 15 w 15"/>
                <a:gd name="T17" fmla="*/ 12 h 34"/>
                <a:gd name="T18" fmla="*/ 8 w 15"/>
                <a:gd name="T19" fmla="*/ 12 h 34"/>
                <a:gd name="T20" fmla="*/ 8 w 15"/>
                <a:gd name="T21" fmla="*/ 24 h 34"/>
                <a:gd name="T22" fmla="*/ 14 w 15"/>
                <a:gd name="T23" fmla="*/ 29 h 34"/>
                <a:gd name="T24" fmla="*/ 15 w 15"/>
                <a:gd name="T25" fmla="*/ 29 h 34"/>
                <a:gd name="T26" fmla="*/ 15 w 15"/>
                <a:gd name="T27" fmla="*/ 34 h 34"/>
                <a:gd name="T28" fmla="*/ 13 w 15"/>
                <a:gd name="T29" fmla="*/ 34 h 34"/>
                <a:gd name="T30" fmla="*/ 3 w 15"/>
                <a:gd name="T31" fmla="*/ 24 h 34"/>
                <a:gd name="T32" fmla="*/ 3 w 15"/>
                <a:gd name="T33"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34">
                  <a:moveTo>
                    <a:pt x="3" y="12"/>
                  </a:moveTo>
                  <a:cubicBezTo>
                    <a:pt x="0" y="12"/>
                    <a:pt x="0" y="12"/>
                    <a:pt x="0" y="12"/>
                  </a:cubicBezTo>
                  <a:cubicBezTo>
                    <a:pt x="0" y="8"/>
                    <a:pt x="0" y="8"/>
                    <a:pt x="0" y="8"/>
                  </a:cubicBezTo>
                  <a:cubicBezTo>
                    <a:pt x="3" y="8"/>
                    <a:pt x="3" y="8"/>
                    <a:pt x="3" y="8"/>
                  </a:cubicBezTo>
                  <a:cubicBezTo>
                    <a:pt x="3" y="0"/>
                    <a:pt x="3" y="0"/>
                    <a:pt x="3" y="0"/>
                  </a:cubicBezTo>
                  <a:cubicBezTo>
                    <a:pt x="8" y="0"/>
                    <a:pt x="8" y="0"/>
                    <a:pt x="8" y="0"/>
                  </a:cubicBezTo>
                  <a:cubicBezTo>
                    <a:pt x="8" y="8"/>
                    <a:pt x="8" y="8"/>
                    <a:pt x="8" y="8"/>
                  </a:cubicBezTo>
                  <a:cubicBezTo>
                    <a:pt x="15" y="8"/>
                    <a:pt x="15" y="8"/>
                    <a:pt x="15" y="8"/>
                  </a:cubicBezTo>
                  <a:cubicBezTo>
                    <a:pt x="15" y="12"/>
                    <a:pt x="15" y="12"/>
                    <a:pt x="15" y="12"/>
                  </a:cubicBezTo>
                  <a:cubicBezTo>
                    <a:pt x="8" y="12"/>
                    <a:pt x="8" y="12"/>
                    <a:pt x="8" y="12"/>
                  </a:cubicBezTo>
                  <a:cubicBezTo>
                    <a:pt x="8" y="24"/>
                    <a:pt x="8" y="24"/>
                    <a:pt x="8" y="24"/>
                  </a:cubicBezTo>
                  <a:cubicBezTo>
                    <a:pt x="8" y="29"/>
                    <a:pt x="12" y="29"/>
                    <a:pt x="14" y="29"/>
                  </a:cubicBezTo>
                  <a:cubicBezTo>
                    <a:pt x="15" y="29"/>
                    <a:pt x="15" y="29"/>
                    <a:pt x="15" y="29"/>
                  </a:cubicBezTo>
                  <a:cubicBezTo>
                    <a:pt x="15" y="34"/>
                    <a:pt x="15" y="34"/>
                    <a:pt x="15" y="34"/>
                  </a:cubicBezTo>
                  <a:cubicBezTo>
                    <a:pt x="15" y="34"/>
                    <a:pt x="14" y="34"/>
                    <a:pt x="13" y="34"/>
                  </a:cubicBezTo>
                  <a:cubicBezTo>
                    <a:pt x="10" y="34"/>
                    <a:pt x="3" y="33"/>
                    <a:pt x="3" y="24"/>
                  </a:cubicBezTo>
                  <a:lnTo>
                    <a:pt x="3"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18">
              <a:extLst>
                <a:ext uri="{FF2B5EF4-FFF2-40B4-BE49-F238E27FC236}">
                  <a16:creationId xmlns:a16="http://schemas.microsoft.com/office/drawing/2014/main" id="{87487E6D-9264-4069-B66F-0340ACFFB855}"/>
                </a:ext>
              </a:extLst>
            </p:cNvPr>
            <p:cNvSpPr>
              <a:spLocks noEditPoints="1"/>
            </p:cNvSpPr>
            <p:nvPr/>
          </p:nvSpPr>
          <p:spPr bwMode="auto">
            <a:xfrm>
              <a:off x="4834" y="2062"/>
              <a:ext cx="47" cy="57"/>
            </a:xfrm>
            <a:custGeom>
              <a:avLst/>
              <a:gdLst>
                <a:gd name="T0" fmla="*/ 16 w 22"/>
                <a:gd name="T1" fmla="*/ 10 h 27"/>
                <a:gd name="T2" fmla="*/ 17 w 22"/>
                <a:gd name="T3" fmla="*/ 10 h 27"/>
                <a:gd name="T4" fmla="*/ 17 w 22"/>
                <a:gd name="T5" fmla="*/ 10 h 27"/>
                <a:gd name="T6" fmla="*/ 11 w 22"/>
                <a:gd name="T7" fmla="*/ 4 h 27"/>
                <a:gd name="T8" fmla="*/ 4 w 22"/>
                <a:gd name="T9" fmla="*/ 7 h 27"/>
                <a:gd name="T10" fmla="*/ 1 w 22"/>
                <a:gd name="T11" fmla="*/ 3 h 27"/>
                <a:gd name="T12" fmla="*/ 11 w 22"/>
                <a:gd name="T13" fmla="*/ 0 h 27"/>
                <a:gd name="T14" fmla="*/ 22 w 22"/>
                <a:gd name="T15" fmla="*/ 10 h 27"/>
                <a:gd name="T16" fmla="*/ 22 w 22"/>
                <a:gd name="T17" fmla="*/ 27 h 27"/>
                <a:gd name="T18" fmla="*/ 17 w 22"/>
                <a:gd name="T19" fmla="*/ 27 h 27"/>
                <a:gd name="T20" fmla="*/ 17 w 22"/>
                <a:gd name="T21" fmla="*/ 24 h 27"/>
                <a:gd name="T22" fmla="*/ 17 w 22"/>
                <a:gd name="T23" fmla="*/ 22 h 27"/>
                <a:gd name="T24" fmla="*/ 17 w 22"/>
                <a:gd name="T25" fmla="*/ 22 h 27"/>
                <a:gd name="T26" fmla="*/ 9 w 22"/>
                <a:gd name="T27" fmla="*/ 27 h 27"/>
                <a:gd name="T28" fmla="*/ 0 w 22"/>
                <a:gd name="T29" fmla="*/ 19 h 27"/>
                <a:gd name="T30" fmla="*/ 16 w 22"/>
                <a:gd name="T31" fmla="*/ 10 h 27"/>
                <a:gd name="T32" fmla="*/ 10 w 22"/>
                <a:gd name="T33" fmla="*/ 23 h 27"/>
                <a:gd name="T34" fmla="*/ 17 w 22"/>
                <a:gd name="T35" fmla="*/ 15 h 27"/>
                <a:gd name="T36" fmla="*/ 17 w 22"/>
                <a:gd name="T37" fmla="*/ 14 h 27"/>
                <a:gd name="T38" fmla="*/ 15 w 22"/>
                <a:gd name="T39" fmla="*/ 14 h 27"/>
                <a:gd name="T40" fmla="*/ 5 w 22"/>
                <a:gd name="T41" fmla="*/ 19 h 27"/>
                <a:gd name="T42" fmla="*/ 10 w 22"/>
                <a:gd name="T43"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7">
                  <a:moveTo>
                    <a:pt x="16" y="10"/>
                  </a:moveTo>
                  <a:cubicBezTo>
                    <a:pt x="17" y="10"/>
                    <a:pt x="17" y="10"/>
                    <a:pt x="17" y="10"/>
                  </a:cubicBezTo>
                  <a:cubicBezTo>
                    <a:pt x="17" y="10"/>
                    <a:pt x="17" y="10"/>
                    <a:pt x="17" y="10"/>
                  </a:cubicBezTo>
                  <a:cubicBezTo>
                    <a:pt x="17" y="5"/>
                    <a:pt x="14" y="4"/>
                    <a:pt x="11" y="4"/>
                  </a:cubicBezTo>
                  <a:cubicBezTo>
                    <a:pt x="7" y="4"/>
                    <a:pt x="4" y="7"/>
                    <a:pt x="4" y="7"/>
                  </a:cubicBezTo>
                  <a:cubicBezTo>
                    <a:pt x="1" y="3"/>
                    <a:pt x="1" y="3"/>
                    <a:pt x="1" y="3"/>
                  </a:cubicBezTo>
                  <a:cubicBezTo>
                    <a:pt x="1" y="3"/>
                    <a:pt x="5" y="0"/>
                    <a:pt x="11" y="0"/>
                  </a:cubicBezTo>
                  <a:cubicBezTo>
                    <a:pt x="18" y="0"/>
                    <a:pt x="22" y="3"/>
                    <a:pt x="22" y="10"/>
                  </a:cubicBezTo>
                  <a:cubicBezTo>
                    <a:pt x="22" y="27"/>
                    <a:pt x="22" y="27"/>
                    <a:pt x="22" y="27"/>
                  </a:cubicBezTo>
                  <a:cubicBezTo>
                    <a:pt x="17" y="27"/>
                    <a:pt x="17" y="27"/>
                    <a:pt x="17" y="27"/>
                  </a:cubicBezTo>
                  <a:cubicBezTo>
                    <a:pt x="17" y="24"/>
                    <a:pt x="17" y="24"/>
                    <a:pt x="17" y="24"/>
                  </a:cubicBezTo>
                  <a:cubicBezTo>
                    <a:pt x="17" y="23"/>
                    <a:pt x="17" y="22"/>
                    <a:pt x="17" y="22"/>
                  </a:cubicBezTo>
                  <a:cubicBezTo>
                    <a:pt x="17" y="22"/>
                    <a:pt x="17" y="22"/>
                    <a:pt x="17" y="22"/>
                  </a:cubicBezTo>
                  <a:cubicBezTo>
                    <a:pt x="17" y="22"/>
                    <a:pt x="15" y="27"/>
                    <a:pt x="9" y="27"/>
                  </a:cubicBezTo>
                  <a:cubicBezTo>
                    <a:pt x="4" y="27"/>
                    <a:pt x="0" y="25"/>
                    <a:pt x="0" y="19"/>
                  </a:cubicBezTo>
                  <a:cubicBezTo>
                    <a:pt x="0" y="11"/>
                    <a:pt x="11" y="10"/>
                    <a:pt x="16" y="10"/>
                  </a:cubicBezTo>
                  <a:close/>
                  <a:moveTo>
                    <a:pt x="10" y="23"/>
                  </a:moveTo>
                  <a:cubicBezTo>
                    <a:pt x="14" y="23"/>
                    <a:pt x="17" y="19"/>
                    <a:pt x="17" y="15"/>
                  </a:cubicBezTo>
                  <a:cubicBezTo>
                    <a:pt x="17" y="14"/>
                    <a:pt x="17" y="14"/>
                    <a:pt x="17" y="14"/>
                  </a:cubicBezTo>
                  <a:cubicBezTo>
                    <a:pt x="15" y="14"/>
                    <a:pt x="15" y="14"/>
                    <a:pt x="15" y="14"/>
                  </a:cubicBezTo>
                  <a:cubicBezTo>
                    <a:pt x="12" y="14"/>
                    <a:pt x="5" y="14"/>
                    <a:pt x="5" y="19"/>
                  </a:cubicBezTo>
                  <a:cubicBezTo>
                    <a:pt x="5" y="21"/>
                    <a:pt x="6" y="23"/>
                    <a:pt x="1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19">
              <a:extLst>
                <a:ext uri="{FF2B5EF4-FFF2-40B4-BE49-F238E27FC236}">
                  <a16:creationId xmlns:a16="http://schemas.microsoft.com/office/drawing/2014/main" id="{22B6F623-F0D5-4FC6-9A76-1C919E530E96}"/>
                </a:ext>
              </a:extLst>
            </p:cNvPr>
            <p:cNvSpPr>
              <a:spLocks/>
            </p:cNvSpPr>
            <p:nvPr/>
          </p:nvSpPr>
          <p:spPr bwMode="auto">
            <a:xfrm>
              <a:off x="4897" y="2062"/>
              <a:ext cx="51" cy="57"/>
            </a:xfrm>
            <a:custGeom>
              <a:avLst/>
              <a:gdLst>
                <a:gd name="T0" fmla="*/ 0 w 24"/>
                <a:gd name="T1" fmla="*/ 0 h 27"/>
                <a:gd name="T2" fmla="*/ 5 w 24"/>
                <a:gd name="T3" fmla="*/ 0 h 27"/>
                <a:gd name="T4" fmla="*/ 5 w 24"/>
                <a:gd name="T5" fmla="*/ 4 h 27"/>
                <a:gd name="T6" fmla="*/ 5 w 24"/>
                <a:gd name="T7" fmla="*/ 6 h 27"/>
                <a:gd name="T8" fmla="*/ 5 w 24"/>
                <a:gd name="T9" fmla="*/ 6 h 27"/>
                <a:gd name="T10" fmla="*/ 15 w 24"/>
                <a:gd name="T11" fmla="*/ 0 h 27"/>
                <a:gd name="T12" fmla="*/ 24 w 24"/>
                <a:gd name="T13" fmla="*/ 10 h 27"/>
                <a:gd name="T14" fmla="*/ 24 w 24"/>
                <a:gd name="T15" fmla="*/ 27 h 27"/>
                <a:gd name="T16" fmla="*/ 19 w 24"/>
                <a:gd name="T17" fmla="*/ 27 h 27"/>
                <a:gd name="T18" fmla="*/ 19 w 24"/>
                <a:gd name="T19" fmla="*/ 11 h 27"/>
                <a:gd name="T20" fmla="*/ 14 w 24"/>
                <a:gd name="T21" fmla="*/ 4 h 27"/>
                <a:gd name="T22" fmla="*/ 6 w 24"/>
                <a:gd name="T23" fmla="*/ 11 h 27"/>
                <a:gd name="T24" fmla="*/ 5 w 24"/>
                <a:gd name="T25" fmla="*/ 14 h 27"/>
                <a:gd name="T26" fmla="*/ 5 w 24"/>
                <a:gd name="T27" fmla="*/ 27 h 27"/>
                <a:gd name="T28" fmla="*/ 0 w 24"/>
                <a:gd name="T29" fmla="*/ 27 h 27"/>
                <a:gd name="T30" fmla="*/ 0 w 24"/>
                <a:gd name="T3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27">
                  <a:moveTo>
                    <a:pt x="0" y="0"/>
                  </a:moveTo>
                  <a:cubicBezTo>
                    <a:pt x="5" y="0"/>
                    <a:pt x="5" y="0"/>
                    <a:pt x="5" y="0"/>
                  </a:cubicBezTo>
                  <a:cubicBezTo>
                    <a:pt x="5" y="4"/>
                    <a:pt x="5" y="4"/>
                    <a:pt x="5" y="4"/>
                  </a:cubicBezTo>
                  <a:cubicBezTo>
                    <a:pt x="5" y="5"/>
                    <a:pt x="5" y="6"/>
                    <a:pt x="5" y="6"/>
                  </a:cubicBezTo>
                  <a:cubicBezTo>
                    <a:pt x="5" y="6"/>
                    <a:pt x="5" y="6"/>
                    <a:pt x="5" y="6"/>
                  </a:cubicBezTo>
                  <a:cubicBezTo>
                    <a:pt x="6" y="3"/>
                    <a:pt x="9" y="0"/>
                    <a:pt x="15" y="0"/>
                  </a:cubicBezTo>
                  <a:cubicBezTo>
                    <a:pt x="21" y="0"/>
                    <a:pt x="24" y="3"/>
                    <a:pt x="24" y="10"/>
                  </a:cubicBezTo>
                  <a:cubicBezTo>
                    <a:pt x="24" y="27"/>
                    <a:pt x="24" y="27"/>
                    <a:pt x="24" y="27"/>
                  </a:cubicBezTo>
                  <a:cubicBezTo>
                    <a:pt x="19" y="27"/>
                    <a:pt x="19" y="27"/>
                    <a:pt x="19" y="27"/>
                  </a:cubicBezTo>
                  <a:cubicBezTo>
                    <a:pt x="19" y="11"/>
                    <a:pt x="19" y="11"/>
                    <a:pt x="19" y="11"/>
                  </a:cubicBezTo>
                  <a:cubicBezTo>
                    <a:pt x="19" y="7"/>
                    <a:pt x="18" y="4"/>
                    <a:pt x="14" y="4"/>
                  </a:cubicBezTo>
                  <a:cubicBezTo>
                    <a:pt x="10" y="4"/>
                    <a:pt x="7" y="7"/>
                    <a:pt x="6" y="11"/>
                  </a:cubicBezTo>
                  <a:cubicBezTo>
                    <a:pt x="6" y="12"/>
                    <a:pt x="5" y="13"/>
                    <a:pt x="5" y="14"/>
                  </a:cubicBezTo>
                  <a:cubicBezTo>
                    <a:pt x="5" y="27"/>
                    <a:pt x="5" y="27"/>
                    <a:pt x="5" y="27"/>
                  </a:cubicBezTo>
                  <a:cubicBezTo>
                    <a:pt x="0" y="27"/>
                    <a:pt x="0" y="27"/>
                    <a:pt x="0" y="27"/>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20">
              <a:extLst>
                <a:ext uri="{FF2B5EF4-FFF2-40B4-BE49-F238E27FC236}">
                  <a16:creationId xmlns:a16="http://schemas.microsoft.com/office/drawing/2014/main" id="{0E2EECAD-EEA2-46C9-B218-C95823A54DAE}"/>
                </a:ext>
              </a:extLst>
            </p:cNvPr>
            <p:cNvSpPr>
              <a:spLocks/>
            </p:cNvSpPr>
            <p:nvPr/>
          </p:nvSpPr>
          <p:spPr bwMode="auto">
            <a:xfrm>
              <a:off x="4962" y="2047"/>
              <a:ext cx="32" cy="72"/>
            </a:xfrm>
            <a:custGeom>
              <a:avLst/>
              <a:gdLst>
                <a:gd name="T0" fmla="*/ 3 w 15"/>
                <a:gd name="T1" fmla="*/ 12 h 34"/>
                <a:gd name="T2" fmla="*/ 0 w 15"/>
                <a:gd name="T3" fmla="*/ 12 h 34"/>
                <a:gd name="T4" fmla="*/ 0 w 15"/>
                <a:gd name="T5" fmla="*/ 8 h 34"/>
                <a:gd name="T6" fmla="*/ 3 w 15"/>
                <a:gd name="T7" fmla="*/ 8 h 34"/>
                <a:gd name="T8" fmla="*/ 3 w 15"/>
                <a:gd name="T9" fmla="*/ 0 h 34"/>
                <a:gd name="T10" fmla="*/ 8 w 15"/>
                <a:gd name="T11" fmla="*/ 0 h 34"/>
                <a:gd name="T12" fmla="*/ 8 w 15"/>
                <a:gd name="T13" fmla="*/ 8 h 34"/>
                <a:gd name="T14" fmla="*/ 14 w 15"/>
                <a:gd name="T15" fmla="*/ 8 h 34"/>
                <a:gd name="T16" fmla="*/ 14 w 15"/>
                <a:gd name="T17" fmla="*/ 12 h 34"/>
                <a:gd name="T18" fmla="*/ 8 w 15"/>
                <a:gd name="T19" fmla="*/ 12 h 34"/>
                <a:gd name="T20" fmla="*/ 8 w 15"/>
                <a:gd name="T21" fmla="*/ 24 h 34"/>
                <a:gd name="T22" fmla="*/ 14 w 15"/>
                <a:gd name="T23" fmla="*/ 29 h 34"/>
                <a:gd name="T24" fmla="*/ 15 w 15"/>
                <a:gd name="T25" fmla="*/ 29 h 34"/>
                <a:gd name="T26" fmla="*/ 15 w 15"/>
                <a:gd name="T27" fmla="*/ 34 h 34"/>
                <a:gd name="T28" fmla="*/ 13 w 15"/>
                <a:gd name="T29" fmla="*/ 34 h 34"/>
                <a:gd name="T30" fmla="*/ 3 w 15"/>
                <a:gd name="T31" fmla="*/ 24 h 34"/>
                <a:gd name="T32" fmla="*/ 3 w 15"/>
                <a:gd name="T33"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34">
                  <a:moveTo>
                    <a:pt x="3" y="12"/>
                  </a:moveTo>
                  <a:cubicBezTo>
                    <a:pt x="0" y="12"/>
                    <a:pt x="0" y="12"/>
                    <a:pt x="0" y="12"/>
                  </a:cubicBezTo>
                  <a:cubicBezTo>
                    <a:pt x="0" y="8"/>
                    <a:pt x="0" y="8"/>
                    <a:pt x="0" y="8"/>
                  </a:cubicBezTo>
                  <a:cubicBezTo>
                    <a:pt x="3" y="8"/>
                    <a:pt x="3" y="8"/>
                    <a:pt x="3" y="8"/>
                  </a:cubicBezTo>
                  <a:cubicBezTo>
                    <a:pt x="3" y="0"/>
                    <a:pt x="3" y="0"/>
                    <a:pt x="3" y="0"/>
                  </a:cubicBezTo>
                  <a:cubicBezTo>
                    <a:pt x="8" y="0"/>
                    <a:pt x="8" y="0"/>
                    <a:pt x="8" y="0"/>
                  </a:cubicBezTo>
                  <a:cubicBezTo>
                    <a:pt x="8" y="8"/>
                    <a:pt x="8" y="8"/>
                    <a:pt x="8" y="8"/>
                  </a:cubicBezTo>
                  <a:cubicBezTo>
                    <a:pt x="14" y="8"/>
                    <a:pt x="14" y="8"/>
                    <a:pt x="14" y="8"/>
                  </a:cubicBezTo>
                  <a:cubicBezTo>
                    <a:pt x="14" y="12"/>
                    <a:pt x="14" y="12"/>
                    <a:pt x="14" y="12"/>
                  </a:cubicBezTo>
                  <a:cubicBezTo>
                    <a:pt x="8" y="12"/>
                    <a:pt x="8" y="12"/>
                    <a:pt x="8" y="12"/>
                  </a:cubicBezTo>
                  <a:cubicBezTo>
                    <a:pt x="8" y="24"/>
                    <a:pt x="8" y="24"/>
                    <a:pt x="8" y="24"/>
                  </a:cubicBezTo>
                  <a:cubicBezTo>
                    <a:pt x="8" y="29"/>
                    <a:pt x="12" y="29"/>
                    <a:pt x="14" y="29"/>
                  </a:cubicBezTo>
                  <a:cubicBezTo>
                    <a:pt x="14" y="29"/>
                    <a:pt x="15" y="29"/>
                    <a:pt x="15" y="29"/>
                  </a:cubicBezTo>
                  <a:cubicBezTo>
                    <a:pt x="15" y="34"/>
                    <a:pt x="15" y="34"/>
                    <a:pt x="15" y="34"/>
                  </a:cubicBezTo>
                  <a:cubicBezTo>
                    <a:pt x="15" y="34"/>
                    <a:pt x="14" y="34"/>
                    <a:pt x="13" y="34"/>
                  </a:cubicBezTo>
                  <a:cubicBezTo>
                    <a:pt x="10" y="34"/>
                    <a:pt x="3" y="33"/>
                    <a:pt x="3" y="24"/>
                  </a:cubicBezTo>
                  <a:lnTo>
                    <a:pt x="3"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21">
              <a:extLst>
                <a:ext uri="{FF2B5EF4-FFF2-40B4-BE49-F238E27FC236}">
                  <a16:creationId xmlns:a16="http://schemas.microsoft.com/office/drawing/2014/main" id="{E7C194B8-CAAB-4B91-BA98-594AE869D614}"/>
                </a:ext>
              </a:extLst>
            </p:cNvPr>
            <p:cNvSpPr>
              <a:spLocks/>
            </p:cNvSpPr>
            <p:nvPr/>
          </p:nvSpPr>
          <p:spPr bwMode="auto">
            <a:xfrm>
              <a:off x="5002" y="2062"/>
              <a:ext cx="42" cy="57"/>
            </a:xfrm>
            <a:custGeom>
              <a:avLst/>
              <a:gdLst>
                <a:gd name="T0" fmla="*/ 3 w 20"/>
                <a:gd name="T1" fmla="*/ 20 h 27"/>
                <a:gd name="T2" fmla="*/ 10 w 20"/>
                <a:gd name="T3" fmla="*/ 23 h 27"/>
                <a:gd name="T4" fmla="*/ 15 w 20"/>
                <a:gd name="T5" fmla="*/ 20 h 27"/>
                <a:gd name="T6" fmla="*/ 1 w 20"/>
                <a:gd name="T7" fmla="*/ 7 h 27"/>
                <a:gd name="T8" fmla="*/ 11 w 20"/>
                <a:gd name="T9" fmla="*/ 0 h 27"/>
                <a:gd name="T10" fmla="*/ 19 w 20"/>
                <a:gd name="T11" fmla="*/ 3 h 27"/>
                <a:gd name="T12" fmla="*/ 17 w 20"/>
                <a:gd name="T13" fmla="*/ 6 h 27"/>
                <a:gd name="T14" fmla="*/ 11 w 20"/>
                <a:gd name="T15" fmla="*/ 4 h 27"/>
                <a:gd name="T16" fmla="*/ 6 w 20"/>
                <a:gd name="T17" fmla="*/ 7 h 27"/>
                <a:gd name="T18" fmla="*/ 20 w 20"/>
                <a:gd name="T19" fmla="*/ 20 h 27"/>
                <a:gd name="T20" fmla="*/ 10 w 20"/>
                <a:gd name="T21" fmla="*/ 27 h 27"/>
                <a:gd name="T22" fmla="*/ 0 w 20"/>
                <a:gd name="T23" fmla="*/ 23 h 27"/>
                <a:gd name="T24" fmla="*/ 3 w 20"/>
                <a:gd name="T25"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7">
                  <a:moveTo>
                    <a:pt x="3" y="20"/>
                  </a:moveTo>
                  <a:cubicBezTo>
                    <a:pt x="3" y="20"/>
                    <a:pt x="6" y="23"/>
                    <a:pt x="10" y="23"/>
                  </a:cubicBezTo>
                  <a:cubicBezTo>
                    <a:pt x="13" y="23"/>
                    <a:pt x="15" y="22"/>
                    <a:pt x="15" y="20"/>
                  </a:cubicBezTo>
                  <a:cubicBezTo>
                    <a:pt x="15" y="15"/>
                    <a:pt x="1" y="16"/>
                    <a:pt x="1" y="7"/>
                  </a:cubicBezTo>
                  <a:cubicBezTo>
                    <a:pt x="1" y="2"/>
                    <a:pt x="6" y="0"/>
                    <a:pt x="11" y="0"/>
                  </a:cubicBezTo>
                  <a:cubicBezTo>
                    <a:pt x="17" y="0"/>
                    <a:pt x="19" y="3"/>
                    <a:pt x="19" y="3"/>
                  </a:cubicBezTo>
                  <a:cubicBezTo>
                    <a:pt x="17" y="6"/>
                    <a:pt x="17" y="6"/>
                    <a:pt x="17" y="6"/>
                  </a:cubicBezTo>
                  <a:cubicBezTo>
                    <a:pt x="17" y="6"/>
                    <a:pt x="15" y="4"/>
                    <a:pt x="11" y="4"/>
                  </a:cubicBezTo>
                  <a:cubicBezTo>
                    <a:pt x="9" y="4"/>
                    <a:pt x="6" y="5"/>
                    <a:pt x="6" y="7"/>
                  </a:cubicBezTo>
                  <a:cubicBezTo>
                    <a:pt x="6" y="12"/>
                    <a:pt x="20" y="11"/>
                    <a:pt x="20" y="20"/>
                  </a:cubicBezTo>
                  <a:cubicBezTo>
                    <a:pt x="20" y="24"/>
                    <a:pt x="16" y="27"/>
                    <a:pt x="10" y="27"/>
                  </a:cubicBezTo>
                  <a:cubicBezTo>
                    <a:pt x="4" y="27"/>
                    <a:pt x="0" y="23"/>
                    <a:pt x="0" y="23"/>
                  </a:cubicBezTo>
                  <a:lnTo>
                    <a:pt x="3"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22">
              <a:extLst>
                <a:ext uri="{FF2B5EF4-FFF2-40B4-BE49-F238E27FC236}">
                  <a16:creationId xmlns:a16="http://schemas.microsoft.com/office/drawing/2014/main" id="{322548C9-54E4-4F10-81EF-ED8B7C2CBBF8}"/>
                </a:ext>
              </a:extLst>
            </p:cNvPr>
            <p:cNvSpPr>
              <a:spLocks noEditPoints="1"/>
            </p:cNvSpPr>
            <p:nvPr/>
          </p:nvSpPr>
          <p:spPr bwMode="auto">
            <a:xfrm>
              <a:off x="4403" y="2201"/>
              <a:ext cx="52" cy="57"/>
            </a:xfrm>
            <a:custGeom>
              <a:avLst/>
              <a:gdLst>
                <a:gd name="T0" fmla="*/ 13 w 25"/>
                <a:gd name="T1" fmla="*/ 0 h 27"/>
                <a:gd name="T2" fmla="*/ 25 w 25"/>
                <a:gd name="T3" fmla="*/ 12 h 27"/>
                <a:gd name="T4" fmla="*/ 25 w 25"/>
                <a:gd name="T5" fmla="*/ 14 h 27"/>
                <a:gd name="T6" fmla="*/ 5 w 25"/>
                <a:gd name="T7" fmla="*/ 14 h 27"/>
                <a:gd name="T8" fmla="*/ 14 w 25"/>
                <a:gd name="T9" fmla="*/ 23 h 27"/>
                <a:gd name="T10" fmla="*/ 22 w 25"/>
                <a:gd name="T11" fmla="*/ 20 h 27"/>
                <a:gd name="T12" fmla="*/ 24 w 25"/>
                <a:gd name="T13" fmla="*/ 23 h 27"/>
                <a:gd name="T14" fmla="*/ 14 w 25"/>
                <a:gd name="T15" fmla="*/ 27 h 27"/>
                <a:gd name="T16" fmla="*/ 0 w 25"/>
                <a:gd name="T17" fmla="*/ 13 h 27"/>
                <a:gd name="T18" fmla="*/ 13 w 25"/>
                <a:gd name="T19" fmla="*/ 0 h 27"/>
                <a:gd name="T20" fmla="*/ 20 w 25"/>
                <a:gd name="T21" fmla="*/ 10 h 27"/>
                <a:gd name="T22" fmla="*/ 13 w 25"/>
                <a:gd name="T23" fmla="*/ 4 h 27"/>
                <a:gd name="T24" fmla="*/ 6 w 25"/>
                <a:gd name="T25" fmla="*/ 10 h 27"/>
                <a:gd name="T26" fmla="*/ 20 w 25"/>
                <a:gd name="T27"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27">
                  <a:moveTo>
                    <a:pt x="13" y="0"/>
                  </a:moveTo>
                  <a:cubicBezTo>
                    <a:pt x="21" y="0"/>
                    <a:pt x="25" y="5"/>
                    <a:pt x="25" y="12"/>
                  </a:cubicBezTo>
                  <a:cubicBezTo>
                    <a:pt x="25" y="13"/>
                    <a:pt x="25" y="14"/>
                    <a:pt x="25" y="14"/>
                  </a:cubicBezTo>
                  <a:cubicBezTo>
                    <a:pt x="5" y="14"/>
                    <a:pt x="5" y="14"/>
                    <a:pt x="5" y="14"/>
                  </a:cubicBezTo>
                  <a:cubicBezTo>
                    <a:pt x="6" y="20"/>
                    <a:pt x="10" y="23"/>
                    <a:pt x="14" y="23"/>
                  </a:cubicBezTo>
                  <a:cubicBezTo>
                    <a:pt x="19" y="23"/>
                    <a:pt x="22" y="20"/>
                    <a:pt x="22" y="20"/>
                  </a:cubicBezTo>
                  <a:cubicBezTo>
                    <a:pt x="24" y="23"/>
                    <a:pt x="24" y="23"/>
                    <a:pt x="24" y="23"/>
                  </a:cubicBezTo>
                  <a:cubicBezTo>
                    <a:pt x="24" y="23"/>
                    <a:pt x="20" y="27"/>
                    <a:pt x="14" y="27"/>
                  </a:cubicBezTo>
                  <a:cubicBezTo>
                    <a:pt x="6" y="27"/>
                    <a:pt x="0" y="21"/>
                    <a:pt x="0" y="13"/>
                  </a:cubicBezTo>
                  <a:cubicBezTo>
                    <a:pt x="0" y="5"/>
                    <a:pt x="6" y="0"/>
                    <a:pt x="13" y="0"/>
                  </a:cubicBezTo>
                  <a:close/>
                  <a:moveTo>
                    <a:pt x="20" y="10"/>
                  </a:moveTo>
                  <a:cubicBezTo>
                    <a:pt x="19" y="6"/>
                    <a:pt x="17" y="4"/>
                    <a:pt x="13" y="4"/>
                  </a:cubicBezTo>
                  <a:cubicBezTo>
                    <a:pt x="9" y="4"/>
                    <a:pt x="6" y="6"/>
                    <a:pt x="6" y="10"/>
                  </a:cubicBezTo>
                  <a:lnTo>
                    <a:pt x="2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23">
              <a:extLst>
                <a:ext uri="{FF2B5EF4-FFF2-40B4-BE49-F238E27FC236}">
                  <a16:creationId xmlns:a16="http://schemas.microsoft.com/office/drawing/2014/main" id="{93426B83-60B3-4B69-850B-FEDF36063604}"/>
                </a:ext>
              </a:extLst>
            </p:cNvPr>
            <p:cNvSpPr>
              <a:spLocks/>
            </p:cNvSpPr>
            <p:nvPr/>
          </p:nvSpPr>
          <p:spPr bwMode="auto">
            <a:xfrm>
              <a:off x="4470" y="2201"/>
              <a:ext cx="50" cy="57"/>
            </a:xfrm>
            <a:custGeom>
              <a:avLst/>
              <a:gdLst>
                <a:gd name="T0" fmla="*/ 0 w 24"/>
                <a:gd name="T1" fmla="*/ 0 h 27"/>
                <a:gd name="T2" fmla="*/ 5 w 24"/>
                <a:gd name="T3" fmla="*/ 0 h 27"/>
                <a:gd name="T4" fmla="*/ 5 w 24"/>
                <a:gd name="T5" fmla="*/ 4 h 27"/>
                <a:gd name="T6" fmla="*/ 5 w 24"/>
                <a:gd name="T7" fmla="*/ 6 h 27"/>
                <a:gd name="T8" fmla="*/ 5 w 24"/>
                <a:gd name="T9" fmla="*/ 6 h 27"/>
                <a:gd name="T10" fmla="*/ 15 w 24"/>
                <a:gd name="T11" fmla="*/ 0 h 27"/>
                <a:gd name="T12" fmla="*/ 24 w 24"/>
                <a:gd name="T13" fmla="*/ 10 h 27"/>
                <a:gd name="T14" fmla="*/ 24 w 24"/>
                <a:gd name="T15" fmla="*/ 27 h 27"/>
                <a:gd name="T16" fmla="*/ 19 w 24"/>
                <a:gd name="T17" fmla="*/ 27 h 27"/>
                <a:gd name="T18" fmla="*/ 19 w 24"/>
                <a:gd name="T19" fmla="*/ 11 h 27"/>
                <a:gd name="T20" fmla="*/ 14 w 24"/>
                <a:gd name="T21" fmla="*/ 4 h 27"/>
                <a:gd name="T22" fmla="*/ 5 w 24"/>
                <a:gd name="T23" fmla="*/ 11 h 27"/>
                <a:gd name="T24" fmla="*/ 5 w 24"/>
                <a:gd name="T25" fmla="*/ 14 h 27"/>
                <a:gd name="T26" fmla="*/ 5 w 24"/>
                <a:gd name="T27" fmla="*/ 27 h 27"/>
                <a:gd name="T28" fmla="*/ 0 w 24"/>
                <a:gd name="T29" fmla="*/ 27 h 27"/>
                <a:gd name="T30" fmla="*/ 0 w 24"/>
                <a:gd name="T3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27">
                  <a:moveTo>
                    <a:pt x="0" y="0"/>
                  </a:moveTo>
                  <a:cubicBezTo>
                    <a:pt x="5" y="0"/>
                    <a:pt x="5" y="0"/>
                    <a:pt x="5" y="0"/>
                  </a:cubicBezTo>
                  <a:cubicBezTo>
                    <a:pt x="5" y="4"/>
                    <a:pt x="5" y="4"/>
                    <a:pt x="5" y="4"/>
                  </a:cubicBezTo>
                  <a:cubicBezTo>
                    <a:pt x="5" y="5"/>
                    <a:pt x="5" y="6"/>
                    <a:pt x="5" y="6"/>
                  </a:cubicBezTo>
                  <a:cubicBezTo>
                    <a:pt x="5" y="6"/>
                    <a:pt x="5" y="6"/>
                    <a:pt x="5" y="6"/>
                  </a:cubicBezTo>
                  <a:cubicBezTo>
                    <a:pt x="6" y="3"/>
                    <a:pt x="9" y="0"/>
                    <a:pt x="15" y="0"/>
                  </a:cubicBezTo>
                  <a:cubicBezTo>
                    <a:pt x="21" y="0"/>
                    <a:pt x="24" y="3"/>
                    <a:pt x="24" y="10"/>
                  </a:cubicBezTo>
                  <a:cubicBezTo>
                    <a:pt x="24" y="27"/>
                    <a:pt x="24" y="27"/>
                    <a:pt x="24" y="27"/>
                  </a:cubicBezTo>
                  <a:cubicBezTo>
                    <a:pt x="19" y="27"/>
                    <a:pt x="19" y="27"/>
                    <a:pt x="19" y="27"/>
                  </a:cubicBezTo>
                  <a:cubicBezTo>
                    <a:pt x="19" y="11"/>
                    <a:pt x="19" y="11"/>
                    <a:pt x="19" y="11"/>
                  </a:cubicBezTo>
                  <a:cubicBezTo>
                    <a:pt x="19" y="7"/>
                    <a:pt x="18" y="4"/>
                    <a:pt x="14" y="4"/>
                  </a:cubicBezTo>
                  <a:cubicBezTo>
                    <a:pt x="10" y="4"/>
                    <a:pt x="7" y="7"/>
                    <a:pt x="5" y="11"/>
                  </a:cubicBezTo>
                  <a:cubicBezTo>
                    <a:pt x="5" y="12"/>
                    <a:pt x="5" y="13"/>
                    <a:pt x="5" y="14"/>
                  </a:cubicBezTo>
                  <a:cubicBezTo>
                    <a:pt x="5" y="27"/>
                    <a:pt x="5" y="27"/>
                    <a:pt x="5" y="27"/>
                  </a:cubicBezTo>
                  <a:cubicBezTo>
                    <a:pt x="0" y="27"/>
                    <a:pt x="0" y="27"/>
                    <a:pt x="0" y="27"/>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24">
              <a:extLst>
                <a:ext uri="{FF2B5EF4-FFF2-40B4-BE49-F238E27FC236}">
                  <a16:creationId xmlns:a16="http://schemas.microsoft.com/office/drawing/2014/main" id="{64378C6A-97DB-42B1-9BDC-2339AF21EE6D}"/>
                </a:ext>
              </a:extLst>
            </p:cNvPr>
            <p:cNvSpPr>
              <a:spLocks noEditPoints="1"/>
            </p:cNvSpPr>
            <p:nvPr/>
          </p:nvSpPr>
          <p:spPr bwMode="auto">
            <a:xfrm>
              <a:off x="4564" y="2201"/>
              <a:ext cx="46" cy="57"/>
            </a:xfrm>
            <a:custGeom>
              <a:avLst/>
              <a:gdLst>
                <a:gd name="T0" fmla="*/ 16 w 22"/>
                <a:gd name="T1" fmla="*/ 10 h 27"/>
                <a:gd name="T2" fmla="*/ 17 w 22"/>
                <a:gd name="T3" fmla="*/ 10 h 27"/>
                <a:gd name="T4" fmla="*/ 17 w 22"/>
                <a:gd name="T5" fmla="*/ 10 h 27"/>
                <a:gd name="T6" fmla="*/ 11 w 22"/>
                <a:gd name="T7" fmla="*/ 4 h 27"/>
                <a:gd name="T8" fmla="*/ 4 w 22"/>
                <a:gd name="T9" fmla="*/ 6 h 27"/>
                <a:gd name="T10" fmla="*/ 2 w 22"/>
                <a:gd name="T11" fmla="*/ 3 h 27"/>
                <a:gd name="T12" fmla="*/ 11 w 22"/>
                <a:gd name="T13" fmla="*/ 0 h 27"/>
                <a:gd name="T14" fmla="*/ 22 w 22"/>
                <a:gd name="T15" fmla="*/ 10 h 27"/>
                <a:gd name="T16" fmla="*/ 22 w 22"/>
                <a:gd name="T17" fmla="*/ 27 h 27"/>
                <a:gd name="T18" fmla="*/ 17 w 22"/>
                <a:gd name="T19" fmla="*/ 27 h 27"/>
                <a:gd name="T20" fmla="*/ 17 w 22"/>
                <a:gd name="T21" fmla="*/ 24 h 27"/>
                <a:gd name="T22" fmla="*/ 17 w 22"/>
                <a:gd name="T23" fmla="*/ 22 h 27"/>
                <a:gd name="T24" fmla="*/ 17 w 22"/>
                <a:gd name="T25" fmla="*/ 22 h 27"/>
                <a:gd name="T26" fmla="*/ 9 w 22"/>
                <a:gd name="T27" fmla="*/ 27 h 27"/>
                <a:gd name="T28" fmla="*/ 0 w 22"/>
                <a:gd name="T29" fmla="*/ 19 h 27"/>
                <a:gd name="T30" fmla="*/ 16 w 22"/>
                <a:gd name="T31" fmla="*/ 10 h 27"/>
                <a:gd name="T32" fmla="*/ 10 w 22"/>
                <a:gd name="T33" fmla="*/ 23 h 27"/>
                <a:gd name="T34" fmla="*/ 17 w 22"/>
                <a:gd name="T35" fmla="*/ 15 h 27"/>
                <a:gd name="T36" fmla="*/ 17 w 22"/>
                <a:gd name="T37" fmla="*/ 14 h 27"/>
                <a:gd name="T38" fmla="*/ 16 w 22"/>
                <a:gd name="T39" fmla="*/ 14 h 27"/>
                <a:gd name="T40" fmla="*/ 5 w 22"/>
                <a:gd name="T41" fmla="*/ 19 h 27"/>
                <a:gd name="T42" fmla="*/ 10 w 22"/>
                <a:gd name="T43"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7">
                  <a:moveTo>
                    <a:pt x="16" y="10"/>
                  </a:moveTo>
                  <a:cubicBezTo>
                    <a:pt x="17" y="10"/>
                    <a:pt x="17" y="10"/>
                    <a:pt x="17" y="10"/>
                  </a:cubicBezTo>
                  <a:cubicBezTo>
                    <a:pt x="17" y="10"/>
                    <a:pt x="17" y="10"/>
                    <a:pt x="17" y="10"/>
                  </a:cubicBezTo>
                  <a:cubicBezTo>
                    <a:pt x="17" y="5"/>
                    <a:pt x="14" y="4"/>
                    <a:pt x="11" y="4"/>
                  </a:cubicBezTo>
                  <a:cubicBezTo>
                    <a:pt x="7" y="4"/>
                    <a:pt x="4" y="6"/>
                    <a:pt x="4" y="6"/>
                  </a:cubicBezTo>
                  <a:cubicBezTo>
                    <a:pt x="2" y="3"/>
                    <a:pt x="2" y="3"/>
                    <a:pt x="2" y="3"/>
                  </a:cubicBezTo>
                  <a:cubicBezTo>
                    <a:pt x="2" y="3"/>
                    <a:pt x="5" y="0"/>
                    <a:pt x="11" y="0"/>
                  </a:cubicBezTo>
                  <a:cubicBezTo>
                    <a:pt x="18" y="0"/>
                    <a:pt x="22" y="3"/>
                    <a:pt x="22" y="10"/>
                  </a:cubicBezTo>
                  <a:cubicBezTo>
                    <a:pt x="22" y="27"/>
                    <a:pt x="22" y="27"/>
                    <a:pt x="22" y="27"/>
                  </a:cubicBezTo>
                  <a:cubicBezTo>
                    <a:pt x="17" y="27"/>
                    <a:pt x="17" y="27"/>
                    <a:pt x="17" y="27"/>
                  </a:cubicBezTo>
                  <a:cubicBezTo>
                    <a:pt x="17" y="24"/>
                    <a:pt x="17" y="24"/>
                    <a:pt x="17" y="24"/>
                  </a:cubicBezTo>
                  <a:cubicBezTo>
                    <a:pt x="17" y="23"/>
                    <a:pt x="17" y="22"/>
                    <a:pt x="17" y="22"/>
                  </a:cubicBezTo>
                  <a:cubicBezTo>
                    <a:pt x="17" y="22"/>
                    <a:pt x="17" y="22"/>
                    <a:pt x="17" y="22"/>
                  </a:cubicBezTo>
                  <a:cubicBezTo>
                    <a:pt x="17" y="22"/>
                    <a:pt x="15" y="27"/>
                    <a:pt x="9" y="27"/>
                  </a:cubicBezTo>
                  <a:cubicBezTo>
                    <a:pt x="4" y="27"/>
                    <a:pt x="0" y="24"/>
                    <a:pt x="0" y="19"/>
                  </a:cubicBezTo>
                  <a:cubicBezTo>
                    <a:pt x="0" y="11"/>
                    <a:pt x="11" y="10"/>
                    <a:pt x="16" y="10"/>
                  </a:cubicBezTo>
                  <a:close/>
                  <a:moveTo>
                    <a:pt x="10" y="23"/>
                  </a:moveTo>
                  <a:cubicBezTo>
                    <a:pt x="14" y="23"/>
                    <a:pt x="17" y="19"/>
                    <a:pt x="17" y="15"/>
                  </a:cubicBezTo>
                  <a:cubicBezTo>
                    <a:pt x="17" y="14"/>
                    <a:pt x="17" y="14"/>
                    <a:pt x="17" y="14"/>
                  </a:cubicBezTo>
                  <a:cubicBezTo>
                    <a:pt x="16" y="14"/>
                    <a:pt x="16" y="14"/>
                    <a:pt x="16" y="14"/>
                  </a:cubicBezTo>
                  <a:cubicBezTo>
                    <a:pt x="12" y="14"/>
                    <a:pt x="5" y="14"/>
                    <a:pt x="5" y="19"/>
                  </a:cubicBezTo>
                  <a:cubicBezTo>
                    <a:pt x="5" y="21"/>
                    <a:pt x="7" y="23"/>
                    <a:pt x="1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25">
              <a:extLst>
                <a:ext uri="{FF2B5EF4-FFF2-40B4-BE49-F238E27FC236}">
                  <a16:creationId xmlns:a16="http://schemas.microsoft.com/office/drawing/2014/main" id="{83412FF8-DE26-452A-9FAF-73BF6E18B7F5}"/>
                </a:ext>
              </a:extLst>
            </p:cNvPr>
            <p:cNvSpPr>
              <a:spLocks noEditPoints="1"/>
            </p:cNvSpPr>
            <p:nvPr/>
          </p:nvSpPr>
          <p:spPr bwMode="auto">
            <a:xfrm>
              <a:off x="4625" y="2180"/>
              <a:ext cx="52" cy="78"/>
            </a:xfrm>
            <a:custGeom>
              <a:avLst/>
              <a:gdLst>
                <a:gd name="T0" fmla="*/ 12 w 25"/>
                <a:gd name="T1" fmla="*/ 10 h 37"/>
                <a:gd name="T2" fmla="*/ 20 w 25"/>
                <a:gd name="T3" fmla="*/ 14 h 37"/>
                <a:gd name="T4" fmla="*/ 20 w 25"/>
                <a:gd name="T5" fmla="*/ 14 h 37"/>
                <a:gd name="T6" fmla="*/ 20 w 25"/>
                <a:gd name="T7" fmla="*/ 12 h 37"/>
                <a:gd name="T8" fmla="*/ 20 w 25"/>
                <a:gd name="T9" fmla="*/ 0 h 37"/>
                <a:gd name="T10" fmla="*/ 25 w 25"/>
                <a:gd name="T11" fmla="*/ 0 h 37"/>
                <a:gd name="T12" fmla="*/ 25 w 25"/>
                <a:gd name="T13" fmla="*/ 37 h 37"/>
                <a:gd name="T14" fmla="*/ 20 w 25"/>
                <a:gd name="T15" fmla="*/ 37 h 37"/>
                <a:gd name="T16" fmla="*/ 20 w 25"/>
                <a:gd name="T17" fmla="*/ 34 h 37"/>
                <a:gd name="T18" fmla="*/ 20 w 25"/>
                <a:gd name="T19" fmla="*/ 32 h 37"/>
                <a:gd name="T20" fmla="*/ 20 w 25"/>
                <a:gd name="T21" fmla="*/ 32 h 37"/>
                <a:gd name="T22" fmla="*/ 11 w 25"/>
                <a:gd name="T23" fmla="*/ 37 h 37"/>
                <a:gd name="T24" fmla="*/ 0 w 25"/>
                <a:gd name="T25" fmla="*/ 23 h 37"/>
                <a:gd name="T26" fmla="*/ 12 w 25"/>
                <a:gd name="T27" fmla="*/ 10 h 37"/>
                <a:gd name="T28" fmla="*/ 12 w 25"/>
                <a:gd name="T29" fmla="*/ 33 h 37"/>
                <a:gd name="T30" fmla="*/ 20 w 25"/>
                <a:gd name="T31" fmla="*/ 23 h 37"/>
                <a:gd name="T32" fmla="*/ 13 w 25"/>
                <a:gd name="T33" fmla="*/ 14 h 37"/>
                <a:gd name="T34" fmla="*/ 5 w 25"/>
                <a:gd name="T35" fmla="*/ 23 h 37"/>
                <a:gd name="T36" fmla="*/ 12 w 25"/>
                <a:gd name="T37" fmla="*/ 3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37">
                  <a:moveTo>
                    <a:pt x="12" y="10"/>
                  </a:moveTo>
                  <a:cubicBezTo>
                    <a:pt x="18" y="10"/>
                    <a:pt x="20" y="14"/>
                    <a:pt x="20" y="14"/>
                  </a:cubicBezTo>
                  <a:cubicBezTo>
                    <a:pt x="20" y="14"/>
                    <a:pt x="20" y="14"/>
                    <a:pt x="20" y="14"/>
                  </a:cubicBezTo>
                  <a:cubicBezTo>
                    <a:pt x="20" y="14"/>
                    <a:pt x="20" y="13"/>
                    <a:pt x="20" y="12"/>
                  </a:cubicBezTo>
                  <a:cubicBezTo>
                    <a:pt x="20" y="0"/>
                    <a:pt x="20" y="0"/>
                    <a:pt x="20" y="0"/>
                  </a:cubicBezTo>
                  <a:cubicBezTo>
                    <a:pt x="25" y="0"/>
                    <a:pt x="25" y="0"/>
                    <a:pt x="25" y="0"/>
                  </a:cubicBezTo>
                  <a:cubicBezTo>
                    <a:pt x="25" y="37"/>
                    <a:pt x="25" y="37"/>
                    <a:pt x="25" y="37"/>
                  </a:cubicBezTo>
                  <a:cubicBezTo>
                    <a:pt x="20" y="37"/>
                    <a:pt x="20" y="37"/>
                    <a:pt x="20" y="37"/>
                  </a:cubicBezTo>
                  <a:cubicBezTo>
                    <a:pt x="20" y="34"/>
                    <a:pt x="20" y="34"/>
                    <a:pt x="20" y="34"/>
                  </a:cubicBezTo>
                  <a:cubicBezTo>
                    <a:pt x="20" y="33"/>
                    <a:pt x="20" y="32"/>
                    <a:pt x="20" y="32"/>
                  </a:cubicBezTo>
                  <a:cubicBezTo>
                    <a:pt x="20" y="32"/>
                    <a:pt x="20" y="32"/>
                    <a:pt x="20" y="32"/>
                  </a:cubicBezTo>
                  <a:cubicBezTo>
                    <a:pt x="20" y="32"/>
                    <a:pt x="18" y="37"/>
                    <a:pt x="11" y="37"/>
                  </a:cubicBezTo>
                  <a:cubicBezTo>
                    <a:pt x="4" y="37"/>
                    <a:pt x="0" y="32"/>
                    <a:pt x="0" y="23"/>
                  </a:cubicBezTo>
                  <a:cubicBezTo>
                    <a:pt x="0" y="15"/>
                    <a:pt x="5" y="10"/>
                    <a:pt x="12" y="10"/>
                  </a:cubicBezTo>
                  <a:close/>
                  <a:moveTo>
                    <a:pt x="12" y="33"/>
                  </a:moveTo>
                  <a:cubicBezTo>
                    <a:pt x="16" y="33"/>
                    <a:pt x="20" y="30"/>
                    <a:pt x="20" y="23"/>
                  </a:cubicBezTo>
                  <a:cubicBezTo>
                    <a:pt x="20" y="19"/>
                    <a:pt x="18" y="14"/>
                    <a:pt x="13" y="14"/>
                  </a:cubicBezTo>
                  <a:cubicBezTo>
                    <a:pt x="8" y="14"/>
                    <a:pt x="5" y="17"/>
                    <a:pt x="5" y="23"/>
                  </a:cubicBezTo>
                  <a:cubicBezTo>
                    <a:pt x="5" y="29"/>
                    <a:pt x="8" y="33"/>
                    <a:pt x="12"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26">
              <a:extLst>
                <a:ext uri="{FF2B5EF4-FFF2-40B4-BE49-F238E27FC236}">
                  <a16:creationId xmlns:a16="http://schemas.microsoft.com/office/drawing/2014/main" id="{2EBA028E-342F-4EA7-A048-18BEC769589A}"/>
                </a:ext>
              </a:extLst>
            </p:cNvPr>
            <p:cNvSpPr>
              <a:spLocks/>
            </p:cNvSpPr>
            <p:nvPr/>
          </p:nvSpPr>
          <p:spPr bwMode="auto">
            <a:xfrm>
              <a:off x="4688" y="2201"/>
              <a:ext cx="54" cy="57"/>
            </a:xfrm>
            <a:custGeom>
              <a:avLst/>
              <a:gdLst>
                <a:gd name="T0" fmla="*/ 0 w 26"/>
                <a:gd name="T1" fmla="*/ 0 h 27"/>
                <a:gd name="T2" fmla="*/ 6 w 26"/>
                <a:gd name="T3" fmla="*/ 0 h 27"/>
                <a:gd name="T4" fmla="*/ 12 w 26"/>
                <a:gd name="T5" fmla="*/ 18 h 27"/>
                <a:gd name="T6" fmla="*/ 13 w 26"/>
                <a:gd name="T7" fmla="*/ 22 h 27"/>
                <a:gd name="T8" fmla="*/ 13 w 26"/>
                <a:gd name="T9" fmla="*/ 22 h 27"/>
                <a:gd name="T10" fmla="*/ 14 w 26"/>
                <a:gd name="T11" fmla="*/ 18 h 27"/>
                <a:gd name="T12" fmla="*/ 20 w 26"/>
                <a:gd name="T13" fmla="*/ 0 h 27"/>
                <a:gd name="T14" fmla="*/ 26 w 26"/>
                <a:gd name="T15" fmla="*/ 0 h 27"/>
                <a:gd name="T16" fmla="*/ 16 w 26"/>
                <a:gd name="T17" fmla="*/ 27 h 27"/>
                <a:gd name="T18" fmla="*/ 10 w 26"/>
                <a:gd name="T19" fmla="*/ 27 h 27"/>
                <a:gd name="T20" fmla="*/ 0 w 26"/>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7">
                  <a:moveTo>
                    <a:pt x="0" y="0"/>
                  </a:moveTo>
                  <a:cubicBezTo>
                    <a:pt x="6" y="0"/>
                    <a:pt x="6" y="0"/>
                    <a:pt x="6" y="0"/>
                  </a:cubicBezTo>
                  <a:cubicBezTo>
                    <a:pt x="12" y="18"/>
                    <a:pt x="12" y="18"/>
                    <a:pt x="12" y="18"/>
                  </a:cubicBezTo>
                  <a:cubicBezTo>
                    <a:pt x="13" y="20"/>
                    <a:pt x="13" y="22"/>
                    <a:pt x="13" y="22"/>
                  </a:cubicBezTo>
                  <a:cubicBezTo>
                    <a:pt x="13" y="22"/>
                    <a:pt x="13" y="22"/>
                    <a:pt x="13" y="22"/>
                  </a:cubicBezTo>
                  <a:cubicBezTo>
                    <a:pt x="13" y="22"/>
                    <a:pt x="14" y="20"/>
                    <a:pt x="14" y="18"/>
                  </a:cubicBezTo>
                  <a:cubicBezTo>
                    <a:pt x="20" y="0"/>
                    <a:pt x="20" y="0"/>
                    <a:pt x="20" y="0"/>
                  </a:cubicBezTo>
                  <a:cubicBezTo>
                    <a:pt x="26" y="0"/>
                    <a:pt x="26" y="0"/>
                    <a:pt x="26" y="0"/>
                  </a:cubicBezTo>
                  <a:cubicBezTo>
                    <a:pt x="16" y="27"/>
                    <a:pt x="16" y="27"/>
                    <a:pt x="16" y="27"/>
                  </a:cubicBezTo>
                  <a:cubicBezTo>
                    <a:pt x="10" y="27"/>
                    <a:pt x="10" y="27"/>
                    <a:pt x="10" y="27"/>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27">
              <a:extLst>
                <a:ext uri="{FF2B5EF4-FFF2-40B4-BE49-F238E27FC236}">
                  <a16:creationId xmlns:a16="http://schemas.microsoft.com/office/drawing/2014/main" id="{5A0FDF68-9401-4D88-A577-29253231F916}"/>
                </a:ext>
              </a:extLst>
            </p:cNvPr>
            <p:cNvSpPr>
              <a:spLocks noEditPoints="1"/>
            </p:cNvSpPr>
            <p:nvPr/>
          </p:nvSpPr>
          <p:spPr bwMode="auto">
            <a:xfrm>
              <a:off x="4753" y="2180"/>
              <a:ext cx="10" cy="78"/>
            </a:xfrm>
            <a:custGeom>
              <a:avLst/>
              <a:gdLst>
                <a:gd name="T0" fmla="*/ 0 w 10"/>
                <a:gd name="T1" fmla="*/ 0 h 78"/>
                <a:gd name="T2" fmla="*/ 10 w 10"/>
                <a:gd name="T3" fmla="*/ 0 h 78"/>
                <a:gd name="T4" fmla="*/ 10 w 10"/>
                <a:gd name="T5" fmla="*/ 11 h 78"/>
                <a:gd name="T6" fmla="*/ 0 w 10"/>
                <a:gd name="T7" fmla="*/ 11 h 78"/>
                <a:gd name="T8" fmla="*/ 0 w 10"/>
                <a:gd name="T9" fmla="*/ 0 h 78"/>
                <a:gd name="T10" fmla="*/ 0 w 10"/>
                <a:gd name="T11" fmla="*/ 21 h 78"/>
                <a:gd name="T12" fmla="*/ 10 w 10"/>
                <a:gd name="T13" fmla="*/ 21 h 78"/>
                <a:gd name="T14" fmla="*/ 10 w 10"/>
                <a:gd name="T15" fmla="*/ 78 h 78"/>
                <a:gd name="T16" fmla="*/ 0 w 10"/>
                <a:gd name="T17" fmla="*/ 78 h 78"/>
                <a:gd name="T18" fmla="*/ 0 w 10"/>
                <a:gd name="T19" fmla="*/ 2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78">
                  <a:moveTo>
                    <a:pt x="0" y="0"/>
                  </a:moveTo>
                  <a:lnTo>
                    <a:pt x="10" y="0"/>
                  </a:lnTo>
                  <a:lnTo>
                    <a:pt x="10" y="11"/>
                  </a:lnTo>
                  <a:lnTo>
                    <a:pt x="0" y="11"/>
                  </a:lnTo>
                  <a:lnTo>
                    <a:pt x="0" y="0"/>
                  </a:lnTo>
                  <a:close/>
                  <a:moveTo>
                    <a:pt x="0" y="21"/>
                  </a:moveTo>
                  <a:lnTo>
                    <a:pt x="10" y="21"/>
                  </a:lnTo>
                  <a:lnTo>
                    <a:pt x="10" y="78"/>
                  </a:lnTo>
                  <a:lnTo>
                    <a:pt x="0" y="78"/>
                  </a:lnTo>
                  <a:lnTo>
                    <a:pt x="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28">
              <a:extLst>
                <a:ext uri="{FF2B5EF4-FFF2-40B4-BE49-F238E27FC236}">
                  <a16:creationId xmlns:a16="http://schemas.microsoft.com/office/drawing/2014/main" id="{0906E7E7-56AE-4513-91F8-F4F2D911907A}"/>
                </a:ext>
              </a:extLst>
            </p:cNvPr>
            <p:cNvSpPr>
              <a:spLocks/>
            </p:cNvSpPr>
            <p:nvPr/>
          </p:nvSpPr>
          <p:spPr bwMode="auto">
            <a:xfrm>
              <a:off x="4778" y="2201"/>
              <a:ext cx="42" cy="57"/>
            </a:xfrm>
            <a:custGeom>
              <a:avLst/>
              <a:gdLst>
                <a:gd name="T0" fmla="*/ 3 w 20"/>
                <a:gd name="T1" fmla="*/ 20 h 27"/>
                <a:gd name="T2" fmla="*/ 10 w 20"/>
                <a:gd name="T3" fmla="*/ 23 h 27"/>
                <a:gd name="T4" fmla="*/ 14 w 20"/>
                <a:gd name="T5" fmla="*/ 20 h 27"/>
                <a:gd name="T6" fmla="*/ 1 w 20"/>
                <a:gd name="T7" fmla="*/ 7 h 27"/>
                <a:gd name="T8" fmla="*/ 10 w 20"/>
                <a:gd name="T9" fmla="*/ 0 h 27"/>
                <a:gd name="T10" fmla="*/ 19 w 20"/>
                <a:gd name="T11" fmla="*/ 3 h 27"/>
                <a:gd name="T12" fmla="*/ 17 w 20"/>
                <a:gd name="T13" fmla="*/ 6 h 27"/>
                <a:gd name="T14" fmla="*/ 10 w 20"/>
                <a:gd name="T15" fmla="*/ 4 h 27"/>
                <a:gd name="T16" fmla="*/ 6 w 20"/>
                <a:gd name="T17" fmla="*/ 7 h 27"/>
                <a:gd name="T18" fmla="*/ 20 w 20"/>
                <a:gd name="T19" fmla="*/ 20 h 27"/>
                <a:gd name="T20" fmla="*/ 10 w 20"/>
                <a:gd name="T21" fmla="*/ 27 h 27"/>
                <a:gd name="T22" fmla="*/ 0 w 20"/>
                <a:gd name="T23" fmla="*/ 23 h 27"/>
                <a:gd name="T24" fmla="*/ 3 w 20"/>
                <a:gd name="T25"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7">
                  <a:moveTo>
                    <a:pt x="3" y="20"/>
                  </a:moveTo>
                  <a:cubicBezTo>
                    <a:pt x="3" y="20"/>
                    <a:pt x="6" y="23"/>
                    <a:pt x="10" y="23"/>
                  </a:cubicBezTo>
                  <a:cubicBezTo>
                    <a:pt x="12" y="23"/>
                    <a:pt x="14" y="22"/>
                    <a:pt x="14" y="20"/>
                  </a:cubicBezTo>
                  <a:cubicBezTo>
                    <a:pt x="14" y="15"/>
                    <a:pt x="1" y="16"/>
                    <a:pt x="1" y="7"/>
                  </a:cubicBezTo>
                  <a:cubicBezTo>
                    <a:pt x="1" y="2"/>
                    <a:pt x="5" y="0"/>
                    <a:pt x="10" y="0"/>
                  </a:cubicBezTo>
                  <a:cubicBezTo>
                    <a:pt x="16" y="0"/>
                    <a:pt x="19" y="3"/>
                    <a:pt x="19" y="3"/>
                  </a:cubicBezTo>
                  <a:cubicBezTo>
                    <a:pt x="17" y="6"/>
                    <a:pt x="17" y="6"/>
                    <a:pt x="17" y="6"/>
                  </a:cubicBezTo>
                  <a:cubicBezTo>
                    <a:pt x="17" y="6"/>
                    <a:pt x="15" y="4"/>
                    <a:pt x="10" y="4"/>
                  </a:cubicBezTo>
                  <a:cubicBezTo>
                    <a:pt x="8" y="4"/>
                    <a:pt x="6" y="5"/>
                    <a:pt x="6" y="7"/>
                  </a:cubicBezTo>
                  <a:cubicBezTo>
                    <a:pt x="6" y="12"/>
                    <a:pt x="20" y="11"/>
                    <a:pt x="20" y="20"/>
                  </a:cubicBezTo>
                  <a:cubicBezTo>
                    <a:pt x="20" y="24"/>
                    <a:pt x="16" y="27"/>
                    <a:pt x="10" y="27"/>
                  </a:cubicBezTo>
                  <a:cubicBezTo>
                    <a:pt x="4" y="27"/>
                    <a:pt x="0" y="23"/>
                    <a:pt x="0" y="23"/>
                  </a:cubicBezTo>
                  <a:lnTo>
                    <a:pt x="3"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29">
              <a:extLst>
                <a:ext uri="{FF2B5EF4-FFF2-40B4-BE49-F238E27FC236}">
                  <a16:creationId xmlns:a16="http://schemas.microsoft.com/office/drawing/2014/main" id="{B10E0D43-D2E2-4A09-9D57-9EEAB0B53F69}"/>
                </a:ext>
              </a:extLst>
            </p:cNvPr>
            <p:cNvSpPr>
              <a:spLocks noEditPoints="1"/>
            </p:cNvSpPr>
            <p:nvPr/>
          </p:nvSpPr>
          <p:spPr bwMode="auto">
            <a:xfrm>
              <a:off x="4830" y="2201"/>
              <a:ext cx="51" cy="57"/>
            </a:xfrm>
            <a:custGeom>
              <a:avLst/>
              <a:gdLst>
                <a:gd name="T0" fmla="*/ 13 w 24"/>
                <a:gd name="T1" fmla="*/ 0 h 27"/>
                <a:gd name="T2" fmla="*/ 24 w 24"/>
                <a:gd name="T3" fmla="*/ 12 h 27"/>
                <a:gd name="T4" fmla="*/ 24 w 24"/>
                <a:gd name="T5" fmla="*/ 14 h 27"/>
                <a:gd name="T6" fmla="*/ 5 w 24"/>
                <a:gd name="T7" fmla="*/ 14 h 27"/>
                <a:gd name="T8" fmla="*/ 14 w 24"/>
                <a:gd name="T9" fmla="*/ 23 h 27"/>
                <a:gd name="T10" fmla="*/ 22 w 24"/>
                <a:gd name="T11" fmla="*/ 20 h 27"/>
                <a:gd name="T12" fmla="*/ 24 w 24"/>
                <a:gd name="T13" fmla="*/ 23 h 27"/>
                <a:gd name="T14" fmla="*/ 14 w 24"/>
                <a:gd name="T15" fmla="*/ 27 h 27"/>
                <a:gd name="T16" fmla="*/ 0 w 24"/>
                <a:gd name="T17" fmla="*/ 13 h 27"/>
                <a:gd name="T18" fmla="*/ 13 w 24"/>
                <a:gd name="T19" fmla="*/ 0 h 27"/>
                <a:gd name="T20" fmla="*/ 19 w 24"/>
                <a:gd name="T21" fmla="*/ 10 h 27"/>
                <a:gd name="T22" fmla="*/ 13 w 24"/>
                <a:gd name="T23" fmla="*/ 4 h 27"/>
                <a:gd name="T24" fmla="*/ 5 w 24"/>
                <a:gd name="T25" fmla="*/ 10 h 27"/>
                <a:gd name="T26" fmla="*/ 19 w 24"/>
                <a:gd name="T27"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7">
                  <a:moveTo>
                    <a:pt x="13" y="0"/>
                  </a:moveTo>
                  <a:cubicBezTo>
                    <a:pt x="20" y="0"/>
                    <a:pt x="24" y="5"/>
                    <a:pt x="24" y="12"/>
                  </a:cubicBezTo>
                  <a:cubicBezTo>
                    <a:pt x="24" y="13"/>
                    <a:pt x="24" y="14"/>
                    <a:pt x="24" y="14"/>
                  </a:cubicBezTo>
                  <a:cubicBezTo>
                    <a:pt x="5" y="14"/>
                    <a:pt x="5" y="14"/>
                    <a:pt x="5" y="14"/>
                  </a:cubicBezTo>
                  <a:cubicBezTo>
                    <a:pt x="5" y="20"/>
                    <a:pt x="9" y="23"/>
                    <a:pt x="14" y="23"/>
                  </a:cubicBezTo>
                  <a:cubicBezTo>
                    <a:pt x="19" y="23"/>
                    <a:pt x="22" y="20"/>
                    <a:pt x="22" y="20"/>
                  </a:cubicBezTo>
                  <a:cubicBezTo>
                    <a:pt x="24" y="23"/>
                    <a:pt x="24" y="23"/>
                    <a:pt x="24" y="23"/>
                  </a:cubicBezTo>
                  <a:cubicBezTo>
                    <a:pt x="24" y="23"/>
                    <a:pt x="20" y="27"/>
                    <a:pt x="14" y="27"/>
                  </a:cubicBezTo>
                  <a:cubicBezTo>
                    <a:pt x="6" y="27"/>
                    <a:pt x="0" y="21"/>
                    <a:pt x="0" y="13"/>
                  </a:cubicBezTo>
                  <a:cubicBezTo>
                    <a:pt x="0" y="5"/>
                    <a:pt x="6" y="0"/>
                    <a:pt x="13" y="0"/>
                  </a:cubicBezTo>
                  <a:close/>
                  <a:moveTo>
                    <a:pt x="19" y="10"/>
                  </a:moveTo>
                  <a:cubicBezTo>
                    <a:pt x="19" y="6"/>
                    <a:pt x="16" y="4"/>
                    <a:pt x="13" y="4"/>
                  </a:cubicBezTo>
                  <a:cubicBezTo>
                    <a:pt x="9" y="4"/>
                    <a:pt x="6" y="6"/>
                    <a:pt x="5" y="10"/>
                  </a:cubicBezTo>
                  <a:lnTo>
                    <a:pt x="19"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30">
              <a:extLst>
                <a:ext uri="{FF2B5EF4-FFF2-40B4-BE49-F238E27FC236}">
                  <a16:creationId xmlns:a16="http://schemas.microsoft.com/office/drawing/2014/main" id="{F180B1C5-394D-4105-91B7-5A46AD8585FB}"/>
                </a:ext>
              </a:extLst>
            </p:cNvPr>
            <p:cNvSpPr>
              <a:spLocks/>
            </p:cNvSpPr>
            <p:nvPr/>
          </p:nvSpPr>
          <p:spPr bwMode="auto">
            <a:xfrm>
              <a:off x="4895" y="2201"/>
              <a:ext cx="50" cy="57"/>
            </a:xfrm>
            <a:custGeom>
              <a:avLst/>
              <a:gdLst>
                <a:gd name="T0" fmla="*/ 0 w 24"/>
                <a:gd name="T1" fmla="*/ 0 h 27"/>
                <a:gd name="T2" fmla="*/ 5 w 24"/>
                <a:gd name="T3" fmla="*/ 0 h 27"/>
                <a:gd name="T4" fmla="*/ 5 w 24"/>
                <a:gd name="T5" fmla="*/ 16 h 27"/>
                <a:gd name="T6" fmla="*/ 10 w 24"/>
                <a:gd name="T7" fmla="*/ 23 h 27"/>
                <a:gd name="T8" fmla="*/ 19 w 24"/>
                <a:gd name="T9" fmla="*/ 13 h 27"/>
                <a:gd name="T10" fmla="*/ 19 w 24"/>
                <a:gd name="T11" fmla="*/ 0 h 27"/>
                <a:gd name="T12" fmla="*/ 24 w 24"/>
                <a:gd name="T13" fmla="*/ 0 h 27"/>
                <a:gd name="T14" fmla="*/ 24 w 24"/>
                <a:gd name="T15" fmla="*/ 27 h 27"/>
                <a:gd name="T16" fmla="*/ 19 w 24"/>
                <a:gd name="T17" fmla="*/ 27 h 27"/>
                <a:gd name="T18" fmla="*/ 19 w 24"/>
                <a:gd name="T19" fmla="*/ 23 h 27"/>
                <a:gd name="T20" fmla="*/ 19 w 24"/>
                <a:gd name="T21" fmla="*/ 21 h 27"/>
                <a:gd name="T22" fmla="*/ 19 w 24"/>
                <a:gd name="T23" fmla="*/ 21 h 27"/>
                <a:gd name="T24" fmla="*/ 9 w 24"/>
                <a:gd name="T25" fmla="*/ 27 h 27"/>
                <a:gd name="T26" fmla="*/ 0 w 24"/>
                <a:gd name="T27" fmla="*/ 17 h 27"/>
                <a:gd name="T28" fmla="*/ 0 w 24"/>
                <a:gd name="T2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27">
                  <a:moveTo>
                    <a:pt x="0" y="0"/>
                  </a:moveTo>
                  <a:cubicBezTo>
                    <a:pt x="5" y="0"/>
                    <a:pt x="5" y="0"/>
                    <a:pt x="5" y="0"/>
                  </a:cubicBezTo>
                  <a:cubicBezTo>
                    <a:pt x="5" y="16"/>
                    <a:pt x="5" y="16"/>
                    <a:pt x="5" y="16"/>
                  </a:cubicBezTo>
                  <a:cubicBezTo>
                    <a:pt x="5" y="20"/>
                    <a:pt x="6" y="23"/>
                    <a:pt x="10" y="23"/>
                  </a:cubicBezTo>
                  <a:cubicBezTo>
                    <a:pt x="16" y="23"/>
                    <a:pt x="19" y="18"/>
                    <a:pt x="19" y="13"/>
                  </a:cubicBezTo>
                  <a:cubicBezTo>
                    <a:pt x="19" y="0"/>
                    <a:pt x="19" y="0"/>
                    <a:pt x="19" y="0"/>
                  </a:cubicBezTo>
                  <a:cubicBezTo>
                    <a:pt x="24" y="0"/>
                    <a:pt x="24" y="0"/>
                    <a:pt x="24" y="0"/>
                  </a:cubicBezTo>
                  <a:cubicBezTo>
                    <a:pt x="24" y="27"/>
                    <a:pt x="24" y="27"/>
                    <a:pt x="24" y="27"/>
                  </a:cubicBezTo>
                  <a:cubicBezTo>
                    <a:pt x="19" y="27"/>
                    <a:pt x="19" y="27"/>
                    <a:pt x="19" y="27"/>
                  </a:cubicBezTo>
                  <a:cubicBezTo>
                    <a:pt x="19" y="23"/>
                    <a:pt x="19" y="23"/>
                    <a:pt x="19" y="23"/>
                  </a:cubicBezTo>
                  <a:cubicBezTo>
                    <a:pt x="19" y="22"/>
                    <a:pt x="19" y="21"/>
                    <a:pt x="19" y="21"/>
                  </a:cubicBezTo>
                  <a:cubicBezTo>
                    <a:pt x="19" y="21"/>
                    <a:pt x="19" y="21"/>
                    <a:pt x="19" y="21"/>
                  </a:cubicBezTo>
                  <a:cubicBezTo>
                    <a:pt x="18" y="24"/>
                    <a:pt x="14" y="27"/>
                    <a:pt x="9" y="27"/>
                  </a:cubicBezTo>
                  <a:cubicBezTo>
                    <a:pt x="3" y="27"/>
                    <a:pt x="0" y="24"/>
                    <a:pt x="0" y="17"/>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31">
              <a:extLst>
                <a:ext uri="{FF2B5EF4-FFF2-40B4-BE49-F238E27FC236}">
                  <a16:creationId xmlns:a16="http://schemas.microsoft.com/office/drawing/2014/main" id="{D515408C-C7DC-4BA5-8FE6-1DEDB8554D7B}"/>
                </a:ext>
              </a:extLst>
            </p:cNvPr>
            <p:cNvSpPr>
              <a:spLocks/>
            </p:cNvSpPr>
            <p:nvPr/>
          </p:nvSpPr>
          <p:spPr bwMode="auto">
            <a:xfrm>
              <a:off x="4964" y="2201"/>
              <a:ext cx="30" cy="57"/>
            </a:xfrm>
            <a:custGeom>
              <a:avLst/>
              <a:gdLst>
                <a:gd name="T0" fmla="*/ 0 w 14"/>
                <a:gd name="T1" fmla="*/ 0 h 27"/>
                <a:gd name="T2" fmla="*/ 5 w 14"/>
                <a:gd name="T3" fmla="*/ 0 h 27"/>
                <a:gd name="T4" fmla="*/ 5 w 14"/>
                <a:gd name="T5" fmla="*/ 5 h 27"/>
                <a:gd name="T6" fmla="*/ 5 w 14"/>
                <a:gd name="T7" fmla="*/ 7 h 27"/>
                <a:gd name="T8" fmla="*/ 5 w 14"/>
                <a:gd name="T9" fmla="*/ 7 h 27"/>
                <a:gd name="T10" fmla="*/ 13 w 14"/>
                <a:gd name="T11" fmla="*/ 0 h 27"/>
                <a:gd name="T12" fmla="*/ 14 w 14"/>
                <a:gd name="T13" fmla="*/ 0 h 27"/>
                <a:gd name="T14" fmla="*/ 14 w 14"/>
                <a:gd name="T15" fmla="*/ 5 h 27"/>
                <a:gd name="T16" fmla="*/ 13 w 14"/>
                <a:gd name="T17" fmla="*/ 5 h 27"/>
                <a:gd name="T18" fmla="*/ 6 w 14"/>
                <a:gd name="T19" fmla="*/ 11 h 27"/>
                <a:gd name="T20" fmla="*/ 5 w 14"/>
                <a:gd name="T21" fmla="*/ 16 h 27"/>
                <a:gd name="T22" fmla="*/ 5 w 14"/>
                <a:gd name="T23" fmla="*/ 27 h 27"/>
                <a:gd name="T24" fmla="*/ 0 w 14"/>
                <a:gd name="T25" fmla="*/ 27 h 27"/>
                <a:gd name="T26" fmla="*/ 0 w 14"/>
                <a:gd name="T2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27">
                  <a:moveTo>
                    <a:pt x="0" y="0"/>
                  </a:moveTo>
                  <a:cubicBezTo>
                    <a:pt x="5" y="0"/>
                    <a:pt x="5" y="0"/>
                    <a:pt x="5" y="0"/>
                  </a:cubicBezTo>
                  <a:cubicBezTo>
                    <a:pt x="5" y="5"/>
                    <a:pt x="5" y="5"/>
                    <a:pt x="5" y="5"/>
                  </a:cubicBezTo>
                  <a:cubicBezTo>
                    <a:pt x="5" y="6"/>
                    <a:pt x="5" y="7"/>
                    <a:pt x="5" y="7"/>
                  </a:cubicBezTo>
                  <a:cubicBezTo>
                    <a:pt x="5" y="7"/>
                    <a:pt x="5" y="7"/>
                    <a:pt x="5" y="7"/>
                  </a:cubicBezTo>
                  <a:cubicBezTo>
                    <a:pt x="6" y="3"/>
                    <a:pt x="9" y="0"/>
                    <a:pt x="13" y="0"/>
                  </a:cubicBezTo>
                  <a:cubicBezTo>
                    <a:pt x="14" y="0"/>
                    <a:pt x="14" y="0"/>
                    <a:pt x="14" y="0"/>
                  </a:cubicBezTo>
                  <a:cubicBezTo>
                    <a:pt x="14" y="5"/>
                    <a:pt x="14" y="5"/>
                    <a:pt x="14" y="5"/>
                  </a:cubicBezTo>
                  <a:cubicBezTo>
                    <a:pt x="14" y="5"/>
                    <a:pt x="14" y="5"/>
                    <a:pt x="13" y="5"/>
                  </a:cubicBezTo>
                  <a:cubicBezTo>
                    <a:pt x="10" y="5"/>
                    <a:pt x="7" y="7"/>
                    <a:pt x="6" y="11"/>
                  </a:cubicBezTo>
                  <a:cubicBezTo>
                    <a:pt x="5" y="13"/>
                    <a:pt x="5" y="14"/>
                    <a:pt x="5" y="16"/>
                  </a:cubicBezTo>
                  <a:cubicBezTo>
                    <a:pt x="5" y="27"/>
                    <a:pt x="5" y="27"/>
                    <a:pt x="5" y="27"/>
                  </a:cubicBezTo>
                  <a:cubicBezTo>
                    <a:pt x="0" y="27"/>
                    <a:pt x="0" y="27"/>
                    <a:pt x="0" y="27"/>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32">
              <a:extLst>
                <a:ext uri="{FF2B5EF4-FFF2-40B4-BE49-F238E27FC236}">
                  <a16:creationId xmlns:a16="http://schemas.microsoft.com/office/drawing/2014/main" id="{067267A4-C4EB-445A-9750-713410D92AB8}"/>
                </a:ext>
              </a:extLst>
            </p:cNvPr>
            <p:cNvSpPr>
              <a:spLocks/>
            </p:cNvSpPr>
            <p:nvPr/>
          </p:nvSpPr>
          <p:spPr bwMode="auto">
            <a:xfrm>
              <a:off x="5002" y="2201"/>
              <a:ext cx="42" cy="57"/>
            </a:xfrm>
            <a:custGeom>
              <a:avLst/>
              <a:gdLst>
                <a:gd name="T0" fmla="*/ 3 w 20"/>
                <a:gd name="T1" fmla="*/ 20 h 27"/>
                <a:gd name="T2" fmla="*/ 10 w 20"/>
                <a:gd name="T3" fmla="*/ 23 h 27"/>
                <a:gd name="T4" fmla="*/ 15 w 20"/>
                <a:gd name="T5" fmla="*/ 20 h 27"/>
                <a:gd name="T6" fmla="*/ 1 w 20"/>
                <a:gd name="T7" fmla="*/ 7 h 27"/>
                <a:gd name="T8" fmla="*/ 11 w 20"/>
                <a:gd name="T9" fmla="*/ 0 h 27"/>
                <a:gd name="T10" fmla="*/ 19 w 20"/>
                <a:gd name="T11" fmla="*/ 3 h 27"/>
                <a:gd name="T12" fmla="*/ 17 w 20"/>
                <a:gd name="T13" fmla="*/ 6 h 27"/>
                <a:gd name="T14" fmla="*/ 11 w 20"/>
                <a:gd name="T15" fmla="*/ 4 h 27"/>
                <a:gd name="T16" fmla="*/ 6 w 20"/>
                <a:gd name="T17" fmla="*/ 7 h 27"/>
                <a:gd name="T18" fmla="*/ 20 w 20"/>
                <a:gd name="T19" fmla="*/ 20 h 27"/>
                <a:gd name="T20" fmla="*/ 10 w 20"/>
                <a:gd name="T21" fmla="*/ 27 h 27"/>
                <a:gd name="T22" fmla="*/ 0 w 20"/>
                <a:gd name="T23" fmla="*/ 23 h 27"/>
                <a:gd name="T24" fmla="*/ 3 w 20"/>
                <a:gd name="T25"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7">
                  <a:moveTo>
                    <a:pt x="3" y="20"/>
                  </a:moveTo>
                  <a:cubicBezTo>
                    <a:pt x="3" y="20"/>
                    <a:pt x="6" y="23"/>
                    <a:pt x="10" y="23"/>
                  </a:cubicBezTo>
                  <a:cubicBezTo>
                    <a:pt x="13" y="23"/>
                    <a:pt x="15" y="22"/>
                    <a:pt x="15" y="20"/>
                  </a:cubicBezTo>
                  <a:cubicBezTo>
                    <a:pt x="15" y="15"/>
                    <a:pt x="1" y="16"/>
                    <a:pt x="1" y="7"/>
                  </a:cubicBezTo>
                  <a:cubicBezTo>
                    <a:pt x="1" y="2"/>
                    <a:pt x="5" y="0"/>
                    <a:pt x="11" y="0"/>
                  </a:cubicBezTo>
                  <a:cubicBezTo>
                    <a:pt x="17" y="0"/>
                    <a:pt x="19" y="3"/>
                    <a:pt x="19" y="3"/>
                  </a:cubicBezTo>
                  <a:cubicBezTo>
                    <a:pt x="17" y="6"/>
                    <a:pt x="17" y="6"/>
                    <a:pt x="17" y="6"/>
                  </a:cubicBezTo>
                  <a:cubicBezTo>
                    <a:pt x="17" y="6"/>
                    <a:pt x="15" y="4"/>
                    <a:pt x="11" y="4"/>
                  </a:cubicBezTo>
                  <a:cubicBezTo>
                    <a:pt x="8" y="4"/>
                    <a:pt x="6" y="5"/>
                    <a:pt x="6" y="7"/>
                  </a:cubicBezTo>
                  <a:cubicBezTo>
                    <a:pt x="6" y="12"/>
                    <a:pt x="20" y="11"/>
                    <a:pt x="20" y="20"/>
                  </a:cubicBezTo>
                  <a:cubicBezTo>
                    <a:pt x="20" y="24"/>
                    <a:pt x="16" y="27"/>
                    <a:pt x="10" y="27"/>
                  </a:cubicBezTo>
                  <a:cubicBezTo>
                    <a:pt x="4" y="27"/>
                    <a:pt x="0" y="23"/>
                    <a:pt x="0" y="23"/>
                  </a:cubicBezTo>
                  <a:lnTo>
                    <a:pt x="3"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4" name="Tijdelijke aanduiding voor verticale tekst 4">
            <a:extLst>
              <a:ext uri="{FF2B5EF4-FFF2-40B4-BE49-F238E27FC236}">
                <a16:creationId xmlns:a16="http://schemas.microsoft.com/office/drawing/2014/main" id="{8C9CA762-48B8-426B-8B86-FF07C6B8674C}"/>
              </a:ext>
            </a:extLst>
          </p:cNvPr>
          <p:cNvSpPr txBox="1">
            <a:spLocks/>
          </p:cNvSpPr>
          <p:nvPr/>
        </p:nvSpPr>
        <p:spPr>
          <a:xfrm>
            <a:off x="320628" y="248385"/>
            <a:ext cx="8829880" cy="6509254"/>
          </a:xfrm>
          <a:prstGeom prst="rect">
            <a:avLst/>
          </a:prstGeom>
        </p:spPr>
        <p:txBody>
          <a:bodyPr/>
          <a:lstStyle>
            <a:lvl1pPr marL="238125" indent="-238125" algn="l" defTabSz="719138" rtl="0" eaLnBrk="1" latinLnBrk="0" hangingPunct="1">
              <a:lnSpc>
                <a:spcPct val="100000"/>
              </a:lnSpc>
              <a:spcBef>
                <a:spcPts val="500"/>
              </a:spcBef>
              <a:spcAft>
                <a:spcPts val="500"/>
              </a:spcAft>
              <a:buClr>
                <a:schemeClr val="accent3"/>
              </a:buClr>
              <a:buSzPct val="90000"/>
              <a:buFont typeface="Arial" panose="020B0604020202020204" pitchFamily="34" charset="0"/>
              <a:buChar char="•"/>
              <a:defRPr sz="1600" kern="1200">
                <a:solidFill>
                  <a:schemeClr val="tx1">
                    <a:lumMod val="90000"/>
                    <a:lumOff val="10000"/>
                  </a:schemeClr>
                </a:solidFill>
                <a:latin typeface="+mn-lt"/>
                <a:ea typeface="+mn-ea"/>
                <a:cs typeface="+mn-cs"/>
              </a:defRPr>
            </a:lvl1pPr>
            <a:lvl2pPr marL="500063" indent="-261938" algn="l" defTabSz="719138" rtl="0" eaLnBrk="1" latinLnBrk="0" hangingPunct="1">
              <a:lnSpc>
                <a:spcPct val="100000"/>
              </a:lnSpc>
              <a:spcBef>
                <a:spcPts val="500"/>
              </a:spcBef>
              <a:spcAft>
                <a:spcPts val="500"/>
              </a:spcAft>
              <a:buClr>
                <a:schemeClr val="accent3"/>
              </a:buClr>
              <a:buSzPct val="100000"/>
              <a:buFont typeface="Muller Regular" pitchFamily="50" charset="0"/>
              <a:buChar char="−"/>
              <a:defRPr sz="1600" i="0" kern="1200">
                <a:solidFill>
                  <a:schemeClr val="tx1">
                    <a:lumMod val="90000"/>
                    <a:lumOff val="10000"/>
                  </a:schemeClr>
                </a:solidFill>
                <a:latin typeface="+mn-lt"/>
                <a:ea typeface="+mn-ea"/>
                <a:cs typeface="+mn-cs"/>
              </a:defRPr>
            </a:lvl2pPr>
            <a:lvl3pPr marL="0" indent="0" algn="l" defTabSz="719138" rtl="0" eaLnBrk="1" latinLnBrk="0" hangingPunct="1">
              <a:lnSpc>
                <a:spcPct val="100000"/>
              </a:lnSpc>
              <a:spcBef>
                <a:spcPts val="300"/>
              </a:spcBef>
              <a:spcAft>
                <a:spcPts val="300"/>
              </a:spcAft>
              <a:buClr>
                <a:srgbClr val="0070C0"/>
              </a:buClr>
              <a:buSzPct val="85000"/>
              <a:buFont typeface="Arial" panose="020B0604020202020204" pitchFamily="34" charset="0"/>
              <a:buNone/>
              <a:defRPr sz="1600" i="0" kern="1200">
                <a:solidFill>
                  <a:schemeClr val="tx1">
                    <a:lumMod val="90000"/>
                    <a:lumOff val="10000"/>
                  </a:schemeClr>
                </a:solidFill>
                <a:latin typeface="+mn-lt"/>
                <a:ea typeface="+mn-ea"/>
                <a:cs typeface="+mn-cs"/>
              </a:defRPr>
            </a:lvl3pPr>
            <a:lvl4pPr marL="0" indent="0" algn="l" defTabSz="719138" rtl="0" eaLnBrk="1" latinLnBrk="0" hangingPunct="1">
              <a:lnSpc>
                <a:spcPct val="100000"/>
              </a:lnSpc>
              <a:spcBef>
                <a:spcPts val="300"/>
              </a:spcBef>
              <a:spcAft>
                <a:spcPts val="300"/>
              </a:spcAft>
              <a:buFont typeface="Arial" panose="020B0604020202020204" pitchFamily="34" charset="0"/>
              <a:buNone/>
              <a:defRPr sz="2000" b="1" kern="1200" cap="none" spc="30" baseline="0">
                <a:solidFill>
                  <a:schemeClr val="accent1"/>
                </a:solidFill>
                <a:latin typeface="+mj-lt"/>
                <a:ea typeface="+mn-ea"/>
                <a:cs typeface="Calibri" panose="020F0502020204030204" pitchFamily="34" charset="0"/>
              </a:defRPr>
            </a:lvl4pPr>
            <a:lvl5pPr marL="314325" indent="-314325" algn="l" defTabSz="719138" rtl="0" eaLnBrk="1" latinLnBrk="0" hangingPunct="1">
              <a:lnSpc>
                <a:spcPct val="100000"/>
              </a:lnSpc>
              <a:spcBef>
                <a:spcPts val="300"/>
              </a:spcBef>
              <a:spcAft>
                <a:spcPts val="300"/>
              </a:spcAft>
              <a:buClr>
                <a:schemeClr val="accent3"/>
              </a:buClr>
              <a:buFont typeface="+mj-lt"/>
              <a:buAutoNum type="arabicPeriod"/>
              <a:defRPr sz="1600" i="0" kern="1200">
                <a:solidFill>
                  <a:schemeClr val="tx1">
                    <a:lumMod val="90000"/>
                    <a:lumOff val="10000"/>
                  </a:schemeClr>
                </a:solidFill>
                <a:latin typeface="+mn-lt"/>
                <a:ea typeface="+mn-ea"/>
                <a:cs typeface="+mn-cs"/>
              </a:defRPr>
            </a:lvl5pPr>
            <a:lvl6pPr marL="0" indent="0" algn="l" defTabSz="914400" rtl="0" eaLnBrk="1" latinLnBrk="0" hangingPunct="1">
              <a:lnSpc>
                <a:spcPct val="100000"/>
              </a:lnSpc>
              <a:spcBef>
                <a:spcPts val="1200"/>
              </a:spcBef>
              <a:spcAft>
                <a:spcPts val="300"/>
              </a:spcAft>
              <a:buFont typeface="Arial" panose="020B0604020202020204" pitchFamily="34" charset="0"/>
              <a:buNone/>
              <a:defRPr sz="1400" b="0" i="0" kern="1200">
                <a:solidFill>
                  <a:schemeClr val="accent1"/>
                </a:solidFill>
                <a:latin typeface="Lato Hairline" panose="020F0202020204030203" pitchFamily="34" charset="0"/>
                <a:ea typeface="+mn-ea"/>
                <a:cs typeface="+mn-cs"/>
              </a:defRPr>
            </a:lvl6pPr>
            <a:lvl7pPr marL="0" indent="0" algn="l" defTabSz="914400" rtl="0" eaLnBrk="1" latinLnBrk="0" hangingPunct="1">
              <a:lnSpc>
                <a:spcPct val="100000"/>
              </a:lnSpc>
              <a:spcBef>
                <a:spcPts val="300"/>
              </a:spcBef>
              <a:spcAft>
                <a:spcPts val="300"/>
              </a:spcAft>
              <a:buFont typeface="Arial" panose="020B0604020202020204" pitchFamily="34" charset="0"/>
              <a:buNone/>
              <a:defRPr sz="1600" b="0" i="0" kern="1200" spc="20" baseline="0">
                <a:solidFill>
                  <a:schemeClr val="tx1">
                    <a:lumMod val="75000"/>
                    <a:lumOff val="25000"/>
                  </a:schemeClr>
                </a:solidFill>
                <a:latin typeface="Lato" panose="020F0502020204030203" pitchFamily="34" charset="0"/>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endParaRPr lang="nl-NL"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ijdelijke aanduiding voor tekst 2">
            <a:extLst>
              <a:ext uri="{FF2B5EF4-FFF2-40B4-BE49-F238E27FC236}">
                <a16:creationId xmlns:a16="http://schemas.microsoft.com/office/drawing/2014/main" id="{2FBEB59D-ED80-4D3A-BA24-B2B7864BCC41}"/>
              </a:ext>
            </a:extLst>
          </p:cNvPr>
          <p:cNvSpPr>
            <a:spLocks noGrp="1"/>
          </p:cNvSpPr>
          <p:nvPr>
            <p:ph type="body" sz="quarter" idx="14"/>
          </p:nvPr>
        </p:nvSpPr>
        <p:spPr>
          <a:xfrm>
            <a:off x="24279" y="0"/>
            <a:ext cx="5020687" cy="7389585"/>
          </a:xfrm>
        </p:spPr>
        <p:txBody>
          <a:bodyPr/>
          <a:lstStyle/>
          <a:p>
            <a:pPr marL="1371600" marR="0" lvl="3" indent="0" defTabSz="914400" rtl="0" eaLnBrk="1" fontAlgn="auto" latinLnBrk="0" hangingPunct="1">
              <a:lnSpc>
                <a:spcPct val="100000"/>
              </a:lnSpc>
              <a:spcBef>
                <a:spcPts val="0"/>
              </a:spcBef>
              <a:spcAft>
                <a:spcPts val="0"/>
              </a:spcAft>
              <a:buClrTx/>
              <a:buSzTx/>
              <a:buFontTx/>
              <a:buNone/>
              <a:tabLst/>
              <a:defRPr/>
            </a:pPr>
            <a:r>
              <a:rPr kumimoji="0" lang="nl-NL" sz="280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rPr>
              <a:t>Agenda</a:t>
            </a:r>
          </a:p>
          <a:p>
            <a:pPr marL="342900" lvl="0" indent="-342900">
              <a:buFont typeface="Symbol" panose="05050102010706020507" pitchFamily="18" charset="2"/>
              <a:buChar char=""/>
            </a:pPr>
            <a:endParaRPr lang="nl-NL" sz="1800" b="1" i="1" dirty="0">
              <a:effectLst/>
              <a:latin typeface="Lato Light" panose="020F0502020204030203" pitchFamily="34" charset="0"/>
              <a:ea typeface="Lato Light" panose="020F0502020204030203" pitchFamily="34" charset="0"/>
              <a:cs typeface="Lato Light" panose="020F0502020204030203" pitchFamily="34" charset="0"/>
            </a:endParaRPr>
          </a:p>
          <a:p>
            <a:pPr marL="0" lvl="0" indent="0">
              <a:buNone/>
            </a:pPr>
            <a:r>
              <a:rPr lang="nl-NL" sz="1800" b="1" i="1" dirty="0">
                <a:effectLst/>
                <a:latin typeface="Lato Light" panose="020F0502020204030203" pitchFamily="34" charset="0"/>
                <a:ea typeface="Lato Light" panose="020F0502020204030203" pitchFamily="34" charset="0"/>
                <a:cs typeface="Lato Light" panose="020F0502020204030203" pitchFamily="34" charset="0"/>
              </a:rPr>
              <a:t>Opening </a:t>
            </a:r>
          </a:p>
          <a:p>
            <a:pPr marL="342900" lvl="0" indent="-342900">
              <a:buFont typeface="Symbol" panose="05050102010706020507" pitchFamily="18" charset="2"/>
              <a:buChar char=""/>
            </a:pPr>
            <a:r>
              <a:rPr lang="nl-NL" sz="1800" b="1" i="1" dirty="0">
                <a:latin typeface="Lato Light" panose="020F0502020204030203" pitchFamily="34" charset="0"/>
                <a:ea typeface="Lato Light" panose="020F0502020204030203" pitchFamily="34" charset="0"/>
                <a:cs typeface="Lato Light" panose="020F0502020204030203" pitchFamily="34" charset="0"/>
              </a:rPr>
              <a:t>Derogatie waar staan we nu</a:t>
            </a:r>
          </a:p>
          <a:p>
            <a:pPr marL="342900" lvl="0" indent="-342900">
              <a:buFont typeface="Symbol" panose="05050102010706020507" pitchFamily="18" charset="2"/>
              <a:buChar char=""/>
            </a:pPr>
            <a:r>
              <a:rPr lang="nl-NL" sz="1800" b="1" i="1" dirty="0">
                <a:latin typeface="Lato Light" panose="020F0502020204030203" pitchFamily="34" charset="0"/>
                <a:ea typeface="Lato Light" panose="020F0502020204030203" pitchFamily="34" charset="0"/>
                <a:cs typeface="Lato Light" panose="020F0502020204030203" pitchFamily="34" charset="0"/>
              </a:rPr>
              <a:t>Wat zijn de (financiële) effecten van de afbouw</a:t>
            </a:r>
            <a:endParaRPr lang="nl-NL" sz="1800" b="1" dirty="0">
              <a:latin typeface="Lato Light" panose="020F0502020204030203" pitchFamily="34" charset="0"/>
              <a:ea typeface="Lato Light" panose="020F0502020204030203" pitchFamily="34" charset="0"/>
              <a:cs typeface="Lato Light" panose="020F0502020204030203" pitchFamily="34" charset="0"/>
            </a:endParaRPr>
          </a:p>
          <a:p>
            <a:pPr marL="342900" indent="-342900">
              <a:buFont typeface="Symbol" panose="05050102010706020507" pitchFamily="18" charset="2"/>
              <a:buChar char=""/>
            </a:pPr>
            <a:r>
              <a:rPr lang="nl-NL" sz="1800" b="1" i="1" dirty="0">
                <a:latin typeface="Lato Light" panose="020F0502020204030203" pitchFamily="34" charset="0"/>
                <a:ea typeface="Lato Light" panose="020F0502020204030203" pitchFamily="34" charset="0"/>
                <a:cs typeface="Lato Light" panose="020F0502020204030203" pitchFamily="34" charset="0"/>
              </a:rPr>
              <a:t>Hoe kun je de impact minimaliseren</a:t>
            </a:r>
          </a:p>
          <a:p>
            <a:pPr marL="342900" indent="-342900">
              <a:buFont typeface="Symbol" panose="05050102010706020507" pitchFamily="18" charset="2"/>
              <a:buChar char=""/>
            </a:pPr>
            <a:r>
              <a:rPr lang="nl-NL" sz="1800" b="1" i="1" dirty="0">
                <a:effectLst/>
                <a:latin typeface="Lato Light" panose="020F0502020204030203" pitchFamily="34" charset="0"/>
                <a:ea typeface="Lato Light" panose="020F0502020204030203" pitchFamily="34" charset="0"/>
                <a:cs typeface="Lato Light" panose="020F0502020204030203" pitchFamily="34" charset="0"/>
              </a:rPr>
              <a:t>Vragen</a:t>
            </a:r>
            <a:endParaRPr lang="nl-NL" sz="1800" b="1" i="1" dirty="0">
              <a:latin typeface="Lato Light" panose="020F0502020204030203" pitchFamily="34" charset="0"/>
              <a:ea typeface="Lato Light" panose="020F0502020204030203" pitchFamily="34" charset="0"/>
              <a:cs typeface="Lato Light" panose="020F0502020204030203" pitchFamily="34" charset="0"/>
            </a:endParaRPr>
          </a:p>
          <a:p>
            <a:pPr marL="261938" lvl="1" indent="0">
              <a:buNone/>
            </a:pPr>
            <a:endParaRPr lang="nl-NL" sz="1800" b="1" i="1" strike="sngStrike" dirty="0">
              <a:effectLst/>
              <a:latin typeface="Lato Light" panose="020F0502020204030203" pitchFamily="34" charset="0"/>
              <a:ea typeface="Lato Light" panose="020F0502020204030203" pitchFamily="34" charset="0"/>
              <a:cs typeface="Lato Light" panose="020F0502020204030203" pitchFamily="34" charset="0"/>
            </a:endParaRPr>
          </a:p>
          <a:p>
            <a:pPr marL="0" indent="0" defTabSz="914400">
              <a:spcBef>
                <a:spcPts val="0"/>
              </a:spcBef>
              <a:spcAft>
                <a:spcPts val="0"/>
              </a:spcAft>
              <a:buClrTx/>
              <a:buSzTx/>
              <a:buNone/>
              <a:defRPr/>
            </a:pPr>
            <a:endParaRPr lang="nl-NL" sz="1800" b="1" i="1" dirty="0">
              <a:effectLst/>
              <a:latin typeface="Lato Light" panose="020F0502020204030203" pitchFamily="34" charset="0"/>
              <a:ea typeface="Lato Light" panose="020F0502020204030203" pitchFamily="34" charset="0"/>
              <a:cs typeface="Lato Light" panose="020F0502020204030203" pitchFamily="34" charset="0"/>
            </a:endParaRPr>
          </a:p>
          <a:p>
            <a:pPr marL="0" indent="0" defTabSz="914400">
              <a:spcBef>
                <a:spcPts val="0"/>
              </a:spcBef>
              <a:spcAft>
                <a:spcPts val="0"/>
              </a:spcAft>
              <a:buClrTx/>
              <a:buSzTx/>
              <a:buNone/>
              <a:defRPr/>
            </a:pPr>
            <a:r>
              <a:rPr lang="nl-NL" sz="1800" b="1" i="1" dirty="0">
                <a:effectLst/>
                <a:latin typeface="Lato Light" panose="020F0502020204030203" pitchFamily="34" charset="0"/>
                <a:ea typeface="Lato Light" panose="020F0502020204030203" pitchFamily="34" charset="0"/>
                <a:cs typeface="Lato Light" panose="020F0502020204030203" pitchFamily="34" charset="0"/>
              </a:rPr>
              <a:t>Afsluiting</a:t>
            </a:r>
            <a:endParaRPr lang="nl-NL" sz="1800" b="1" dirty="0">
              <a:effectLst/>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None/>
              <a:tabLst/>
              <a:defRPr/>
            </a:pPr>
            <a:endParaRPr kumimoji="0" lang="nl-NL" sz="1800" b="1" i="0" u="none" strike="noStrike" kern="1200" cap="none" spc="0" normalizeH="0" baseline="0" noProof="0" dirty="0">
              <a:ln>
                <a:noFill/>
              </a:ln>
              <a:solidFill>
                <a:srgbClr val="2B2926"/>
              </a:solidFill>
              <a:effectLst/>
              <a:uLnTx/>
              <a:uFillTx/>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6043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1000" decel="49000" fill="hold" nodeType="withEffect">
                                  <p:stCondLst>
                                    <p:cond delay="0"/>
                                  </p:stCondLst>
                                  <p:childTnLst>
                                    <p:animMotion origin="layout" path="M 0 3.7037E-7 L -0.09193 3.7037E-7 " pathEditMode="relative" rAng="0" ptsTypes="AA">
                                      <p:cBhvr>
                                        <p:cTn id="6" dur="2600" fill="hold"/>
                                        <p:tgtEl>
                                          <p:spTgt spid="9"/>
                                        </p:tgtEl>
                                        <p:attrNameLst>
                                          <p:attrName>ppt_x</p:attrName>
                                          <p:attrName>ppt_y</p:attrName>
                                        </p:attrNameLst>
                                      </p:cBhvr>
                                      <p:rCtr x="-4596" y="0"/>
                                    </p:animMotion>
                                  </p:childTnLst>
                                </p:cTn>
                              </p:par>
                              <p:par>
                                <p:cTn id="7" presetID="63" presetClass="path" presetSubtype="0" accel="50000" decel="50000" fill="hold" nodeType="withEffect">
                                  <p:stCondLst>
                                    <p:cond delay="0"/>
                                  </p:stCondLst>
                                  <p:childTnLst>
                                    <p:animMotion origin="layout" path="M 1.25E-6 2.59259E-6 L 0.06367 2.59259E-6 " pathEditMode="relative" rAng="0" ptsTypes="AA">
                                      <p:cBhvr>
                                        <p:cTn id="8" dur="2600" fill="hold"/>
                                        <p:tgtEl>
                                          <p:spTgt spid="43"/>
                                        </p:tgtEl>
                                        <p:attrNameLst>
                                          <p:attrName>ppt_x</p:attrName>
                                          <p:attrName>ppt_y</p:attrName>
                                        </p:attrNameLst>
                                      </p:cBhvr>
                                      <p:rCtr x="3177" y="0"/>
                                    </p:animMotion>
                                  </p:childTnLst>
                                </p:cTn>
                              </p:par>
                            </p:childTnLst>
                          </p:cTn>
                        </p:par>
                        <p:par>
                          <p:cTn id="9" fill="hold">
                            <p:stCondLst>
                              <p:cond delay="2600"/>
                            </p:stCondLst>
                            <p:childTnLst>
                              <p:par>
                                <p:cTn id="10" presetID="10" presetClass="entr" presetSubtype="0" fill="hold" nodeType="afterEffect" nodePh="1">
                                  <p:stCondLst>
                                    <p:cond delay="0"/>
                                  </p:stCondLst>
                                  <p:endCondLst>
                                    <p:cond evt="begin" delay="0">
                                      <p:tn val="10"/>
                                    </p:cond>
                                  </p:endCondLst>
                                  <p:childTnLst>
                                    <p:set>
                                      <p:cBhvr>
                                        <p:cTn id="11" dur="1" fill="hold">
                                          <p:stCondLst>
                                            <p:cond delay="0"/>
                                          </p:stCondLst>
                                        </p:cTn>
                                        <p:tgtEl>
                                          <p:spTgt spid="64">
                                            <p:txEl>
                                              <p:pRg st="0" end="0"/>
                                            </p:txEl>
                                          </p:spTgt>
                                        </p:tgtEl>
                                        <p:attrNameLst>
                                          <p:attrName>style.visibility</p:attrName>
                                        </p:attrNameLst>
                                      </p:cBhvr>
                                      <p:to>
                                        <p:strVal val="visible"/>
                                      </p:to>
                                    </p:set>
                                    <p:animEffect transition="in" filter="fade">
                                      <p:cBhvr>
                                        <p:cTn id="12" dur="250"/>
                                        <p:tgtEl>
                                          <p:spTgt spid="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afbeelding 6">
            <a:extLst>
              <a:ext uri="{FF2B5EF4-FFF2-40B4-BE49-F238E27FC236}">
                <a16:creationId xmlns:a16="http://schemas.microsoft.com/office/drawing/2014/main" id="{9100DDBD-E87A-4552-A224-357C60711FAC}"/>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5695720" y="0"/>
            <a:ext cx="6496280" cy="6858000"/>
          </a:xfrm>
        </p:spPr>
      </p:pic>
      <p:sp>
        <p:nvSpPr>
          <p:cNvPr id="4" name="Titel 3"/>
          <p:cNvSpPr>
            <a:spLocks noGrp="1"/>
          </p:cNvSpPr>
          <p:nvPr>
            <p:ph type="title"/>
          </p:nvPr>
        </p:nvSpPr>
        <p:spPr>
          <a:xfrm>
            <a:off x="298967" y="185196"/>
            <a:ext cx="4998590" cy="6372994"/>
          </a:xfrm>
        </p:spPr>
        <p:txBody>
          <a:bodyPr/>
          <a:lstStyle/>
          <a:p>
            <a:r>
              <a:rPr lang="nl-NL" sz="2800" b="1" i="1" dirty="0">
                <a:latin typeface="Lato Light" panose="020F0502020204030203" pitchFamily="34" charset="0"/>
                <a:ea typeface="Lato Light" panose="020F0502020204030203" pitchFamily="34" charset="0"/>
                <a:cs typeface="Lato Light" panose="020F0502020204030203" pitchFamily="34" charset="0"/>
              </a:rPr>
              <a:t>Derogatie waar staan we nu</a:t>
            </a:r>
            <a:br>
              <a:rPr lang="nl-NL" sz="2800" b="1" i="1" dirty="0">
                <a:latin typeface="Lato Light" panose="020F0502020204030203" pitchFamily="34" charset="0"/>
                <a:ea typeface="Lato Light" panose="020F0502020204030203" pitchFamily="34" charset="0"/>
                <a:cs typeface="Lato Light" panose="020F0502020204030203" pitchFamily="34" charset="0"/>
              </a:rPr>
            </a:br>
            <a:endParaRPr lang="en-US" sz="2800" b="1" dirty="0">
              <a:solidFill>
                <a:srgbClr val="002060"/>
              </a:solidFill>
              <a:latin typeface="+mn-lt"/>
            </a:endParaRPr>
          </a:p>
        </p:txBody>
      </p:sp>
      <p:grpSp>
        <p:nvGrpSpPr>
          <p:cNvPr id="74" name="Group 4">
            <a:extLst>
              <a:ext uri="{FF2B5EF4-FFF2-40B4-BE49-F238E27FC236}">
                <a16:creationId xmlns:a16="http://schemas.microsoft.com/office/drawing/2014/main" id="{C08BE584-5E87-4C12-A1B1-D504FF7B92B1}"/>
              </a:ext>
            </a:extLst>
          </p:cNvPr>
          <p:cNvGrpSpPr>
            <a:grpSpLocks noChangeAspect="1"/>
          </p:cNvGrpSpPr>
          <p:nvPr/>
        </p:nvGrpSpPr>
        <p:grpSpPr bwMode="auto">
          <a:xfrm>
            <a:off x="11329926" y="6138000"/>
            <a:ext cx="862074" cy="720000"/>
            <a:chOff x="3483" y="1861"/>
            <a:chExt cx="716" cy="598"/>
          </a:xfrm>
        </p:grpSpPr>
        <p:sp>
          <p:nvSpPr>
            <p:cNvPr id="75" name="Freeform 5">
              <a:extLst>
                <a:ext uri="{FF2B5EF4-FFF2-40B4-BE49-F238E27FC236}">
                  <a16:creationId xmlns:a16="http://schemas.microsoft.com/office/drawing/2014/main" id="{EB880934-B418-4C4E-B630-771311A1DAF8}"/>
                </a:ext>
              </a:extLst>
            </p:cNvPr>
            <p:cNvSpPr>
              <a:spLocks/>
            </p:cNvSpPr>
            <p:nvPr/>
          </p:nvSpPr>
          <p:spPr bwMode="auto">
            <a:xfrm>
              <a:off x="3603" y="1861"/>
              <a:ext cx="596" cy="598"/>
            </a:xfrm>
            <a:custGeom>
              <a:avLst/>
              <a:gdLst>
                <a:gd name="T0" fmla="*/ 0 w 596"/>
                <a:gd name="T1" fmla="*/ 598 h 598"/>
                <a:gd name="T2" fmla="*/ 596 w 596"/>
                <a:gd name="T3" fmla="*/ 598 h 598"/>
                <a:gd name="T4" fmla="*/ 596 w 596"/>
                <a:gd name="T5" fmla="*/ 0 h 598"/>
                <a:gd name="T6" fmla="*/ 0 w 596"/>
                <a:gd name="T7" fmla="*/ 598 h 598"/>
              </a:gdLst>
              <a:ahLst/>
              <a:cxnLst>
                <a:cxn ang="0">
                  <a:pos x="T0" y="T1"/>
                </a:cxn>
                <a:cxn ang="0">
                  <a:pos x="T2" y="T3"/>
                </a:cxn>
                <a:cxn ang="0">
                  <a:pos x="T4" y="T5"/>
                </a:cxn>
                <a:cxn ang="0">
                  <a:pos x="T6" y="T7"/>
                </a:cxn>
              </a:cxnLst>
              <a:rect l="0" t="0" r="r" b="b"/>
              <a:pathLst>
                <a:path w="596" h="598">
                  <a:moveTo>
                    <a:pt x="0" y="598"/>
                  </a:moveTo>
                  <a:lnTo>
                    <a:pt x="596" y="598"/>
                  </a:lnTo>
                  <a:lnTo>
                    <a:pt x="596" y="0"/>
                  </a:lnTo>
                  <a:lnTo>
                    <a:pt x="0" y="59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6">
              <a:extLst>
                <a:ext uri="{FF2B5EF4-FFF2-40B4-BE49-F238E27FC236}">
                  <a16:creationId xmlns:a16="http://schemas.microsoft.com/office/drawing/2014/main" id="{17D2AC03-D29B-4E49-927B-E0F7065219B2}"/>
                </a:ext>
              </a:extLst>
            </p:cNvPr>
            <p:cNvSpPr>
              <a:spLocks/>
            </p:cNvSpPr>
            <p:nvPr/>
          </p:nvSpPr>
          <p:spPr bwMode="auto">
            <a:xfrm>
              <a:off x="3483" y="1861"/>
              <a:ext cx="716" cy="598"/>
            </a:xfrm>
            <a:custGeom>
              <a:avLst/>
              <a:gdLst>
                <a:gd name="T0" fmla="*/ 716 w 716"/>
                <a:gd name="T1" fmla="*/ 0 h 598"/>
                <a:gd name="T2" fmla="*/ 0 w 716"/>
                <a:gd name="T3" fmla="*/ 359 h 598"/>
                <a:gd name="T4" fmla="*/ 120 w 716"/>
                <a:gd name="T5" fmla="*/ 598 h 598"/>
                <a:gd name="T6" fmla="*/ 716 w 716"/>
                <a:gd name="T7" fmla="*/ 0 h 598"/>
              </a:gdLst>
              <a:ahLst/>
              <a:cxnLst>
                <a:cxn ang="0">
                  <a:pos x="T0" y="T1"/>
                </a:cxn>
                <a:cxn ang="0">
                  <a:pos x="T2" y="T3"/>
                </a:cxn>
                <a:cxn ang="0">
                  <a:pos x="T4" y="T5"/>
                </a:cxn>
                <a:cxn ang="0">
                  <a:pos x="T6" y="T7"/>
                </a:cxn>
              </a:cxnLst>
              <a:rect l="0" t="0" r="r" b="b"/>
              <a:pathLst>
                <a:path w="716" h="598">
                  <a:moveTo>
                    <a:pt x="716" y="0"/>
                  </a:moveTo>
                  <a:lnTo>
                    <a:pt x="0" y="359"/>
                  </a:lnTo>
                  <a:lnTo>
                    <a:pt x="120" y="598"/>
                  </a:lnTo>
                  <a:lnTo>
                    <a:pt x="716"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0" name="Group 4">
            <a:extLst>
              <a:ext uri="{FF2B5EF4-FFF2-40B4-BE49-F238E27FC236}">
                <a16:creationId xmlns:a16="http://schemas.microsoft.com/office/drawing/2014/main" id="{FF6C5AD6-AA61-41F0-9B25-F73543F6AAF3}"/>
              </a:ext>
            </a:extLst>
          </p:cNvPr>
          <p:cNvGrpSpPr>
            <a:grpSpLocks noChangeAspect="1"/>
          </p:cNvGrpSpPr>
          <p:nvPr/>
        </p:nvGrpSpPr>
        <p:grpSpPr bwMode="auto">
          <a:xfrm>
            <a:off x="10404828" y="288325"/>
            <a:ext cx="1459324" cy="487249"/>
            <a:chOff x="2636" y="1758"/>
            <a:chExt cx="2408" cy="804"/>
          </a:xfrm>
        </p:grpSpPr>
        <p:sp>
          <p:nvSpPr>
            <p:cNvPr id="71" name="Freeform 5">
              <a:extLst>
                <a:ext uri="{FF2B5EF4-FFF2-40B4-BE49-F238E27FC236}">
                  <a16:creationId xmlns:a16="http://schemas.microsoft.com/office/drawing/2014/main" id="{647759F0-65F1-4DAE-8A26-3E25208414A0}"/>
                </a:ext>
              </a:extLst>
            </p:cNvPr>
            <p:cNvSpPr>
              <a:spLocks noEditPoints="1"/>
            </p:cNvSpPr>
            <p:nvPr/>
          </p:nvSpPr>
          <p:spPr bwMode="auto">
            <a:xfrm>
              <a:off x="2636" y="2045"/>
              <a:ext cx="195" cy="232"/>
            </a:xfrm>
            <a:custGeom>
              <a:avLst/>
              <a:gdLst>
                <a:gd name="T0" fmla="*/ 37 w 93"/>
                <a:gd name="T1" fmla="*/ 97 h 110"/>
                <a:gd name="T2" fmla="*/ 17 w 93"/>
                <a:gd name="T3" fmla="*/ 90 h 110"/>
                <a:gd name="T4" fmla="*/ 13 w 93"/>
                <a:gd name="T5" fmla="*/ 75 h 110"/>
                <a:gd name="T6" fmla="*/ 60 w 93"/>
                <a:gd name="T7" fmla="*/ 55 h 110"/>
                <a:gd name="T8" fmla="*/ 70 w 93"/>
                <a:gd name="T9" fmla="*/ 55 h 110"/>
                <a:gd name="T10" fmla="*/ 37 w 93"/>
                <a:gd name="T11" fmla="*/ 97 h 110"/>
                <a:gd name="T12" fmla="*/ 82 w 93"/>
                <a:gd name="T13" fmla="*/ 39 h 110"/>
                <a:gd name="T14" fmla="*/ 73 w 93"/>
                <a:gd name="T15" fmla="*/ 9 h 110"/>
                <a:gd name="T16" fmla="*/ 47 w 93"/>
                <a:gd name="T17" fmla="*/ 0 h 110"/>
                <a:gd name="T18" fmla="*/ 8 w 93"/>
                <a:gd name="T19" fmla="*/ 14 h 110"/>
                <a:gd name="T20" fmla="*/ 15 w 93"/>
                <a:gd name="T21" fmla="*/ 24 h 110"/>
                <a:gd name="T22" fmla="*/ 46 w 93"/>
                <a:gd name="T23" fmla="*/ 12 h 110"/>
                <a:gd name="T24" fmla="*/ 64 w 93"/>
                <a:gd name="T25" fmla="*/ 18 h 110"/>
                <a:gd name="T26" fmla="*/ 70 w 93"/>
                <a:gd name="T27" fmla="*/ 39 h 110"/>
                <a:gd name="T28" fmla="*/ 70 w 93"/>
                <a:gd name="T29" fmla="*/ 42 h 110"/>
                <a:gd name="T30" fmla="*/ 60 w 93"/>
                <a:gd name="T31" fmla="*/ 42 h 110"/>
                <a:gd name="T32" fmla="*/ 1 w 93"/>
                <a:gd name="T33" fmla="*/ 73 h 110"/>
                <a:gd name="T34" fmla="*/ 8 w 93"/>
                <a:gd name="T35" fmla="*/ 99 h 110"/>
                <a:gd name="T36" fmla="*/ 36 w 93"/>
                <a:gd name="T37" fmla="*/ 110 h 110"/>
                <a:gd name="T38" fmla="*/ 69 w 93"/>
                <a:gd name="T39" fmla="*/ 89 h 110"/>
                <a:gd name="T40" fmla="*/ 69 w 93"/>
                <a:gd name="T41" fmla="*/ 108 h 110"/>
                <a:gd name="T42" fmla="*/ 93 w 93"/>
                <a:gd name="T43" fmla="*/ 108 h 110"/>
                <a:gd name="T44" fmla="*/ 93 w 93"/>
                <a:gd name="T45" fmla="*/ 96 h 110"/>
                <a:gd name="T46" fmla="*/ 81 w 93"/>
                <a:gd name="T47" fmla="*/ 96 h 110"/>
                <a:gd name="T48" fmla="*/ 82 w 93"/>
                <a:gd name="T49" fmla="*/ 3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3" h="110">
                  <a:moveTo>
                    <a:pt x="37" y="97"/>
                  </a:moveTo>
                  <a:cubicBezTo>
                    <a:pt x="28" y="97"/>
                    <a:pt x="21" y="95"/>
                    <a:pt x="17" y="90"/>
                  </a:cubicBezTo>
                  <a:cubicBezTo>
                    <a:pt x="14" y="87"/>
                    <a:pt x="12" y="81"/>
                    <a:pt x="13" y="75"/>
                  </a:cubicBezTo>
                  <a:cubicBezTo>
                    <a:pt x="15" y="61"/>
                    <a:pt x="30" y="55"/>
                    <a:pt x="60" y="55"/>
                  </a:cubicBezTo>
                  <a:cubicBezTo>
                    <a:pt x="70" y="55"/>
                    <a:pt x="70" y="55"/>
                    <a:pt x="70" y="55"/>
                  </a:cubicBezTo>
                  <a:cubicBezTo>
                    <a:pt x="69" y="83"/>
                    <a:pt x="50" y="97"/>
                    <a:pt x="37" y="97"/>
                  </a:cubicBezTo>
                  <a:moveTo>
                    <a:pt x="82" y="39"/>
                  </a:moveTo>
                  <a:cubicBezTo>
                    <a:pt x="82" y="26"/>
                    <a:pt x="79" y="16"/>
                    <a:pt x="73" y="9"/>
                  </a:cubicBezTo>
                  <a:cubicBezTo>
                    <a:pt x="65" y="1"/>
                    <a:pt x="54" y="0"/>
                    <a:pt x="47" y="0"/>
                  </a:cubicBezTo>
                  <a:cubicBezTo>
                    <a:pt x="31" y="0"/>
                    <a:pt x="16" y="8"/>
                    <a:pt x="8" y="14"/>
                  </a:cubicBezTo>
                  <a:cubicBezTo>
                    <a:pt x="15" y="24"/>
                    <a:pt x="15" y="24"/>
                    <a:pt x="15" y="24"/>
                  </a:cubicBezTo>
                  <a:cubicBezTo>
                    <a:pt x="22" y="19"/>
                    <a:pt x="33" y="12"/>
                    <a:pt x="46" y="12"/>
                  </a:cubicBezTo>
                  <a:cubicBezTo>
                    <a:pt x="54" y="12"/>
                    <a:pt x="60" y="14"/>
                    <a:pt x="64" y="18"/>
                  </a:cubicBezTo>
                  <a:cubicBezTo>
                    <a:pt x="68" y="22"/>
                    <a:pt x="70" y="29"/>
                    <a:pt x="70" y="39"/>
                  </a:cubicBezTo>
                  <a:cubicBezTo>
                    <a:pt x="70" y="42"/>
                    <a:pt x="70" y="42"/>
                    <a:pt x="70" y="42"/>
                  </a:cubicBezTo>
                  <a:cubicBezTo>
                    <a:pt x="60" y="42"/>
                    <a:pt x="60" y="42"/>
                    <a:pt x="60" y="42"/>
                  </a:cubicBezTo>
                  <a:cubicBezTo>
                    <a:pt x="37" y="42"/>
                    <a:pt x="5" y="46"/>
                    <a:pt x="1" y="73"/>
                  </a:cubicBezTo>
                  <a:cubicBezTo>
                    <a:pt x="0" y="83"/>
                    <a:pt x="2" y="92"/>
                    <a:pt x="8" y="99"/>
                  </a:cubicBezTo>
                  <a:cubicBezTo>
                    <a:pt x="14" y="106"/>
                    <a:pt x="24" y="110"/>
                    <a:pt x="36" y="110"/>
                  </a:cubicBezTo>
                  <a:cubicBezTo>
                    <a:pt x="50" y="110"/>
                    <a:pt x="63" y="101"/>
                    <a:pt x="69" y="89"/>
                  </a:cubicBezTo>
                  <a:cubicBezTo>
                    <a:pt x="69" y="108"/>
                    <a:pt x="69" y="108"/>
                    <a:pt x="69" y="108"/>
                  </a:cubicBezTo>
                  <a:cubicBezTo>
                    <a:pt x="93" y="108"/>
                    <a:pt x="93" y="108"/>
                    <a:pt x="93" y="108"/>
                  </a:cubicBezTo>
                  <a:cubicBezTo>
                    <a:pt x="93" y="96"/>
                    <a:pt x="93" y="96"/>
                    <a:pt x="93" y="96"/>
                  </a:cubicBezTo>
                  <a:cubicBezTo>
                    <a:pt x="81" y="96"/>
                    <a:pt x="81" y="96"/>
                    <a:pt x="81" y="96"/>
                  </a:cubicBezTo>
                  <a:lnTo>
                    <a:pt x="82"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
              <a:extLst>
                <a:ext uri="{FF2B5EF4-FFF2-40B4-BE49-F238E27FC236}">
                  <a16:creationId xmlns:a16="http://schemas.microsoft.com/office/drawing/2014/main" id="{EA1ECE64-D8F8-41C9-8BB4-D034A8E421DE}"/>
                </a:ext>
              </a:extLst>
            </p:cNvPr>
            <p:cNvSpPr>
              <a:spLocks noEditPoints="1"/>
            </p:cNvSpPr>
            <p:nvPr/>
          </p:nvSpPr>
          <p:spPr bwMode="auto">
            <a:xfrm>
              <a:off x="3082" y="2045"/>
              <a:ext cx="197" cy="232"/>
            </a:xfrm>
            <a:custGeom>
              <a:avLst/>
              <a:gdLst>
                <a:gd name="T0" fmla="*/ 37 w 94"/>
                <a:gd name="T1" fmla="*/ 97 h 110"/>
                <a:gd name="T2" fmla="*/ 18 w 94"/>
                <a:gd name="T3" fmla="*/ 90 h 110"/>
                <a:gd name="T4" fmla="*/ 14 w 94"/>
                <a:gd name="T5" fmla="*/ 75 h 110"/>
                <a:gd name="T6" fmla="*/ 61 w 94"/>
                <a:gd name="T7" fmla="*/ 55 h 110"/>
                <a:gd name="T8" fmla="*/ 70 w 94"/>
                <a:gd name="T9" fmla="*/ 55 h 110"/>
                <a:gd name="T10" fmla="*/ 37 w 94"/>
                <a:gd name="T11" fmla="*/ 97 h 110"/>
                <a:gd name="T12" fmla="*/ 83 w 94"/>
                <a:gd name="T13" fmla="*/ 39 h 110"/>
                <a:gd name="T14" fmla="*/ 73 w 94"/>
                <a:gd name="T15" fmla="*/ 9 h 110"/>
                <a:gd name="T16" fmla="*/ 47 w 94"/>
                <a:gd name="T17" fmla="*/ 0 h 110"/>
                <a:gd name="T18" fmla="*/ 9 w 94"/>
                <a:gd name="T19" fmla="*/ 14 h 110"/>
                <a:gd name="T20" fmla="*/ 15 w 94"/>
                <a:gd name="T21" fmla="*/ 24 h 110"/>
                <a:gd name="T22" fmla="*/ 47 w 94"/>
                <a:gd name="T23" fmla="*/ 12 h 110"/>
                <a:gd name="T24" fmla="*/ 64 w 94"/>
                <a:gd name="T25" fmla="*/ 18 h 110"/>
                <a:gd name="T26" fmla="*/ 70 w 94"/>
                <a:gd name="T27" fmla="*/ 39 h 110"/>
                <a:gd name="T28" fmla="*/ 70 w 94"/>
                <a:gd name="T29" fmla="*/ 42 h 110"/>
                <a:gd name="T30" fmla="*/ 61 w 94"/>
                <a:gd name="T31" fmla="*/ 42 h 110"/>
                <a:gd name="T32" fmla="*/ 2 w 94"/>
                <a:gd name="T33" fmla="*/ 73 h 110"/>
                <a:gd name="T34" fmla="*/ 8 w 94"/>
                <a:gd name="T35" fmla="*/ 99 h 110"/>
                <a:gd name="T36" fmla="*/ 37 w 94"/>
                <a:gd name="T37" fmla="*/ 110 h 110"/>
                <a:gd name="T38" fmla="*/ 69 w 94"/>
                <a:gd name="T39" fmla="*/ 89 h 110"/>
                <a:gd name="T40" fmla="*/ 69 w 94"/>
                <a:gd name="T41" fmla="*/ 108 h 110"/>
                <a:gd name="T42" fmla="*/ 94 w 94"/>
                <a:gd name="T43" fmla="*/ 108 h 110"/>
                <a:gd name="T44" fmla="*/ 94 w 94"/>
                <a:gd name="T45" fmla="*/ 96 h 110"/>
                <a:gd name="T46" fmla="*/ 82 w 94"/>
                <a:gd name="T47" fmla="*/ 96 h 110"/>
                <a:gd name="T48" fmla="*/ 83 w 94"/>
                <a:gd name="T49" fmla="*/ 3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 h="110">
                  <a:moveTo>
                    <a:pt x="37" y="97"/>
                  </a:moveTo>
                  <a:cubicBezTo>
                    <a:pt x="28" y="97"/>
                    <a:pt x="21" y="95"/>
                    <a:pt x="18" y="90"/>
                  </a:cubicBezTo>
                  <a:cubicBezTo>
                    <a:pt x="14" y="87"/>
                    <a:pt x="13" y="81"/>
                    <a:pt x="14" y="75"/>
                  </a:cubicBezTo>
                  <a:cubicBezTo>
                    <a:pt x="16" y="61"/>
                    <a:pt x="30" y="55"/>
                    <a:pt x="61" y="55"/>
                  </a:cubicBezTo>
                  <a:cubicBezTo>
                    <a:pt x="70" y="55"/>
                    <a:pt x="70" y="55"/>
                    <a:pt x="70" y="55"/>
                  </a:cubicBezTo>
                  <a:cubicBezTo>
                    <a:pt x="69" y="83"/>
                    <a:pt x="51" y="97"/>
                    <a:pt x="37" y="97"/>
                  </a:cubicBezTo>
                  <a:moveTo>
                    <a:pt x="83" y="39"/>
                  </a:moveTo>
                  <a:cubicBezTo>
                    <a:pt x="83" y="26"/>
                    <a:pt x="80" y="16"/>
                    <a:pt x="73" y="9"/>
                  </a:cubicBezTo>
                  <a:cubicBezTo>
                    <a:pt x="65" y="1"/>
                    <a:pt x="55" y="0"/>
                    <a:pt x="47" y="0"/>
                  </a:cubicBezTo>
                  <a:cubicBezTo>
                    <a:pt x="31" y="0"/>
                    <a:pt x="16" y="8"/>
                    <a:pt x="9" y="14"/>
                  </a:cubicBezTo>
                  <a:cubicBezTo>
                    <a:pt x="15" y="24"/>
                    <a:pt x="15" y="24"/>
                    <a:pt x="15" y="24"/>
                  </a:cubicBezTo>
                  <a:cubicBezTo>
                    <a:pt x="22" y="19"/>
                    <a:pt x="34" y="12"/>
                    <a:pt x="47" y="12"/>
                  </a:cubicBezTo>
                  <a:cubicBezTo>
                    <a:pt x="55" y="12"/>
                    <a:pt x="60" y="14"/>
                    <a:pt x="64" y="18"/>
                  </a:cubicBezTo>
                  <a:cubicBezTo>
                    <a:pt x="69" y="22"/>
                    <a:pt x="71" y="29"/>
                    <a:pt x="70" y="39"/>
                  </a:cubicBezTo>
                  <a:cubicBezTo>
                    <a:pt x="70" y="42"/>
                    <a:pt x="70" y="42"/>
                    <a:pt x="70" y="42"/>
                  </a:cubicBezTo>
                  <a:cubicBezTo>
                    <a:pt x="61" y="42"/>
                    <a:pt x="61" y="42"/>
                    <a:pt x="61" y="42"/>
                  </a:cubicBezTo>
                  <a:cubicBezTo>
                    <a:pt x="37" y="42"/>
                    <a:pt x="6" y="46"/>
                    <a:pt x="2" y="73"/>
                  </a:cubicBezTo>
                  <a:cubicBezTo>
                    <a:pt x="0" y="83"/>
                    <a:pt x="3" y="92"/>
                    <a:pt x="8" y="99"/>
                  </a:cubicBezTo>
                  <a:cubicBezTo>
                    <a:pt x="14" y="106"/>
                    <a:pt x="25" y="110"/>
                    <a:pt x="37" y="110"/>
                  </a:cubicBezTo>
                  <a:cubicBezTo>
                    <a:pt x="50" y="110"/>
                    <a:pt x="64" y="101"/>
                    <a:pt x="69" y="89"/>
                  </a:cubicBezTo>
                  <a:cubicBezTo>
                    <a:pt x="69" y="108"/>
                    <a:pt x="69" y="108"/>
                    <a:pt x="69" y="108"/>
                  </a:cubicBezTo>
                  <a:cubicBezTo>
                    <a:pt x="94" y="108"/>
                    <a:pt x="94" y="108"/>
                    <a:pt x="94" y="108"/>
                  </a:cubicBezTo>
                  <a:cubicBezTo>
                    <a:pt x="94" y="96"/>
                    <a:pt x="94" y="96"/>
                    <a:pt x="94" y="96"/>
                  </a:cubicBezTo>
                  <a:cubicBezTo>
                    <a:pt x="82" y="96"/>
                    <a:pt x="82" y="96"/>
                    <a:pt x="82" y="96"/>
                  </a:cubicBezTo>
                  <a:lnTo>
                    <a:pt x="83"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7">
              <a:extLst>
                <a:ext uri="{FF2B5EF4-FFF2-40B4-BE49-F238E27FC236}">
                  <a16:creationId xmlns:a16="http://schemas.microsoft.com/office/drawing/2014/main" id="{ADEE2108-A7B4-4A18-865E-09F4C294FEF5}"/>
                </a:ext>
              </a:extLst>
            </p:cNvPr>
            <p:cNvSpPr>
              <a:spLocks/>
            </p:cNvSpPr>
            <p:nvPr/>
          </p:nvSpPr>
          <p:spPr bwMode="auto">
            <a:xfrm>
              <a:off x="2913" y="1961"/>
              <a:ext cx="186" cy="400"/>
            </a:xfrm>
            <a:custGeom>
              <a:avLst/>
              <a:gdLst>
                <a:gd name="T0" fmla="*/ 58 w 89"/>
                <a:gd name="T1" fmla="*/ 27 h 190"/>
                <a:gd name="T2" fmla="*/ 73 w 89"/>
                <a:gd name="T3" fmla="*/ 12 h 190"/>
                <a:gd name="T4" fmla="*/ 85 w 89"/>
                <a:gd name="T5" fmla="*/ 15 h 190"/>
                <a:gd name="T6" fmla="*/ 89 w 89"/>
                <a:gd name="T7" fmla="*/ 4 h 190"/>
                <a:gd name="T8" fmla="*/ 74 w 89"/>
                <a:gd name="T9" fmla="*/ 0 h 190"/>
                <a:gd name="T10" fmla="*/ 46 w 89"/>
                <a:gd name="T11" fmla="*/ 27 h 190"/>
                <a:gd name="T12" fmla="*/ 44 w 89"/>
                <a:gd name="T13" fmla="*/ 41 h 190"/>
                <a:gd name="T14" fmla="*/ 30 w 89"/>
                <a:gd name="T15" fmla="*/ 41 h 190"/>
                <a:gd name="T16" fmla="*/ 28 w 89"/>
                <a:gd name="T17" fmla="*/ 53 h 190"/>
                <a:gd name="T18" fmla="*/ 43 w 89"/>
                <a:gd name="T19" fmla="*/ 53 h 190"/>
                <a:gd name="T20" fmla="*/ 32 w 89"/>
                <a:gd name="T21" fmla="*/ 163 h 190"/>
                <a:gd name="T22" fmla="*/ 17 w 89"/>
                <a:gd name="T23" fmla="*/ 177 h 190"/>
                <a:gd name="T24" fmla="*/ 5 w 89"/>
                <a:gd name="T25" fmla="*/ 174 h 190"/>
                <a:gd name="T26" fmla="*/ 0 w 89"/>
                <a:gd name="T27" fmla="*/ 185 h 190"/>
                <a:gd name="T28" fmla="*/ 16 w 89"/>
                <a:gd name="T29" fmla="*/ 190 h 190"/>
                <a:gd name="T30" fmla="*/ 44 w 89"/>
                <a:gd name="T31" fmla="*/ 163 h 190"/>
                <a:gd name="T32" fmla="*/ 55 w 89"/>
                <a:gd name="T33" fmla="*/ 53 h 190"/>
                <a:gd name="T34" fmla="*/ 77 w 89"/>
                <a:gd name="T35" fmla="*/ 53 h 190"/>
                <a:gd name="T36" fmla="*/ 79 w 89"/>
                <a:gd name="T37" fmla="*/ 41 h 190"/>
                <a:gd name="T38" fmla="*/ 57 w 89"/>
                <a:gd name="T39" fmla="*/ 41 h 190"/>
                <a:gd name="T40" fmla="*/ 58 w 89"/>
                <a:gd name="T41" fmla="*/ 2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9" h="190">
                  <a:moveTo>
                    <a:pt x="58" y="27"/>
                  </a:moveTo>
                  <a:cubicBezTo>
                    <a:pt x="59" y="17"/>
                    <a:pt x="64" y="12"/>
                    <a:pt x="73" y="12"/>
                  </a:cubicBezTo>
                  <a:cubicBezTo>
                    <a:pt x="78" y="12"/>
                    <a:pt x="85" y="15"/>
                    <a:pt x="85" y="15"/>
                  </a:cubicBezTo>
                  <a:cubicBezTo>
                    <a:pt x="89" y="4"/>
                    <a:pt x="89" y="4"/>
                    <a:pt x="89" y="4"/>
                  </a:cubicBezTo>
                  <a:cubicBezTo>
                    <a:pt x="89" y="4"/>
                    <a:pt x="82" y="0"/>
                    <a:pt x="74" y="0"/>
                  </a:cubicBezTo>
                  <a:cubicBezTo>
                    <a:pt x="59" y="0"/>
                    <a:pt x="48" y="10"/>
                    <a:pt x="46" y="27"/>
                  </a:cubicBezTo>
                  <a:cubicBezTo>
                    <a:pt x="44" y="41"/>
                    <a:pt x="44" y="41"/>
                    <a:pt x="44" y="41"/>
                  </a:cubicBezTo>
                  <a:cubicBezTo>
                    <a:pt x="30" y="41"/>
                    <a:pt x="30" y="41"/>
                    <a:pt x="30" y="41"/>
                  </a:cubicBezTo>
                  <a:cubicBezTo>
                    <a:pt x="28" y="53"/>
                    <a:pt x="28" y="53"/>
                    <a:pt x="28" y="53"/>
                  </a:cubicBezTo>
                  <a:cubicBezTo>
                    <a:pt x="43" y="53"/>
                    <a:pt x="43" y="53"/>
                    <a:pt x="43" y="53"/>
                  </a:cubicBezTo>
                  <a:cubicBezTo>
                    <a:pt x="32" y="163"/>
                    <a:pt x="32" y="163"/>
                    <a:pt x="32" y="163"/>
                  </a:cubicBezTo>
                  <a:cubicBezTo>
                    <a:pt x="31" y="172"/>
                    <a:pt x="25" y="177"/>
                    <a:pt x="17" y="177"/>
                  </a:cubicBezTo>
                  <a:cubicBezTo>
                    <a:pt x="12" y="177"/>
                    <a:pt x="5" y="174"/>
                    <a:pt x="5" y="174"/>
                  </a:cubicBezTo>
                  <a:cubicBezTo>
                    <a:pt x="0" y="185"/>
                    <a:pt x="0" y="185"/>
                    <a:pt x="0" y="185"/>
                  </a:cubicBezTo>
                  <a:cubicBezTo>
                    <a:pt x="0" y="185"/>
                    <a:pt x="9" y="190"/>
                    <a:pt x="16" y="190"/>
                  </a:cubicBezTo>
                  <a:cubicBezTo>
                    <a:pt x="31" y="190"/>
                    <a:pt x="42" y="179"/>
                    <a:pt x="44" y="163"/>
                  </a:cubicBezTo>
                  <a:cubicBezTo>
                    <a:pt x="55" y="53"/>
                    <a:pt x="55" y="53"/>
                    <a:pt x="55" y="53"/>
                  </a:cubicBezTo>
                  <a:cubicBezTo>
                    <a:pt x="77" y="53"/>
                    <a:pt x="77" y="53"/>
                    <a:pt x="77" y="53"/>
                  </a:cubicBezTo>
                  <a:cubicBezTo>
                    <a:pt x="79" y="41"/>
                    <a:pt x="79" y="41"/>
                    <a:pt x="79" y="41"/>
                  </a:cubicBezTo>
                  <a:cubicBezTo>
                    <a:pt x="57" y="41"/>
                    <a:pt x="57" y="41"/>
                    <a:pt x="57" y="41"/>
                  </a:cubicBezTo>
                  <a:lnTo>
                    <a:pt x="58"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8">
              <a:extLst>
                <a:ext uri="{FF2B5EF4-FFF2-40B4-BE49-F238E27FC236}">
                  <a16:creationId xmlns:a16="http://schemas.microsoft.com/office/drawing/2014/main" id="{4D0F7400-EDA7-4FF1-9D53-DEBDF33103A4}"/>
                </a:ext>
              </a:extLst>
            </p:cNvPr>
            <p:cNvSpPr>
              <a:spLocks/>
            </p:cNvSpPr>
            <p:nvPr/>
          </p:nvSpPr>
          <p:spPr bwMode="auto">
            <a:xfrm>
              <a:off x="2848" y="1963"/>
              <a:ext cx="100" cy="314"/>
            </a:xfrm>
            <a:custGeom>
              <a:avLst/>
              <a:gdLst>
                <a:gd name="T0" fmla="*/ 48 w 48"/>
                <a:gd name="T1" fmla="*/ 145 h 149"/>
                <a:gd name="T2" fmla="*/ 45 w 48"/>
                <a:gd name="T3" fmla="*/ 133 h 149"/>
                <a:gd name="T4" fmla="*/ 33 w 48"/>
                <a:gd name="T5" fmla="*/ 136 h 149"/>
                <a:gd name="T6" fmla="*/ 28 w 48"/>
                <a:gd name="T7" fmla="*/ 135 h 149"/>
                <a:gd name="T8" fmla="*/ 25 w 48"/>
                <a:gd name="T9" fmla="*/ 127 h 149"/>
                <a:gd name="T10" fmla="*/ 28 w 48"/>
                <a:gd name="T11" fmla="*/ 0 h 149"/>
                <a:gd name="T12" fmla="*/ 0 w 48"/>
                <a:gd name="T13" fmla="*/ 0 h 149"/>
                <a:gd name="T14" fmla="*/ 0 w 48"/>
                <a:gd name="T15" fmla="*/ 12 h 149"/>
                <a:gd name="T16" fmla="*/ 15 w 48"/>
                <a:gd name="T17" fmla="*/ 12 h 149"/>
                <a:gd name="T18" fmla="*/ 13 w 48"/>
                <a:gd name="T19" fmla="*/ 127 h 149"/>
                <a:gd name="T20" fmla="*/ 19 w 48"/>
                <a:gd name="T21" fmla="*/ 143 h 149"/>
                <a:gd name="T22" fmla="*/ 33 w 48"/>
                <a:gd name="T23" fmla="*/ 149 h 149"/>
                <a:gd name="T24" fmla="*/ 48 w 48"/>
                <a:gd name="T25" fmla="*/ 14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149">
                  <a:moveTo>
                    <a:pt x="48" y="145"/>
                  </a:moveTo>
                  <a:cubicBezTo>
                    <a:pt x="45" y="133"/>
                    <a:pt x="45" y="133"/>
                    <a:pt x="45" y="133"/>
                  </a:cubicBezTo>
                  <a:cubicBezTo>
                    <a:pt x="45" y="133"/>
                    <a:pt x="37" y="136"/>
                    <a:pt x="33" y="136"/>
                  </a:cubicBezTo>
                  <a:cubicBezTo>
                    <a:pt x="32" y="136"/>
                    <a:pt x="29" y="136"/>
                    <a:pt x="28" y="135"/>
                  </a:cubicBezTo>
                  <a:cubicBezTo>
                    <a:pt x="26" y="133"/>
                    <a:pt x="25" y="130"/>
                    <a:pt x="25" y="127"/>
                  </a:cubicBezTo>
                  <a:cubicBezTo>
                    <a:pt x="28" y="0"/>
                    <a:pt x="28" y="0"/>
                    <a:pt x="28" y="0"/>
                  </a:cubicBezTo>
                  <a:cubicBezTo>
                    <a:pt x="0" y="0"/>
                    <a:pt x="0" y="0"/>
                    <a:pt x="0" y="0"/>
                  </a:cubicBezTo>
                  <a:cubicBezTo>
                    <a:pt x="0" y="12"/>
                    <a:pt x="0" y="12"/>
                    <a:pt x="0" y="12"/>
                  </a:cubicBezTo>
                  <a:cubicBezTo>
                    <a:pt x="15" y="12"/>
                    <a:pt x="15" y="12"/>
                    <a:pt x="15" y="12"/>
                  </a:cubicBezTo>
                  <a:cubicBezTo>
                    <a:pt x="13" y="127"/>
                    <a:pt x="13" y="127"/>
                    <a:pt x="13" y="127"/>
                  </a:cubicBezTo>
                  <a:cubicBezTo>
                    <a:pt x="13" y="134"/>
                    <a:pt x="15" y="139"/>
                    <a:pt x="19" y="143"/>
                  </a:cubicBezTo>
                  <a:cubicBezTo>
                    <a:pt x="22" y="147"/>
                    <a:pt x="27" y="149"/>
                    <a:pt x="33" y="149"/>
                  </a:cubicBezTo>
                  <a:cubicBezTo>
                    <a:pt x="41" y="149"/>
                    <a:pt x="48" y="145"/>
                    <a:pt x="48" y="14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9">
              <a:extLst>
                <a:ext uri="{FF2B5EF4-FFF2-40B4-BE49-F238E27FC236}">
                  <a16:creationId xmlns:a16="http://schemas.microsoft.com/office/drawing/2014/main" id="{A224F824-FE91-4365-8257-C3DEC576CA99}"/>
                </a:ext>
              </a:extLst>
            </p:cNvPr>
            <p:cNvSpPr>
              <a:spLocks/>
            </p:cNvSpPr>
            <p:nvPr/>
          </p:nvSpPr>
          <p:spPr bwMode="auto">
            <a:xfrm>
              <a:off x="3858" y="1758"/>
              <a:ext cx="383" cy="804"/>
            </a:xfrm>
            <a:custGeom>
              <a:avLst/>
              <a:gdLst>
                <a:gd name="T0" fmla="*/ 183 w 183"/>
                <a:gd name="T1" fmla="*/ 191 h 381"/>
                <a:gd name="T2" fmla="*/ 0 w 183"/>
                <a:gd name="T3" fmla="*/ 0 h 381"/>
                <a:gd name="T4" fmla="*/ 6 w 183"/>
                <a:gd name="T5" fmla="*/ 3 h 381"/>
                <a:gd name="T6" fmla="*/ 11 w 183"/>
                <a:gd name="T7" fmla="*/ 6 h 381"/>
                <a:gd name="T8" fmla="*/ 16 w 183"/>
                <a:gd name="T9" fmla="*/ 11 h 381"/>
                <a:gd name="T10" fmla="*/ 15 w 183"/>
                <a:gd name="T11" fmla="*/ 21 h 381"/>
                <a:gd name="T12" fmla="*/ 19 w 183"/>
                <a:gd name="T13" fmla="*/ 31 h 381"/>
                <a:gd name="T14" fmla="*/ 12 w 183"/>
                <a:gd name="T15" fmla="*/ 54 h 381"/>
                <a:gd name="T16" fmla="*/ 3 w 183"/>
                <a:gd name="T17" fmla="*/ 58 h 381"/>
                <a:gd name="T18" fmla="*/ 3 w 183"/>
                <a:gd name="T19" fmla="*/ 67 h 381"/>
                <a:gd name="T20" fmla="*/ 35 w 183"/>
                <a:gd name="T21" fmla="*/ 78 h 381"/>
                <a:gd name="T22" fmla="*/ 49 w 183"/>
                <a:gd name="T23" fmla="*/ 149 h 381"/>
                <a:gd name="T24" fmla="*/ 39 w 183"/>
                <a:gd name="T25" fmla="*/ 205 h 381"/>
                <a:gd name="T26" fmla="*/ 28 w 183"/>
                <a:gd name="T27" fmla="*/ 211 h 381"/>
                <a:gd name="T28" fmla="*/ 27 w 183"/>
                <a:gd name="T29" fmla="*/ 218 h 381"/>
                <a:gd name="T30" fmla="*/ 14 w 183"/>
                <a:gd name="T31" fmla="*/ 286 h 381"/>
                <a:gd name="T32" fmla="*/ 10 w 183"/>
                <a:gd name="T33" fmla="*/ 374 h 381"/>
                <a:gd name="T34" fmla="*/ 10 w 183"/>
                <a:gd name="T35" fmla="*/ 381 h 381"/>
                <a:gd name="T36" fmla="*/ 183 w 183"/>
                <a:gd name="T37" fmla="*/ 19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3" h="381">
                  <a:moveTo>
                    <a:pt x="183" y="191"/>
                  </a:moveTo>
                  <a:cubicBezTo>
                    <a:pt x="183" y="88"/>
                    <a:pt x="102" y="4"/>
                    <a:pt x="0" y="0"/>
                  </a:cubicBezTo>
                  <a:cubicBezTo>
                    <a:pt x="6" y="3"/>
                    <a:pt x="6" y="3"/>
                    <a:pt x="6" y="3"/>
                  </a:cubicBezTo>
                  <a:cubicBezTo>
                    <a:pt x="11" y="6"/>
                    <a:pt x="11" y="6"/>
                    <a:pt x="11" y="6"/>
                  </a:cubicBezTo>
                  <a:cubicBezTo>
                    <a:pt x="16" y="11"/>
                    <a:pt x="16" y="11"/>
                    <a:pt x="16" y="11"/>
                  </a:cubicBezTo>
                  <a:cubicBezTo>
                    <a:pt x="15" y="21"/>
                    <a:pt x="15" y="21"/>
                    <a:pt x="15" y="21"/>
                  </a:cubicBezTo>
                  <a:cubicBezTo>
                    <a:pt x="19" y="31"/>
                    <a:pt x="19" y="31"/>
                    <a:pt x="19" y="31"/>
                  </a:cubicBezTo>
                  <a:cubicBezTo>
                    <a:pt x="12" y="54"/>
                    <a:pt x="12" y="54"/>
                    <a:pt x="12" y="54"/>
                  </a:cubicBezTo>
                  <a:cubicBezTo>
                    <a:pt x="3" y="58"/>
                    <a:pt x="3" y="58"/>
                    <a:pt x="3" y="58"/>
                  </a:cubicBezTo>
                  <a:cubicBezTo>
                    <a:pt x="3" y="67"/>
                    <a:pt x="3" y="67"/>
                    <a:pt x="3" y="67"/>
                  </a:cubicBezTo>
                  <a:cubicBezTo>
                    <a:pt x="35" y="78"/>
                    <a:pt x="35" y="78"/>
                    <a:pt x="35" y="78"/>
                  </a:cubicBezTo>
                  <a:cubicBezTo>
                    <a:pt x="49" y="149"/>
                    <a:pt x="49" y="149"/>
                    <a:pt x="49" y="149"/>
                  </a:cubicBezTo>
                  <a:cubicBezTo>
                    <a:pt x="39" y="205"/>
                    <a:pt x="39" y="205"/>
                    <a:pt x="39" y="205"/>
                  </a:cubicBezTo>
                  <a:cubicBezTo>
                    <a:pt x="28" y="211"/>
                    <a:pt x="28" y="211"/>
                    <a:pt x="28" y="211"/>
                  </a:cubicBezTo>
                  <a:cubicBezTo>
                    <a:pt x="27" y="218"/>
                    <a:pt x="27" y="218"/>
                    <a:pt x="27" y="218"/>
                  </a:cubicBezTo>
                  <a:cubicBezTo>
                    <a:pt x="14" y="286"/>
                    <a:pt x="14" y="286"/>
                    <a:pt x="14" y="286"/>
                  </a:cubicBezTo>
                  <a:cubicBezTo>
                    <a:pt x="10" y="374"/>
                    <a:pt x="10" y="374"/>
                    <a:pt x="10" y="374"/>
                  </a:cubicBezTo>
                  <a:cubicBezTo>
                    <a:pt x="10" y="381"/>
                    <a:pt x="10" y="381"/>
                    <a:pt x="10" y="381"/>
                  </a:cubicBezTo>
                  <a:cubicBezTo>
                    <a:pt x="107" y="372"/>
                    <a:pt x="183" y="291"/>
                    <a:pt x="183" y="191"/>
                  </a:cubicBezTo>
                </a:path>
              </a:pathLst>
            </a:custGeom>
            <a:solidFill>
              <a:srgbClr val="FAB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10">
              <a:extLst>
                <a:ext uri="{FF2B5EF4-FFF2-40B4-BE49-F238E27FC236}">
                  <a16:creationId xmlns:a16="http://schemas.microsoft.com/office/drawing/2014/main" id="{BFE59FF0-C8DB-456D-BD1B-FD4456C570E7}"/>
                </a:ext>
              </a:extLst>
            </p:cNvPr>
            <p:cNvSpPr>
              <a:spLocks/>
            </p:cNvSpPr>
            <p:nvPr/>
          </p:nvSpPr>
          <p:spPr bwMode="auto">
            <a:xfrm>
              <a:off x="3441" y="1758"/>
              <a:ext cx="383" cy="804"/>
            </a:xfrm>
            <a:custGeom>
              <a:avLst/>
              <a:gdLst>
                <a:gd name="T0" fmla="*/ 183 w 183"/>
                <a:gd name="T1" fmla="*/ 0 h 381"/>
                <a:gd name="T2" fmla="*/ 0 w 183"/>
                <a:gd name="T3" fmla="*/ 191 h 381"/>
                <a:gd name="T4" fmla="*/ 173 w 183"/>
                <a:gd name="T5" fmla="*/ 381 h 381"/>
                <a:gd name="T6" fmla="*/ 173 w 183"/>
                <a:gd name="T7" fmla="*/ 374 h 381"/>
                <a:gd name="T8" fmla="*/ 169 w 183"/>
                <a:gd name="T9" fmla="*/ 286 h 381"/>
                <a:gd name="T10" fmla="*/ 155 w 183"/>
                <a:gd name="T11" fmla="*/ 211 h 381"/>
                <a:gd name="T12" fmla="*/ 144 w 183"/>
                <a:gd name="T13" fmla="*/ 205 h 381"/>
                <a:gd name="T14" fmla="*/ 134 w 183"/>
                <a:gd name="T15" fmla="*/ 149 h 381"/>
                <a:gd name="T16" fmla="*/ 134 w 183"/>
                <a:gd name="T17" fmla="*/ 148 h 381"/>
                <a:gd name="T18" fmla="*/ 148 w 183"/>
                <a:gd name="T19" fmla="*/ 78 h 381"/>
                <a:gd name="T20" fmla="*/ 180 w 183"/>
                <a:gd name="T21" fmla="*/ 67 h 381"/>
                <a:gd name="T22" fmla="*/ 180 w 183"/>
                <a:gd name="T23" fmla="*/ 58 h 381"/>
                <a:gd name="T24" fmla="*/ 171 w 183"/>
                <a:gd name="T25" fmla="*/ 54 h 381"/>
                <a:gd name="T26" fmla="*/ 164 w 183"/>
                <a:gd name="T27" fmla="*/ 31 h 381"/>
                <a:gd name="T28" fmla="*/ 167 w 183"/>
                <a:gd name="T29" fmla="*/ 21 h 381"/>
                <a:gd name="T30" fmla="*/ 167 w 183"/>
                <a:gd name="T31" fmla="*/ 11 h 381"/>
                <a:gd name="T32" fmla="*/ 172 w 183"/>
                <a:gd name="T33" fmla="*/ 6 h 381"/>
                <a:gd name="T34" fmla="*/ 177 w 183"/>
                <a:gd name="T35" fmla="*/ 3 h 381"/>
                <a:gd name="T36" fmla="*/ 183 w 183"/>
                <a:gd name="T37" fmla="*/ 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3" h="381">
                  <a:moveTo>
                    <a:pt x="183" y="0"/>
                  </a:moveTo>
                  <a:cubicBezTo>
                    <a:pt x="81" y="4"/>
                    <a:pt x="0" y="88"/>
                    <a:pt x="0" y="191"/>
                  </a:cubicBezTo>
                  <a:cubicBezTo>
                    <a:pt x="0" y="291"/>
                    <a:pt x="76" y="372"/>
                    <a:pt x="173" y="381"/>
                  </a:cubicBezTo>
                  <a:cubicBezTo>
                    <a:pt x="173" y="374"/>
                    <a:pt x="173" y="374"/>
                    <a:pt x="173" y="374"/>
                  </a:cubicBezTo>
                  <a:cubicBezTo>
                    <a:pt x="169" y="286"/>
                    <a:pt x="169" y="286"/>
                    <a:pt x="169" y="286"/>
                  </a:cubicBezTo>
                  <a:cubicBezTo>
                    <a:pt x="155" y="211"/>
                    <a:pt x="155" y="211"/>
                    <a:pt x="155" y="211"/>
                  </a:cubicBezTo>
                  <a:cubicBezTo>
                    <a:pt x="144" y="205"/>
                    <a:pt x="144" y="205"/>
                    <a:pt x="144" y="205"/>
                  </a:cubicBezTo>
                  <a:cubicBezTo>
                    <a:pt x="134" y="149"/>
                    <a:pt x="134" y="149"/>
                    <a:pt x="134" y="149"/>
                  </a:cubicBezTo>
                  <a:cubicBezTo>
                    <a:pt x="134" y="148"/>
                    <a:pt x="134" y="148"/>
                    <a:pt x="134" y="148"/>
                  </a:cubicBezTo>
                  <a:cubicBezTo>
                    <a:pt x="148" y="78"/>
                    <a:pt x="148" y="78"/>
                    <a:pt x="148" y="78"/>
                  </a:cubicBezTo>
                  <a:cubicBezTo>
                    <a:pt x="180" y="67"/>
                    <a:pt x="180" y="67"/>
                    <a:pt x="180" y="67"/>
                  </a:cubicBezTo>
                  <a:cubicBezTo>
                    <a:pt x="180" y="58"/>
                    <a:pt x="180" y="58"/>
                    <a:pt x="180" y="58"/>
                  </a:cubicBezTo>
                  <a:cubicBezTo>
                    <a:pt x="171" y="54"/>
                    <a:pt x="171" y="54"/>
                    <a:pt x="171" y="54"/>
                  </a:cubicBezTo>
                  <a:cubicBezTo>
                    <a:pt x="164" y="31"/>
                    <a:pt x="164" y="31"/>
                    <a:pt x="164" y="31"/>
                  </a:cubicBezTo>
                  <a:cubicBezTo>
                    <a:pt x="167" y="21"/>
                    <a:pt x="167" y="21"/>
                    <a:pt x="167" y="21"/>
                  </a:cubicBezTo>
                  <a:cubicBezTo>
                    <a:pt x="167" y="11"/>
                    <a:pt x="167" y="11"/>
                    <a:pt x="167" y="11"/>
                  </a:cubicBezTo>
                  <a:cubicBezTo>
                    <a:pt x="172" y="6"/>
                    <a:pt x="172" y="6"/>
                    <a:pt x="172" y="6"/>
                  </a:cubicBezTo>
                  <a:cubicBezTo>
                    <a:pt x="177" y="3"/>
                    <a:pt x="177" y="3"/>
                    <a:pt x="177" y="3"/>
                  </a:cubicBezTo>
                  <a:lnTo>
                    <a:pt x="183" y="0"/>
                  </a:lnTo>
                  <a:close/>
                </a:path>
              </a:pathLst>
            </a:custGeom>
            <a:solidFill>
              <a:srgbClr val="B7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11">
              <a:extLst>
                <a:ext uri="{FF2B5EF4-FFF2-40B4-BE49-F238E27FC236}">
                  <a16:creationId xmlns:a16="http://schemas.microsoft.com/office/drawing/2014/main" id="{AFDE22B1-086B-4F88-AE85-95261C0AC449}"/>
                </a:ext>
              </a:extLst>
            </p:cNvPr>
            <p:cNvSpPr>
              <a:spLocks noEditPoints="1"/>
            </p:cNvSpPr>
            <p:nvPr/>
          </p:nvSpPr>
          <p:spPr bwMode="auto">
            <a:xfrm>
              <a:off x="4403" y="2062"/>
              <a:ext cx="46" cy="57"/>
            </a:xfrm>
            <a:custGeom>
              <a:avLst/>
              <a:gdLst>
                <a:gd name="T0" fmla="*/ 16 w 22"/>
                <a:gd name="T1" fmla="*/ 10 h 27"/>
                <a:gd name="T2" fmla="*/ 17 w 22"/>
                <a:gd name="T3" fmla="*/ 10 h 27"/>
                <a:gd name="T4" fmla="*/ 17 w 22"/>
                <a:gd name="T5" fmla="*/ 10 h 27"/>
                <a:gd name="T6" fmla="*/ 11 w 22"/>
                <a:gd name="T7" fmla="*/ 4 h 27"/>
                <a:gd name="T8" fmla="*/ 4 w 22"/>
                <a:gd name="T9" fmla="*/ 7 h 27"/>
                <a:gd name="T10" fmla="*/ 2 w 22"/>
                <a:gd name="T11" fmla="*/ 3 h 27"/>
                <a:gd name="T12" fmla="*/ 12 w 22"/>
                <a:gd name="T13" fmla="*/ 0 h 27"/>
                <a:gd name="T14" fmla="*/ 22 w 22"/>
                <a:gd name="T15" fmla="*/ 10 h 27"/>
                <a:gd name="T16" fmla="*/ 22 w 22"/>
                <a:gd name="T17" fmla="*/ 27 h 27"/>
                <a:gd name="T18" fmla="*/ 17 w 22"/>
                <a:gd name="T19" fmla="*/ 27 h 27"/>
                <a:gd name="T20" fmla="*/ 17 w 22"/>
                <a:gd name="T21" fmla="*/ 24 h 27"/>
                <a:gd name="T22" fmla="*/ 17 w 22"/>
                <a:gd name="T23" fmla="*/ 22 h 27"/>
                <a:gd name="T24" fmla="*/ 17 w 22"/>
                <a:gd name="T25" fmla="*/ 22 h 27"/>
                <a:gd name="T26" fmla="*/ 9 w 22"/>
                <a:gd name="T27" fmla="*/ 27 h 27"/>
                <a:gd name="T28" fmla="*/ 0 w 22"/>
                <a:gd name="T29" fmla="*/ 19 h 27"/>
                <a:gd name="T30" fmla="*/ 16 w 22"/>
                <a:gd name="T31" fmla="*/ 10 h 27"/>
                <a:gd name="T32" fmla="*/ 10 w 22"/>
                <a:gd name="T33" fmla="*/ 23 h 27"/>
                <a:gd name="T34" fmla="*/ 17 w 22"/>
                <a:gd name="T35" fmla="*/ 15 h 27"/>
                <a:gd name="T36" fmla="*/ 17 w 22"/>
                <a:gd name="T37" fmla="*/ 14 h 27"/>
                <a:gd name="T38" fmla="*/ 16 w 22"/>
                <a:gd name="T39" fmla="*/ 14 h 27"/>
                <a:gd name="T40" fmla="*/ 5 w 22"/>
                <a:gd name="T41" fmla="*/ 19 h 27"/>
                <a:gd name="T42" fmla="*/ 10 w 22"/>
                <a:gd name="T43"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7">
                  <a:moveTo>
                    <a:pt x="16" y="10"/>
                  </a:moveTo>
                  <a:cubicBezTo>
                    <a:pt x="17" y="10"/>
                    <a:pt x="17" y="10"/>
                    <a:pt x="17" y="10"/>
                  </a:cubicBezTo>
                  <a:cubicBezTo>
                    <a:pt x="17" y="10"/>
                    <a:pt x="17" y="10"/>
                    <a:pt x="17" y="10"/>
                  </a:cubicBezTo>
                  <a:cubicBezTo>
                    <a:pt x="17" y="5"/>
                    <a:pt x="14" y="4"/>
                    <a:pt x="11" y="4"/>
                  </a:cubicBezTo>
                  <a:cubicBezTo>
                    <a:pt x="7" y="4"/>
                    <a:pt x="4" y="7"/>
                    <a:pt x="4" y="7"/>
                  </a:cubicBezTo>
                  <a:cubicBezTo>
                    <a:pt x="2" y="3"/>
                    <a:pt x="2" y="3"/>
                    <a:pt x="2" y="3"/>
                  </a:cubicBezTo>
                  <a:cubicBezTo>
                    <a:pt x="2" y="3"/>
                    <a:pt x="5" y="0"/>
                    <a:pt x="12" y="0"/>
                  </a:cubicBezTo>
                  <a:cubicBezTo>
                    <a:pt x="18" y="0"/>
                    <a:pt x="22" y="3"/>
                    <a:pt x="22" y="10"/>
                  </a:cubicBezTo>
                  <a:cubicBezTo>
                    <a:pt x="22" y="27"/>
                    <a:pt x="22" y="27"/>
                    <a:pt x="22" y="27"/>
                  </a:cubicBezTo>
                  <a:cubicBezTo>
                    <a:pt x="17" y="27"/>
                    <a:pt x="17" y="27"/>
                    <a:pt x="17" y="27"/>
                  </a:cubicBezTo>
                  <a:cubicBezTo>
                    <a:pt x="17" y="24"/>
                    <a:pt x="17" y="24"/>
                    <a:pt x="17" y="24"/>
                  </a:cubicBezTo>
                  <a:cubicBezTo>
                    <a:pt x="17" y="23"/>
                    <a:pt x="17" y="22"/>
                    <a:pt x="17" y="22"/>
                  </a:cubicBezTo>
                  <a:cubicBezTo>
                    <a:pt x="17" y="22"/>
                    <a:pt x="17" y="22"/>
                    <a:pt x="17" y="22"/>
                  </a:cubicBezTo>
                  <a:cubicBezTo>
                    <a:pt x="17" y="22"/>
                    <a:pt x="15" y="27"/>
                    <a:pt x="9" y="27"/>
                  </a:cubicBezTo>
                  <a:cubicBezTo>
                    <a:pt x="4" y="27"/>
                    <a:pt x="0" y="25"/>
                    <a:pt x="0" y="19"/>
                  </a:cubicBezTo>
                  <a:cubicBezTo>
                    <a:pt x="0" y="11"/>
                    <a:pt x="11" y="10"/>
                    <a:pt x="16" y="10"/>
                  </a:cubicBezTo>
                  <a:close/>
                  <a:moveTo>
                    <a:pt x="10" y="23"/>
                  </a:moveTo>
                  <a:cubicBezTo>
                    <a:pt x="14" y="23"/>
                    <a:pt x="17" y="19"/>
                    <a:pt x="17" y="15"/>
                  </a:cubicBezTo>
                  <a:cubicBezTo>
                    <a:pt x="17" y="14"/>
                    <a:pt x="17" y="14"/>
                    <a:pt x="17" y="14"/>
                  </a:cubicBezTo>
                  <a:cubicBezTo>
                    <a:pt x="16" y="14"/>
                    <a:pt x="16" y="14"/>
                    <a:pt x="16" y="14"/>
                  </a:cubicBezTo>
                  <a:cubicBezTo>
                    <a:pt x="12" y="14"/>
                    <a:pt x="5" y="14"/>
                    <a:pt x="5" y="19"/>
                  </a:cubicBezTo>
                  <a:cubicBezTo>
                    <a:pt x="5" y="21"/>
                    <a:pt x="7" y="23"/>
                    <a:pt x="1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12">
              <a:extLst>
                <a:ext uri="{FF2B5EF4-FFF2-40B4-BE49-F238E27FC236}">
                  <a16:creationId xmlns:a16="http://schemas.microsoft.com/office/drawing/2014/main" id="{3DAFBB5B-C0E8-4870-AFF7-DF84A66DA129}"/>
                </a:ext>
              </a:extLst>
            </p:cNvPr>
            <p:cNvSpPr>
              <a:spLocks/>
            </p:cNvSpPr>
            <p:nvPr/>
          </p:nvSpPr>
          <p:spPr bwMode="auto">
            <a:xfrm>
              <a:off x="4463" y="2062"/>
              <a:ext cx="51" cy="57"/>
            </a:xfrm>
            <a:custGeom>
              <a:avLst/>
              <a:gdLst>
                <a:gd name="T0" fmla="*/ 14 w 24"/>
                <a:gd name="T1" fmla="*/ 0 h 27"/>
                <a:gd name="T2" fmla="*/ 24 w 24"/>
                <a:gd name="T3" fmla="*/ 4 h 27"/>
                <a:gd name="T4" fmla="*/ 21 w 24"/>
                <a:gd name="T5" fmla="*/ 7 h 27"/>
                <a:gd name="T6" fmla="*/ 14 w 24"/>
                <a:gd name="T7" fmla="*/ 4 h 27"/>
                <a:gd name="T8" fmla="*/ 5 w 24"/>
                <a:gd name="T9" fmla="*/ 13 h 27"/>
                <a:gd name="T10" fmla="*/ 14 w 24"/>
                <a:gd name="T11" fmla="*/ 23 h 27"/>
                <a:gd name="T12" fmla="*/ 22 w 24"/>
                <a:gd name="T13" fmla="*/ 19 h 27"/>
                <a:gd name="T14" fmla="*/ 24 w 24"/>
                <a:gd name="T15" fmla="*/ 23 h 27"/>
                <a:gd name="T16" fmla="*/ 14 w 24"/>
                <a:gd name="T17" fmla="*/ 27 h 27"/>
                <a:gd name="T18" fmla="*/ 0 w 24"/>
                <a:gd name="T19" fmla="*/ 14 h 27"/>
                <a:gd name="T20" fmla="*/ 14 w 24"/>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7">
                  <a:moveTo>
                    <a:pt x="14" y="0"/>
                  </a:moveTo>
                  <a:cubicBezTo>
                    <a:pt x="20" y="0"/>
                    <a:pt x="24" y="4"/>
                    <a:pt x="24" y="4"/>
                  </a:cubicBezTo>
                  <a:cubicBezTo>
                    <a:pt x="21" y="7"/>
                    <a:pt x="21" y="7"/>
                    <a:pt x="21" y="7"/>
                  </a:cubicBezTo>
                  <a:cubicBezTo>
                    <a:pt x="21" y="7"/>
                    <a:pt x="19" y="4"/>
                    <a:pt x="14" y="4"/>
                  </a:cubicBezTo>
                  <a:cubicBezTo>
                    <a:pt x="9" y="4"/>
                    <a:pt x="5" y="8"/>
                    <a:pt x="5" y="13"/>
                  </a:cubicBezTo>
                  <a:cubicBezTo>
                    <a:pt x="5" y="19"/>
                    <a:pt x="9" y="23"/>
                    <a:pt x="14" y="23"/>
                  </a:cubicBezTo>
                  <a:cubicBezTo>
                    <a:pt x="19" y="23"/>
                    <a:pt x="22" y="19"/>
                    <a:pt x="22" y="19"/>
                  </a:cubicBezTo>
                  <a:cubicBezTo>
                    <a:pt x="24" y="23"/>
                    <a:pt x="24" y="23"/>
                    <a:pt x="24" y="23"/>
                  </a:cubicBezTo>
                  <a:cubicBezTo>
                    <a:pt x="24" y="23"/>
                    <a:pt x="21" y="27"/>
                    <a:pt x="14" y="27"/>
                  </a:cubicBezTo>
                  <a:cubicBezTo>
                    <a:pt x="6" y="27"/>
                    <a:pt x="0" y="21"/>
                    <a:pt x="0" y="14"/>
                  </a:cubicBezTo>
                  <a:cubicBezTo>
                    <a:pt x="0" y="6"/>
                    <a:pt x="6" y="0"/>
                    <a:pt x="1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13">
              <a:extLst>
                <a:ext uri="{FF2B5EF4-FFF2-40B4-BE49-F238E27FC236}">
                  <a16:creationId xmlns:a16="http://schemas.microsoft.com/office/drawing/2014/main" id="{A4FA7749-DC00-4023-9355-82F7FE1CE7AA}"/>
                </a:ext>
              </a:extLst>
            </p:cNvPr>
            <p:cNvSpPr>
              <a:spLocks/>
            </p:cNvSpPr>
            <p:nvPr/>
          </p:nvSpPr>
          <p:spPr bwMode="auto">
            <a:xfrm>
              <a:off x="4524" y="2062"/>
              <a:ext cx="53" cy="57"/>
            </a:xfrm>
            <a:custGeom>
              <a:avLst/>
              <a:gdLst>
                <a:gd name="T0" fmla="*/ 14 w 25"/>
                <a:gd name="T1" fmla="*/ 0 h 27"/>
                <a:gd name="T2" fmla="*/ 24 w 25"/>
                <a:gd name="T3" fmla="*/ 4 h 27"/>
                <a:gd name="T4" fmla="*/ 22 w 25"/>
                <a:gd name="T5" fmla="*/ 7 h 27"/>
                <a:gd name="T6" fmla="*/ 15 w 25"/>
                <a:gd name="T7" fmla="*/ 4 h 27"/>
                <a:gd name="T8" fmla="*/ 5 w 25"/>
                <a:gd name="T9" fmla="*/ 13 h 27"/>
                <a:gd name="T10" fmla="*/ 15 w 25"/>
                <a:gd name="T11" fmla="*/ 23 h 27"/>
                <a:gd name="T12" fmla="*/ 23 w 25"/>
                <a:gd name="T13" fmla="*/ 19 h 27"/>
                <a:gd name="T14" fmla="*/ 25 w 25"/>
                <a:gd name="T15" fmla="*/ 23 h 27"/>
                <a:gd name="T16" fmla="*/ 14 w 25"/>
                <a:gd name="T17" fmla="*/ 27 h 27"/>
                <a:gd name="T18" fmla="*/ 0 w 25"/>
                <a:gd name="T19" fmla="*/ 14 h 27"/>
                <a:gd name="T20" fmla="*/ 14 w 25"/>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7">
                  <a:moveTo>
                    <a:pt x="14" y="0"/>
                  </a:moveTo>
                  <a:cubicBezTo>
                    <a:pt x="21" y="0"/>
                    <a:pt x="24" y="4"/>
                    <a:pt x="24" y="4"/>
                  </a:cubicBezTo>
                  <a:cubicBezTo>
                    <a:pt x="22" y="7"/>
                    <a:pt x="22" y="7"/>
                    <a:pt x="22" y="7"/>
                  </a:cubicBezTo>
                  <a:cubicBezTo>
                    <a:pt x="22" y="7"/>
                    <a:pt x="19" y="4"/>
                    <a:pt x="15" y="4"/>
                  </a:cubicBezTo>
                  <a:cubicBezTo>
                    <a:pt x="9" y="4"/>
                    <a:pt x="5" y="8"/>
                    <a:pt x="5" y="13"/>
                  </a:cubicBezTo>
                  <a:cubicBezTo>
                    <a:pt x="5" y="19"/>
                    <a:pt x="9" y="23"/>
                    <a:pt x="15" y="23"/>
                  </a:cubicBezTo>
                  <a:cubicBezTo>
                    <a:pt x="20" y="23"/>
                    <a:pt x="23" y="19"/>
                    <a:pt x="23" y="19"/>
                  </a:cubicBezTo>
                  <a:cubicBezTo>
                    <a:pt x="25" y="23"/>
                    <a:pt x="25" y="23"/>
                    <a:pt x="25" y="23"/>
                  </a:cubicBezTo>
                  <a:cubicBezTo>
                    <a:pt x="25" y="23"/>
                    <a:pt x="21" y="27"/>
                    <a:pt x="14" y="27"/>
                  </a:cubicBezTo>
                  <a:cubicBezTo>
                    <a:pt x="6" y="27"/>
                    <a:pt x="0" y="21"/>
                    <a:pt x="0" y="14"/>
                  </a:cubicBezTo>
                  <a:cubicBezTo>
                    <a:pt x="0" y="6"/>
                    <a:pt x="6" y="0"/>
                    <a:pt x="1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14">
              <a:extLst>
                <a:ext uri="{FF2B5EF4-FFF2-40B4-BE49-F238E27FC236}">
                  <a16:creationId xmlns:a16="http://schemas.microsoft.com/office/drawing/2014/main" id="{E9357E5F-D643-4C45-8EE4-FEC04C47F405}"/>
                </a:ext>
              </a:extLst>
            </p:cNvPr>
            <p:cNvSpPr>
              <a:spLocks noEditPoints="1"/>
            </p:cNvSpPr>
            <p:nvPr/>
          </p:nvSpPr>
          <p:spPr bwMode="auto">
            <a:xfrm>
              <a:off x="4587" y="2062"/>
              <a:ext cx="59" cy="57"/>
            </a:xfrm>
            <a:custGeom>
              <a:avLst/>
              <a:gdLst>
                <a:gd name="T0" fmla="*/ 14 w 28"/>
                <a:gd name="T1" fmla="*/ 0 h 27"/>
                <a:gd name="T2" fmla="*/ 28 w 28"/>
                <a:gd name="T3" fmla="*/ 13 h 27"/>
                <a:gd name="T4" fmla="*/ 14 w 28"/>
                <a:gd name="T5" fmla="*/ 27 h 27"/>
                <a:gd name="T6" fmla="*/ 0 w 28"/>
                <a:gd name="T7" fmla="*/ 13 h 27"/>
                <a:gd name="T8" fmla="*/ 14 w 28"/>
                <a:gd name="T9" fmla="*/ 0 h 27"/>
                <a:gd name="T10" fmla="*/ 14 w 28"/>
                <a:gd name="T11" fmla="*/ 23 h 27"/>
                <a:gd name="T12" fmla="*/ 23 w 28"/>
                <a:gd name="T13" fmla="*/ 13 h 27"/>
                <a:gd name="T14" fmla="*/ 14 w 28"/>
                <a:gd name="T15" fmla="*/ 4 h 27"/>
                <a:gd name="T16" fmla="*/ 5 w 28"/>
                <a:gd name="T17" fmla="*/ 13 h 27"/>
                <a:gd name="T18" fmla="*/ 14 w 28"/>
                <a:gd name="T19"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7">
                  <a:moveTo>
                    <a:pt x="14" y="0"/>
                  </a:moveTo>
                  <a:cubicBezTo>
                    <a:pt x="22" y="0"/>
                    <a:pt x="28" y="6"/>
                    <a:pt x="28" y="13"/>
                  </a:cubicBezTo>
                  <a:cubicBezTo>
                    <a:pt x="28" y="22"/>
                    <a:pt x="22" y="27"/>
                    <a:pt x="14" y="27"/>
                  </a:cubicBezTo>
                  <a:cubicBezTo>
                    <a:pt x="6" y="27"/>
                    <a:pt x="0" y="22"/>
                    <a:pt x="0" y="13"/>
                  </a:cubicBezTo>
                  <a:cubicBezTo>
                    <a:pt x="0" y="6"/>
                    <a:pt x="6" y="0"/>
                    <a:pt x="14" y="0"/>
                  </a:cubicBezTo>
                  <a:close/>
                  <a:moveTo>
                    <a:pt x="14" y="23"/>
                  </a:moveTo>
                  <a:cubicBezTo>
                    <a:pt x="19" y="23"/>
                    <a:pt x="23" y="19"/>
                    <a:pt x="23" y="13"/>
                  </a:cubicBezTo>
                  <a:cubicBezTo>
                    <a:pt x="23" y="8"/>
                    <a:pt x="19" y="4"/>
                    <a:pt x="14" y="4"/>
                  </a:cubicBezTo>
                  <a:cubicBezTo>
                    <a:pt x="9" y="4"/>
                    <a:pt x="5" y="8"/>
                    <a:pt x="5" y="13"/>
                  </a:cubicBezTo>
                  <a:cubicBezTo>
                    <a:pt x="5" y="19"/>
                    <a:pt x="9" y="23"/>
                    <a:pt x="14"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15">
              <a:extLst>
                <a:ext uri="{FF2B5EF4-FFF2-40B4-BE49-F238E27FC236}">
                  <a16:creationId xmlns:a16="http://schemas.microsoft.com/office/drawing/2014/main" id="{CB41677F-FE9E-4A9D-814A-90CA0F1B6B60}"/>
                </a:ext>
              </a:extLst>
            </p:cNvPr>
            <p:cNvSpPr>
              <a:spLocks/>
            </p:cNvSpPr>
            <p:nvPr/>
          </p:nvSpPr>
          <p:spPr bwMode="auto">
            <a:xfrm>
              <a:off x="4660" y="2062"/>
              <a:ext cx="51" cy="57"/>
            </a:xfrm>
            <a:custGeom>
              <a:avLst/>
              <a:gdLst>
                <a:gd name="T0" fmla="*/ 0 w 24"/>
                <a:gd name="T1" fmla="*/ 0 h 27"/>
                <a:gd name="T2" fmla="*/ 5 w 24"/>
                <a:gd name="T3" fmla="*/ 0 h 27"/>
                <a:gd name="T4" fmla="*/ 5 w 24"/>
                <a:gd name="T5" fmla="*/ 16 h 27"/>
                <a:gd name="T6" fmla="*/ 10 w 24"/>
                <a:gd name="T7" fmla="*/ 23 h 27"/>
                <a:gd name="T8" fmla="*/ 18 w 24"/>
                <a:gd name="T9" fmla="*/ 13 h 27"/>
                <a:gd name="T10" fmla="*/ 18 w 24"/>
                <a:gd name="T11" fmla="*/ 0 h 27"/>
                <a:gd name="T12" fmla="*/ 24 w 24"/>
                <a:gd name="T13" fmla="*/ 0 h 27"/>
                <a:gd name="T14" fmla="*/ 24 w 24"/>
                <a:gd name="T15" fmla="*/ 27 h 27"/>
                <a:gd name="T16" fmla="*/ 19 w 24"/>
                <a:gd name="T17" fmla="*/ 27 h 27"/>
                <a:gd name="T18" fmla="*/ 19 w 24"/>
                <a:gd name="T19" fmla="*/ 23 h 27"/>
                <a:gd name="T20" fmla="*/ 19 w 24"/>
                <a:gd name="T21" fmla="*/ 21 h 27"/>
                <a:gd name="T22" fmla="*/ 19 w 24"/>
                <a:gd name="T23" fmla="*/ 21 h 27"/>
                <a:gd name="T24" fmla="*/ 9 w 24"/>
                <a:gd name="T25" fmla="*/ 27 h 27"/>
                <a:gd name="T26" fmla="*/ 0 w 24"/>
                <a:gd name="T27" fmla="*/ 17 h 27"/>
                <a:gd name="T28" fmla="*/ 0 w 24"/>
                <a:gd name="T2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27">
                  <a:moveTo>
                    <a:pt x="0" y="0"/>
                  </a:moveTo>
                  <a:cubicBezTo>
                    <a:pt x="5" y="0"/>
                    <a:pt x="5" y="0"/>
                    <a:pt x="5" y="0"/>
                  </a:cubicBezTo>
                  <a:cubicBezTo>
                    <a:pt x="5" y="16"/>
                    <a:pt x="5" y="16"/>
                    <a:pt x="5" y="16"/>
                  </a:cubicBezTo>
                  <a:cubicBezTo>
                    <a:pt x="5" y="20"/>
                    <a:pt x="6" y="23"/>
                    <a:pt x="10" y="23"/>
                  </a:cubicBezTo>
                  <a:cubicBezTo>
                    <a:pt x="15" y="23"/>
                    <a:pt x="18" y="18"/>
                    <a:pt x="18" y="13"/>
                  </a:cubicBezTo>
                  <a:cubicBezTo>
                    <a:pt x="18" y="0"/>
                    <a:pt x="18" y="0"/>
                    <a:pt x="18" y="0"/>
                  </a:cubicBezTo>
                  <a:cubicBezTo>
                    <a:pt x="24" y="0"/>
                    <a:pt x="24" y="0"/>
                    <a:pt x="24" y="0"/>
                  </a:cubicBezTo>
                  <a:cubicBezTo>
                    <a:pt x="24" y="27"/>
                    <a:pt x="24" y="27"/>
                    <a:pt x="24" y="27"/>
                  </a:cubicBezTo>
                  <a:cubicBezTo>
                    <a:pt x="19" y="27"/>
                    <a:pt x="19" y="27"/>
                    <a:pt x="19" y="27"/>
                  </a:cubicBezTo>
                  <a:cubicBezTo>
                    <a:pt x="19" y="23"/>
                    <a:pt x="19" y="23"/>
                    <a:pt x="19" y="23"/>
                  </a:cubicBezTo>
                  <a:cubicBezTo>
                    <a:pt x="19" y="22"/>
                    <a:pt x="19" y="21"/>
                    <a:pt x="19" y="21"/>
                  </a:cubicBezTo>
                  <a:cubicBezTo>
                    <a:pt x="19" y="21"/>
                    <a:pt x="19" y="21"/>
                    <a:pt x="19" y="21"/>
                  </a:cubicBezTo>
                  <a:cubicBezTo>
                    <a:pt x="18" y="24"/>
                    <a:pt x="14" y="27"/>
                    <a:pt x="9" y="27"/>
                  </a:cubicBezTo>
                  <a:cubicBezTo>
                    <a:pt x="3" y="27"/>
                    <a:pt x="0" y="24"/>
                    <a:pt x="0" y="17"/>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16">
              <a:extLst>
                <a:ext uri="{FF2B5EF4-FFF2-40B4-BE49-F238E27FC236}">
                  <a16:creationId xmlns:a16="http://schemas.microsoft.com/office/drawing/2014/main" id="{295E0E03-14F5-4D49-85CF-E448D2207A59}"/>
                </a:ext>
              </a:extLst>
            </p:cNvPr>
            <p:cNvSpPr>
              <a:spLocks/>
            </p:cNvSpPr>
            <p:nvPr/>
          </p:nvSpPr>
          <p:spPr bwMode="auto">
            <a:xfrm>
              <a:off x="4730" y="2062"/>
              <a:ext cx="48" cy="57"/>
            </a:xfrm>
            <a:custGeom>
              <a:avLst/>
              <a:gdLst>
                <a:gd name="T0" fmla="*/ 0 w 23"/>
                <a:gd name="T1" fmla="*/ 0 h 27"/>
                <a:gd name="T2" fmla="*/ 4 w 23"/>
                <a:gd name="T3" fmla="*/ 0 h 27"/>
                <a:gd name="T4" fmla="*/ 4 w 23"/>
                <a:gd name="T5" fmla="*/ 4 h 27"/>
                <a:gd name="T6" fmla="*/ 4 w 23"/>
                <a:gd name="T7" fmla="*/ 6 h 27"/>
                <a:gd name="T8" fmla="*/ 4 w 23"/>
                <a:gd name="T9" fmla="*/ 6 h 27"/>
                <a:gd name="T10" fmla="*/ 14 w 23"/>
                <a:gd name="T11" fmla="*/ 0 h 27"/>
                <a:gd name="T12" fmla="*/ 23 w 23"/>
                <a:gd name="T13" fmla="*/ 10 h 27"/>
                <a:gd name="T14" fmla="*/ 23 w 23"/>
                <a:gd name="T15" fmla="*/ 27 h 27"/>
                <a:gd name="T16" fmla="*/ 18 w 23"/>
                <a:gd name="T17" fmla="*/ 27 h 27"/>
                <a:gd name="T18" fmla="*/ 18 w 23"/>
                <a:gd name="T19" fmla="*/ 11 h 27"/>
                <a:gd name="T20" fmla="*/ 13 w 23"/>
                <a:gd name="T21" fmla="*/ 4 h 27"/>
                <a:gd name="T22" fmla="*/ 5 w 23"/>
                <a:gd name="T23" fmla="*/ 11 h 27"/>
                <a:gd name="T24" fmla="*/ 5 w 23"/>
                <a:gd name="T25" fmla="*/ 14 h 27"/>
                <a:gd name="T26" fmla="*/ 5 w 23"/>
                <a:gd name="T27" fmla="*/ 27 h 27"/>
                <a:gd name="T28" fmla="*/ 0 w 23"/>
                <a:gd name="T29" fmla="*/ 27 h 27"/>
                <a:gd name="T30" fmla="*/ 0 w 23"/>
                <a:gd name="T3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27">
                  <a:moveTo>
                    <a:pt x="0" y="0"/>
                  </a:moveTo>
                  <a:cubicBezTo>
                    <a:pt x="4" y="0"/>
                    <a:pt x="4" y="0"/>
                    <a:pt x="4" y="0"/>
                  </a:cubicBezTo>
                  <a:cubicBezTo>
                    <a:pt x="4" y="4"/>
                    <a:pt x="4" y="4"/>
                    <a:pt x="4" y="4"/>
                  </a:cubicBezTo>
                  <a:cubicBezTo>
                    <a:pt x="4" y="5"/>
                    <a:pt x="4" y="6"/>
                    <a:pt x="4" y="6"/>
                  </a:cubicBezTo>
                  <a:cubicBezTo>
                    <a:pt x="4" y="6"/>
                    <a:pt x="4" y="6"/>
                    <a:pt x="4" y="6"/>
                  </a:cubicBezTo>
                  <a:cubicBezTo>
                    <a:pt x="5" y="3"/>
                    <a:pt x="9" y="0"/>
                    <a:pt x="14" y="0"/>
                  </a:cubicBezTo>
                  <a:cubicBezTo>
                    <a:pt x="21" y="0"/>
                    <a:pt x="23" y="3"/>
                    <a:pt x="23" y="10"/>
                  </a:cubicBezTo>
                  <a:cubicBezTo>
                    <a:pt x="23" y="27"/>
                    <a:pt x="23" y="27"/>
                    <a:pt x="23" y="27"/>
                  </a:cubicBezTo>
                  <a:cubicBezTo>
                    <a:pt x="18" y="27"/>
                    <a:pt x="18" y="27"/>
                    <a:pt x="18" y="27"/>
                  </a:cubicBezTo>
                  <a:cubicBezTo>
                    <a:pt x="18" y="11"/>
                    <a:pt x="18" y="11"/>
                    <a:pt x="18" y="11"/>
                  </a:cubicBezTo>
                  <a:cubicBezTo>
                    <a:pt x="18" y="7"/>
                    <a:pt x="18" y="4"/>
                    <a:pt x="13" y="4"/>
                  </a:cubicBezTo>
                  <a:cubicBezTo>
                    <a:pt x="9" y="4"/>
                    <a:pt x="6" y="7"/>
                    <a:pt x="5" y="11"/>
                  </a:cubicBezTo>
                  <a:cubicBezTo>
                    <a:pt x="5" y="12"/>
                    <a:pt x="5" y="13"/>
                    <a:pt x="5" y="14"/>
                  </a:cubicBezTo>
                  <a:cubicBezTo>
                    <a:pt x="5" y="27"/>
                    <a:pt x="5" y="27"/>
                    <a:pt x="5" y="27"/>
                  </a:cubicBezTo>
                  <a:cubicBezTo>
                    <a:pt x="0" y="27"/>
                    <a:pt x="0" y="27"/>
                    <a:pt x="0" y="27"/>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17">
              <a:extLst>
                <a:ext uri="{FF2B5EF4-FFF2-40B4-BE49-F238E27FC236}">
                  <a16:creationId xmlns:a16="http://schemas.microsoft.com/office/drawing/2014/main" id="{9364D445-419B-440A-AF3F-0BE15C159D85}"/>
                </a:ext>
              </a:extLst>
            </p:cNvPr>
            <p:cNvSpPr>
              <a:spLocks/>
            </p:cNvSpPr>
            <p:nvPr/>
          </p:nvSpPr>
          <p:spPr bwMode="auto">
            <a:xfrm>
              <a:off x="4792" y="2047"/>
              <a:ext cx="32" cy="72"/>
            </a:xfrm>
            <a:custGeom>
              <a:avLst/>
              <a:gdLst>
                <a:gd name="T0" fmla="*/ 3 w 15"/>
                <a:gd name="T1" fmla="*/ 12 h 34"/>
                <a:gd name="T2" fmla="*/ 0 w 15"/>
                <a:gd name="T3" fmla="*/ 12 h 34"/>
                <a:gd name="T4" fmla="*/ 0 w 15"/>
                <a:gd name="T5" fmla="*/ 8 h 34"/>
                <a:gd name="T6" fmla="*/ 3 w 15"/>
                <a:gd name="T7" fmla="*/ 8 h 34"/>
                <a:gd name="T8" fmla="*/ 3 w 15"/>
                <a:gd name="T9" fmla="*/ 0 h 34"/>
                <a:gd name="T10" fmla="*/ 8 w 15"/>
                <a:gd name="T11" fmla="*/ 0 h 34"/>
                <a:gd name="T12" fmla="*/ 8 w 15"/>
                <a:gd name="T13" fmla="*/ 8 h 34"/>
                <a:gd name="T14" fmla="*/ 15 w 15"/>
                <a:gd name="T15" fmla="*/ 8 h 34"/>
                <a:gd name="T16" fmla="*/ 15 w 15"/>
                <a:gd name="T17" fmla="*/ 12 h 34"/>
                <a:gd name="T18" fmla="*/ 8 w 15"/>
                <a:gd name="T19" fmla="*/ 12 h 34"/>
                <a:gd name="T20" fmla="*/ 8 w 15"/>
                <a:gd name="T21" fmla="*/ 24 h 34"/>
                <a:gd name="T22" fmla="*/ 14 w 15"/>
                <a:gd name="T23" fmla="*/ 29 h 34"/>
                <a:gd name="T24" fmla="*/ 15 w 15"/>
                <a:gd name="T25" fmla="*/ 29 h 34"/>
                <a:gd name="T26" fmla="*/ 15 w 15"/>
                <a:gd name="T27" fmla="*/ 34 h 34"/>
                <a:gd name="T28" fmla="*/ 13 w 15"/>
                <a:gd name="T29" fmla="*/ 34 h 34"/>
                <a:gd name="T30" fmla="*/ 3 w 15"/>
                <a:gd name="T31" fmla="*/ 24 h 34"/>
                <a:gd name="T32" fmla="*/ 3 w 15"/>
                <a:gd name="T33"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34">
                  <a:moveTo>
                    <a:pt x="3" y="12"/>
                  </a:moveTo>
                  <a:cubicBezTo>
                    <a:pt x="0" y="12"/>
                    <a:pt x="0" y="12"/>
                    <a:pt x="0" y="12"/>
                  </a:cubicBezTo>
                  <a:cubicBezTo>
                    <a:pt x="0" y="8"/>
                    <a:pt x="0" y="8"/>
                    <a:pt x="0" y="8"/>
                  </a:cubicBezTo>
                  <a:cubicBezTo>
                    <a:pt x="3" y="8"/>
                    <a:pt x="3" y="8"/>
                    <a:pt x="3" y="8"/>
                  </a:cubicBezTo>
                  <a:cubicBezTo>
                    <a:pt x="3" y="0"/>
                    <a:pt x="3" y="0"/>
                    <a:pt x="3" y="0"/>
                  </a:cubicBezTo>
                  <a:cubicBezTo>
                    <a:pt x="8" y="0"/>
                    <a:pt x="8" y="0"/>
                    <a:pt x="8" y="0"/>
                  </a:cubicBezTo>
                  <a:cubicBezTo>
                    <a:pt x="8" y="8"/>
                    <a:pt x="8" y="8"/>
                    <a:pt x="8" y="8"/>
                  </a:cubicBezTo>
                  <a:cubicBezTo>
                    <a:pt x="15" y="8"/>
                    <a:pt x="15" y="8"/>
                    <a:pt x="15" y="8"/>
                  </a:cubicBezTo>
                  <a:cubicBezTo>
                    <a:pt x="15" y="12"/>
                    <a:pt x="15" y="12"/>
                    <a:pt x="15" y="12"/>
                  </a:cubicBezTo>
                  <a:cubicBezTo>
                    <a:pt x="8" y="12"/>
                    <a:pt x="8" y="12"/>
                    <a:pt x="8" y="12"/>
                  </a:cubicBezTo>
                  <a:cubicBezTo>
                    <a:pt x="8" y="24"/>
                    <a:pt x="8" y="24"/>
                    <a:pt x="8" y="24"/>
                  </a:cubicBezTo>
                  <a:cubicBezTo>
                    <a:pt x="8" y="29"/>
                    <a:pt x="12" y="29"/>
                    <a:pt x="14" y="29"/>
                  </a:cubicBezTo>
                  <a:cubicBezTo>
                    <a:pt x="15" y="29"/>
                    <a:pt x="15" y="29"/>
                    <a:pt x="15" y="29"/>
                  </a:cubicBezTo>
                  <a:cubicBezTo>
                    <a:pt x="15" y="34"/>
                    <a:pt x="15" y="34"/>
                    <a:pt x="15" y="34"/>
                  </a:cubicBezTo>
                  <a:cubicBezTo>
                    <a:pt x="15" y="34"/>
                    <a:pt x="14" y="34"/>
                    <a:pt x="13" y="34"/>
                  </a:cubicBezTo>
                  <a:cubicBezTo>
                    <a:pt x="10" y="34"/>
                    <a:pt x="3" y="33"/>
                    <a:pt x="3" y="24"/>
                  </a:cubicBezTo>
                  <a:lnTo>
                    <a:pt x="3"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18">
              <a:extLst>
                <a:ext uri="{FF2B5EF4-FFF2-40B4-BE49-F238E27FC236}">
                  <a16:creationId xmlns:a16="http://schemas.microsoft.com/office/drawing/2014/main" id="{8A87E043-4D79-4D8F-AD0A-0E60FEF7FEC8}"/>
                </a:ext>
              </a:extLst>
            </p:cNvPr>
            <p:cNvSpPr>
              <a:spLocks noEditPoints="1"/>
            </p:cNvSpPr>
            <p:nvPr/>
          </p:nvSpPr>
          <p:spPr bwMode="auto">
            <a:xfrm>
              <a:off x="4834" y="2062"/>
              <a:ext cx="47" cy="57"/>
            </a:xfrm>
            <a:custGeom>
              <a:avLst/>
              <a:gdLst>
                <a:gd name="T0" fmla="*/ 16 w 22"/>
                <a:gd name="T1" fmla="*/ 10 h 27"/>
                <a:gd name="T2" fmla="*/ 17 w 22"/>
                <a:gd name="T3" fmla="*/ 10 h 27"/>
                <a:gd name="T4" fmla="*/ 17 w 22"/>
                <a:gd name="T5" fmla="*/ 10 h 27"/>
                <a:gd name="T6" fmla="*/ 11 w 22"/>
                <a:gd name="T7" fmla="*/ 4 h 27"/>
                <a:gd name="T8" fmla="*/ 4 w 22"/>
                <a:gd name="T9" fmla="*/ 7 h 27"/>
                <a:gd name="T10" fmla="*/ 1 w 22"/>
                <a:gd name="T11" fmla="*/ 3 h 27"/>
                <a:gd name="T12" fmla="*/ 11 w 22"/>
                <a:gd name="T13" fmla="*/ 0 h 27"/>
                <a:gd name="T14" fmla="*/ 22 w 22"/>
                <a:gd name="T15" fmla="*/ 10 h 27"/>
                <a:gd name="T16" fmla="*/ 22 w 22"/>
                <a:gd name="T17" fmla="*/ 27 h 27"/>
                <a:gd name="T18" fmla="*/ 17 w 22"/>
                <a:gd name="T19" fmla="*/ 27 h 27"/>
                <a:gd name="T20" fmla="*/ 17 w 22"/>
                <a:gd name="T21" fmla="*/ 24 h 27"/>
                <a:gd name="T22" fmla="*/ 17 w 22"/>
                <a:gd name="T23" fmla="*/ 22 h 27"/>
                <a:gd name="T24" fmla="*/ 17 w 22"/>
                <a:gd name="T25" fmla="*/ 22 h 27"/>
                <a:gd name="T26" fmla="*/ 9 w 22"/>
                <a:gd name="T27" fmla="*/ 27 h 27"/>
                <a:gd name="T28" fmla="*/ 0 w 22"/>
                <a:gd name="T29" fmla="*/ 19 h 27"/>
                <a:gd name="T30" fmla="*/ 16 w 22"/>
                <a:gd name="T31" fmla="*/ 10 h 27"/>
                <a:gd name="T32" fmla="*/ 10 w 22"/>
                <a:gd name="T33" fmla="*/ 23 h 27"/>
                <a:gd name="T34" fmla="*/ 17 w 22"/>
                <a:gd name="T35" fmla="*/ 15 h 27"/>
                <a:gd name="T36" fmla="*/ 17 w 22"/>
                <a:gd name="T37" fmla="*/ 14 h 27"/>
                <a:gd name="T38" fmla="*/ 15 w 22"/>
                <a:gd name="T39" fmla="*/ 14 h 27"/>
                <a:gd name="T40" fmla="*/ 5 w 22"/>
                <a:gd name="T41" fmla="*/ 19 h 27"/>
                <a:gd name="T42" fmla="*/ 10 w 22"/>
                <a:gd name="T43"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7">
                  <a:moveTo>
                    <a:pt x="16" y="10"/>
                  </a:moveTo>
                  <a:cubicBezTo>
                    <a:pt x="17" y="10"/>
                    <a:pt x="17" y="10"/>
                    <a:pt x="17" y="10"/>
                  </a:cubicBezTo>
                  <a:cubicBezTo>
                    <a:pt x="17" y="10"/>
                    <a:pt x="17" y="10"/>
                    <a:pt x="17" y="10"/>
                  </a:cubicBezTo>
                  <a:cubicBezTo>
                    <a:pt x="17" y="5"/>
                    <a:pt x="14" y="4"/>
                    <a:pt x="11" y="4"/>
                  </a:cubicBezTo>
                  <a:cubicBezTo>
                    <a:pt x="7" y="4"/>
                    <a:pt x="4" y="7"/>
                    <a:pt x="4" y="7"/>
                  </a:cubicBezTo>
                  <a:cubicBezTo>
                    <a:pt x="1" y="3"/>
                    <a:pt x="1" y="3"/>
                    <a:pt x="1" y="3"/>
                  </a:cubicBezTo>
                  <a:cubicBezTo>
                    <a:pt x="1" y="3"/>
                    <a:pt x="5" y="0"/>
                    <a:pt x="11" y="0"/>
                  </a:cubicBezTo>
                  <a:cubicBezTo>
                    <a:pt x="18" y="0"/>
                    <a:pt x="22" y="3"/>
                    <a:pt x="22" y="10"/>
                  </a:cubicBezTo>
                  <a:cubicBezTo>
                    <a:pt x="22" y="27"/>
                    <a:pt x="22" y="27"/>
                    <a:pt x="22" y="27"/>
                  </a:cubicBezTo>
                  <a:cubicBezTo>
                    <a:pt x="17" y="27"/>
                    <a:pt x="17" y="27"/>
                    <a:pt x="17" y="27"/>
                  </a:cubicBezTo>
                  <a:cubicBezTo>
                    <a:pt x="17" y="24"/>
                    <a:pt x="17" y="24"/>
                    <a:pt x="17" y="24"/>
                  </a:cubicBezTo>
                  <a:cubicBezTo>
                    <a:pt x="17" y="23"/>
                    <a:pt x="17" y="22"/>
                    <a:pt x="17" y="22"/>
                  </a:cubicBezTo>
                  <a:cubicBezTo>
                    <a:pt x="17" y="22"/>
                    <a:pt x="17" y="22"/>
                    <a:pt x="17" y="22"/>
                  </a:cubicBezTo>
                  <a:cubicBezTo>
                    <a:pt x="17" y="22"/>
                    <a:pt x="15" y="27"/>
                    <a:pt x="9" y="27"/>
                  </a:cubicBezTo>
                  <a:cubicBezTo>
                    <a:pt x="4" y="27"/>
                    <a:pt x="0" y="25"/>
                    <a:pt x="0" y="19"/>
                  </a:cubicBezTo>
                  <a:cubicBezTo>
                    <a:pt x="0" y="11"/>
                    <a:pt x="11" y="10"/>
                    <a:pt x="16" y="10"/>
                  </a:cubicBezTo>
                  <a:close/>
                  <a:moveTo>
                    <a:pt x="10" y="23"/>
                  </a:moveTo>
                  <a:cubicBezTo>
                    <a:pt x="14" y="23"/>
                    <a:pt x="17" y="19"/>
                    <a:pt x="17" y="15"/>
                  </a:cubicBezTo>
                  <a:cubicBezTo>
                    <a:pt x="17" y="14"/>
                    <a:pt x="17" y="14"/>
                    <a:pt x="17" y="14"/>
                  </a:cubicBezTo>
                  <a:cubicBezTo>
                    <a:pt x="15" y="14"/>
                    <a:pt x="15" y="14"/>
                    <a:pt x="15" y="14"/>
                  </a:cubicBezTo>
                  <a:cubicBezTo>
                    <a:pt x="12" y="14"/>
                    <a:pt x="5" y="14"/>
                    <a:pt x="5" y="19"/>
                  </a:cubicBezTo>
                  <a:cubicBezTo>
                    <a:pt x="5" y="21"/>
                    <a:pt x="6" y="23"/>
                    <a:pt x="1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19">
              <a:extLst>
                <a:ext uri="{FF2B5EF4-FFF2-40B4-BE49-F238E27FC236}">
                  <a16:creationId xmlns:a16="http://schemas.microsoft.com/office/drawing/2014/main" id="{C3BE319B-6372-4A38-B7A8-DB1D755C312C}"/>
                </a:ext>
              </a:extLst>
            </p:cNvPr>
            <p:cNvSpPr>
              <a:spLocks/>
            </p:cNvSpPr>
            <p:nvPr/>
          </p:nvSpPr>
          <p:spPr bwMode="auto">
            <a:xfrm>
              <a:off x="4897" y="2062"/>
              <a:ext cx="51" cy="57"/>
            </a:xfrm>
            <a:custGeom>
              <a:avLst/>
              <a:gdLst>
                <a:gd name="T0" fmla="*/ 0 w 24"/>
                <a:gd name="T1" fmla="*/ 0 h 27"/>
                <a:gd name="T2" fmla="*/ 5 w 24"/>
                <a:gd name="T3" fmla="*/ 0 h 27"/>
                <a:gd name="T4" fmla="*/ 5 w 24"/>
                <a:gd name="T5" fmla="*/ 4 h 27"/>
                <a:gd name="T6" fmla="*/ 5 w 24"/>
                <a:gd name="T7" fmla="*/ 6 h 27"/>
                <a:gd name="T8" fmla="*/ 5 w 24"/>
                <a:gd name="T9" fmla="*/ 6 h 27"/>
                <a:gd name="T10" fmla="*/ 15 w 24"/>
                <a:gd name="T11" fmla="*/ 0 h 27"/>
                <a:gd name="T12" fmla="*/ 24 w 24"/>
                <a:gd name="T13" fmla="*/ 10 h 27"/>
                <a:gd name="T14" fmla="*/ 24 w 24"/>
                <a:gd name="T15" fmla="*/ 27 h 27"/>
                <a:gd name="T16" fmla="*/ 19 w 24"/>
                <a:gd name="T17" fmla="*/ 27 h 27"/>
                <a:gd name="T18" fmla="*/ 19 w 24"/>
                <a:gd name="T19" fmla="*/ 11 h 27"/>
                <a:gd name="T20" fmla="*/ 14 w 24"/>
                <a:gd name="T21" fmla="*/ 4 h 27"/>
                <a:gd name="T22" fmla="*/ 6 w 24"/>
                <a:gd name="T23" fmla="*/ 11 h 27"/>
                <a:gd name="T24" fmla="*/ 5 w 24"/>
                <a:gd name="T25" fmla="*/ 14 h 27"/>
                <a:gd name="T26" fmla="*/ 5 w 24"/>
                <a:gd name="T27" fmla="*/ 27 h 27"/>
                <a:gd name="T28" fmla="*/ 0 w 24"/>
                <a:gd name="T29" fmla="*/ 27 h 27"/>
                <a:gd name="T30" fmla="*/ 0 w 24"/>
                <a:gd name="T3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27">
                  <a:moveTo>
                    <a:pt x="0" y="0"/>
                  </a:moveTo>
                  <a:cubicBezTo>
                    <a:pt x="5" y="0"/>
                    <a:pt x="5" y="0"/>
                    <a:pt x="5" y="0"/>
                  </a:cubicBezTo>
                  <a:cubicBezTo>
                    <a:pt x="5" y="4"/>
                    <a:pt x="5" y="4"/>
                    <a:pt x="5" y="4"/>
                  </a:cubicBezTo>
                  <a:cubicBezTo>
                    <a:pt x="5" y="5"/>
                    <a:pt x="5" y="6"/>
                    <a:pt x="5" y="6"/>
                  </a:cubicBezTo>
                  <a:cubicBezTo>
                    <a:pt x="5" y="6"/>
                    <a:pt x="5" y="6"/>
                    <a:pt x="5" y="6"/>
                  </a:cubicBezTo>
                  <a:cubicBezTo>
                    <a:pt x="6" y="3"/>
                    <a:pt x="9" y="0"/>
                    <a:pt x="15" y="0"/>
                  </a:cubicBezTo>
                  <a:cubicBezTo>
                    <a:pt x="21" y="0"/>
                    <a:pt x="24" y="3"/>
                    <a:pt x="24" y="10"/>
                  </a:cubicBezTo>
                  <a:cubicBezTo>
                    <a:pt x="24" y="27"/>
                    <a:pt x="24" y="27"/>
                    <a:pt x="24" y="27"/>
                  </a:cubicBezTo>
                  <a:cubicBezTo>
                    <a:pt x="19" y="27"/>
                    <a:pt x="19" y="27"/>
                    <a:pt x="19" y="27"/>
                  </a:cubicBezTo>
                  <a:cubicBezTo>
                    <a:pt x="19" y="11"/>
                    <a:pt x="19" y="11"/>
                    <a:pt x="19" y="11"/>
                  </a:cubicBezTo>
                  <a:cubicBezTo>
                    <a:pt x="19" y="7"/>
                    <a:pt x="18" y="4"/>
                    <a:pt x="14" y="4"/>
                  </a:cubicBezTo>
                  <a:cubicBezTo>
                    <a:pt x="10" y="4"/>
                    <a:pt x="7" y="7"/>
                    <a:pt x="6" y="11"/>
                  </a:cubicBezTo>
                  <a:cubicBezTo>
                    <a:pt x="6" y="12"/>
                    <a:pt x="5" y="13"/>
                    <a:pt x="5" y="14"/>
                  </a:cubicBezTo>
                  <a:cubicBezTo>
                    <a:pt x="5" y="27"/>
                    <a:pt x="5" y="27"/>
                    <a:pt x="5" y="27"/>
                  </a:cubicBezTo>
                  <a:cubicBezTo>
                    <a:pt x="0" y="27"/>
                    <a:pt x="0" y="27"/>
                    <a:pt x="0" y="27"/>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20">
              <a:extLst>
                <a:ext uri="{FF2B5EF4-FFF2-40B4-BE49-F238E27FC236}">
                  <a16:creationId xmlns:a16="http://schemas.microsoft.com/office/drawing/2014/main" id="{857AC978-5F78-4332-8092-32ADD13CD80D}"/>
                </a:ext>
              </a:extLst>
            </p:cNvPr>
            <p:cNvSpPr>
              <a:spLocks/>
            </p:cNvSpPr>
            <p:nvPr/>
          </p:nvSpPr>
          <p:spPr bwMode="auto">
            <a:xfrm>
              <a:off x="4962" y="2047"/>
              <a:ext cx="32" cy="72"/>
            </a:xfrm>
            <a:custGeom>
              <a:avLst/>
              <a:gdLst>
                <a:gd name="T0" fmla="*/ 3 w 15"/>
                <a:gd name="T1" fmla="*/ 12 h 34"/>
                <a:gd name="T2" fmla="*/ 0 w 15"/>
                <a:gd name="T3" fmla="*/ 12 h 34"/>
                <a:gd name="T4" fmla="*/ 0 w 15"/>
                <a:gd name="T5" fmla="*/ 8 h 34"/>
                <a:gd name="T6" fmla="*/ 3 w 15"/>
                <a:gd name="T7" fmla="*/ 8 h 34"/>
                <a:gd name="T8" fmla="*/ 3 w 15"/>
                <a:gd name="T9" fmla="*/ 0 h 34"/>
                <a:gd name="T10" fmla="*/ 8 w 15"/>
                <a:gd name="T11" fmla="*/ 0 h 34"/>
                <a:gd name="T12" fmla="*/ 8 w 15"/>
                <a:gd name="T13" fmla="*/ 8 h 34"/>
                <a:gd name="T14" fmla="*/ 14 w 15"/>
                <a:gd name="T15" fmla="*/ 8 h 34"/>
                <a:gd name="T16" fmla="*/ 14 w 15"/>
                <a:gd name="T17" fmla="*/ 12 h 34"/>
                <a:gd name="T18" fmla="*/ 8 w 15"/>
                <a:gd name="T19" fmla="*/ 12 h 34"/>
                <a:gd name="T20" fmla="*/ 8 w 15"/>
                <a:gd name="T21" fmla="*/ 24 h 34"/>
                <a:gd name="T22" fmla="*/ 14 w 15"/>
                <a:gd name="T23" fmla="*/ 29 h 34"/>
                <a:gd name="T24" fmla="*/ 15 w 15"/>
                <a:gd name="T25" fmla="*/ 29 h 34"/>
                <a:gd name="T26" fmla="*/ 15 w 15"/>
                <a:gd name="T27" fmla="*/ 34 h 34"/>
                <a:gd name="T28" fmla="*/ 13 w 15"/>
                <a:gd name="T29" fmla="*/ 34 h 34"/>
                <a:gd name="T30" fmla="*/ 3 w 15"/>
                <a:gd name="T31" fmla="*/ 24 h 34"/>
                <a:gd name="T32" fmla="*/ 3 w 15"/>
                <a:gd name="T33"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34">
                  <a:moveTo>
                    <a:pt x="3" y="12"/>
                  </a:moveTo>
                  <a:cubicBezTo>
                    <a:pt x="0" y="12"/>
                    <a:pt x="0" y="12"/>
                    <a:pt x="0" y="12"/>
                  </a:cubicBezTo>
                  <a:cubicBezTo>
                    <a:pt x="0" y="8"/>
                    <a:pt x="0" y="8"/>
                    <a:pt x="0" y="8"/>
                  </a:cubicBezTo>
                  <a:cubicBezTo>
                    <a:pt x="3" y="8"/>
                    <a:pt x="3" y="8"/>
                    <a:pt x="3" y="8"/>
                  </a:cubicBezTo>
                  <a:cubicBezTo>
                    <a:pt x="3" y="0"/>
                    <a:pt x="3" y="0"/>
                    <a:pt x="3" y="0"/>
                  </a:cubicBezTo>
                  <a:cubicBezTo>
                    <a:pt x="8" y="0"/>
                    <a:pt x="8" y="0"/>
                    <a:pt x="8" y="0"/>
                  </a:cubicBezTo>
                  <a:cubicBezTo>
                    <a:pt x="8" y="8"/>
                    <a:pt x="8" y="8"/>
                    <a:pt x="8" y="8"/>
                  </a:cubicBezTo>
                  <a:cubicBezTo>
                    <a:pt x="14" y="8"/>
                    <a:pt x="14" y="8"/>
                    <a:pt x="14" y="8"/>
                  </a:cubicBezTo>
                  <a:cubicBezTo>
                    <a:pt x="14" y="12"/>
                    <a:pt x="14" y="12"/>
                    <a:pt x="14" y="12"/>
                  </a:cubicBezTo>
                  <a:cubicBezTo>
                    <a:pt x="8" y="12"/>
                    <a:pt x="8" y="12"/>
                    <a:pt x="8" y="12"/>
                  </a:cubicBezTo>
                  <a:cubicBezTo>
                    <a:pt x="8" y="24"/>
                    <a:pt x="8" y="24"/>
                    <a:pt x="8" y="24"/>
                  </a:cubicBezTo>
                  <a:cubicBezTo>
                    <a:pt x="8" y="29"/>
                    <a:pt x="12" y="29"/>
                    <a:pt x="14" y="29"/>
                  </a:cubicBezTo>
                  <a:cubicBezTo>
                    <a:pt x="14" y="29"/>
                    <a:pt x="15" y="29"/>
                    <a:pt x="15" y="29"/>
                  </a:cubicBezTo>
                  <a:cubicBezTo>
                    <a:pt x="15" y="34"/>
                    <a:pt x="15" y="34"/>
                    <a:pt x="15" y="34"/>
                  </a:cubicBezTo>
                  <a:cubicBezTo>
                    <a:pt x="15" y="34"/>
                    <a:pt x="14" y="34"/>
                    <a:pt x="13" y="34"/>
                  </a:cubicBezTo>
                  <a:cubicBezTo>
                    <a:pt x="10" y="34"/>
                    <a:pt x="3" y="33"/>
                    <a:pt x="3" y="24"/>
                  </a:cubicBezTo>
                  <a:lnTo>
                    <a:pt x="3"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21">
              <a:extLst>
                <a:ext uri="{FF2B5EF4-FFF2-40B4-BE49-F238E27FC236}">
                  <a16:creationId xmlns:a16="http://schemas.microsoft.com/office/drawing/2014/main" id="{7C8A8F79-5581-4FE7-8B81-9BC7D66123C1}"/>
                </a:ext>
              </a:extLst>
            </p:cNvPr>
            <p:cNvSpPr>
              <a:spLocks/>
            </p:cNvSpPr>
            <p:nvPr/>
          </p:nvSpPr>
          <p:spPr bwMode="auto">
            <a:xfrm>
              <a:off x="5002" y="2062"/>
              <a:ext cx="42" cy="57"/>
            </a:xfrm>
            <a:custGeom>
              <a:avLst/>
              <a:gdLst>
                <a:gd name="T0" fmla="*/ 3 w 20"/>
                <a:gd name="T1" fmla="*/ 20 h 27"/>
                <a:gd name="T2" fmla="*/ 10 w 20"/>
                <a:gd name="T3" fmla="*/ 23 h 27"/>
                <a:gd name="T4" fmla="*/ 15 w 20"/>
                <a:gd name="T5" fmla="*/ 20 h 27"/>
                <a:gd name="T6" fmla="*/ 1 w 20"/>
                <a:gd name="T7" fmla="*/ 7 h 27"/>
                <a:gd name="T8" fmla="*/ 11 w 20"/>
                <a:gd name="T9" fmla="*/ 0 h 27"/>
                <a:gd name="T10" fmla="*/ 19 w 20"/>
                <a:gd name="T11" fmla="*/ 3 h 27"/>
                <a:gd name="T12" fmla="*/ 17 w 20"/>
                <a:gd name="T13" fmla="*/ 6 h 27"/>
                <a:gd name="T14" fmla="*/ 11 w 20"/>
                <a:gd name="T15" fmla="*/ 4 h 27"/>
                <a:gd name="T16" fmla="*/ 6 w 20"/>
                <a:gd name="T17" fmla="*/ 7 h 27"/>
                <a:gd name="T18" fmla="*/ 20 w 20"/>
                <a:gd name="T19" fmla="*/ 20 h 27"/>
                <a:gd name="T20" fmla="*/ 10 w 20"/>
                <a:gd name="T21" fmla="*/ 27 h 27"/>
                <a:gd name="T22" fmla="*/ 0 w 20"/>
                <a:gd name="T23" fmla="*/ 23 h 27"/>
                <a:gd name="T24" fmla="*/ 3 w 20"/>
                <a:gd name="T25"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7">
                  <a:moveTo>
                    <a:pt x="3" y="20"/>
                  </a:moveTo>
                  <a:cubicBezTo>
                    <a:pt x="3" y="20"/>
                    <a:pt x="6" y="23"/>
                    <a:pt x="10" y="23"/>
                  </a:cubicBezTo>
                  <a:cubicBezTo>
                    <a:pt x="13" y="23"/>
                    <a:pt x="15" y="22"/>
                    <a:pt x="15" y="20"/>
                  </a:cubicBezTo>
                  <a:cubicBezTo>
                    <a:pt x="15" y="15"/>
                    <a:pt x="1" y="16"/>
                    <a:pt x="1" y="7"/>
                  </a:cubicBezTo>
                  <a:cubicBezTo>
                    <a:pt x="1" y="2"/>
                    <a:pt x="6" y="0"/>
                    <a:pt x="11" y="0"/>
                  </a:cubicBezTo>
                  <a:cubicBezTo>
                    <a:pt x="17" y="0"/>
                    <a:pt x="19" y="3"/>
                    <a:pt x="19" y="3"/>
                  </a:cubicBezTo>
                  <a:cubicBezTo>
                    <a:pt x="17" y="6"/>
                    <a:pt x="17" y="6"/>
                    <a:pt x="17" y="6"/>
                  </a:cubicBezTo>
                  <a:cubicBezTo>
                    <a:pt x="17" y="6"/>
                    <a:pt x="15" y="4"/>
                    <a:pt x="11" y="4"/>
                  </a:cubicBezTo>
                  <a:cubicBezTo>
                    <a:pt x="9" y="4"/>
                    <a:pt x="6" y="5"/>
                    <a:pt x="6" y="7"/>
                  </a:cubicBezTo>
                  <a:cubicBezTo>
                    <a:pt x="6" y="12"/>
                    <a:pt x="20" y="11"/>
                    <a:pt x="20" y="20"/>
                  </a:cubicBezTo>
                  <a:cubicBezTo>
                    <a:pt x="20" y="24"/>
                    <a:pt x="16" y="27"/>
                    <a:pt x="10" y="27"/>
                  </a:cubicBezTo>
                  <a:cubicBezTo>
                    <a:pt x="4" y="27"/>
                    <a:pt x="0" y="23"/>
                    <a:pt x="0" y="23"/>
                  </a:cubicBezTo>
                  <a:lnTo>
                    <a:pt x="3"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2">
              <a:extLst>
                <a:ext uri="{FF2B5EF4-FFF2-40B4-BE49-F238E27FC236}">
                  <a16:creationId xmlns:a16="http://schemas.microsoft.com/office/drawing/2014/main" id="{10DEF46F-645A-4687-95CD-694EC513A268}"/>
                </a:ext>
              </a:extLst>
            </p:cNvPr>
            <p:cNvSpPr>
              <a:spLocks noEditPoints="1"/>
            </p:cNvSpPr>
            <p:nvPr/>
          </p:nvSpPr>
          <p:spPr bwMode="auto">
            <a:xfrm>
              <a:off x="4403" y="2201"/>
              <a:ext cx="52" cy="57"/>
            </a:xfrm>
            <a:custGeom>
              <a:avLst/>
              <a:gdLst>
                <a:gd name="T0" fmla="*/ 13 w 25"/>
                <a:gd name="T1" fmla="*/ 0 h 27"/>
                <a:gd name="T2" fmla="*/ 25 w 25"/>
                <a:gd name="T3" fmla="*/ 12 h 27"/>
                <a:gd name="T4" fmla="*/ 25 w 25"/>
                <a:gd name="T5" fmla="*/ 14 h 27"/>
                <a:gd name="T6" fmla="*/ 5 w 25"/>
                <a:gd name="T7" fmla="*/ 14 h 27"/>
                <a:gd name="T8" fmla="*/ 14 w 25"/>
                <a:gd name="T9" fmla="*/ 23 h 27"/>
                <a:gd name="T10" fmla="*/ 22 w 25"/>
                <a:gd name="T11" fmla="*/ 20 h 27"/>
                <a:gd name="T12" fmla="*/ 24 w 25"/>
                <a:gd name="T13" fmla="*/ 23 h 27"/>
                <a:gd name="T14" fmla="*/ 14 w 25"/>
                <a:gd name="T15" fmla="*/ 27 h 27"/>
                <a:gd name="T16" fmla="*/ 0 w 25"/>
                <a:gd name="T17" fmla="*/ 13 h 27"/>
                <a:gd name="T18" fmla="*/ 13 w 25"/>
                <a:gd name="T19" fmla="*/ 0 h 27"/>
                <a:gd name="T20" fmla="*/ 20 w 25"/>
                <a:gd name="T21" fmla="*/ 10 h 27"/>
                <a:gd name="T22" fmla="*/ 13 w 25"/>
                <a:gd name="T23" fmla="*/ 4 h 27"/>
                <a:gd name="T24" fmla="*/ 6 w 25"/>
                <a:gd name="T25" fmla="*/ 10 h 27"/>
                <a:gd name="T26" fmla="*/ 20 w 25"/>
                <a:gd name="T27"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27">
                  <a:moveTo>
                    <a:pt x="13" y="0"/>
                  </a:moveTo>
                  <a:cubicBezTo>
                    <a:pt x="21" y="0"/>
                    <a:pt x="25" y="5"/>
                    <a:pt x="25" y="12"/>
                  </a:cubicBezTo>
                  <a:cubicBezTo>
                    <a:pt x="25" y="13"/>
                    <a:pt x="25" y="14"/>
                    <a:pt x="25" y="14"/>
                  </a:cubicBezTo>
                  <a:cubicBezTo>
                    <a:pt x="5" y="14"/>
                    <a:pt x="5" y="14"/>
                    <a:pt x="5" y="14"/>
                  </a:cubicBezTo>
                  <a:cubicBezTo>
                    <a:pt x="6" y="20"/>
                    <a:pt x="10" y="23"/>
                    <a:pt x="14" y="23"/>
                  </a:cubicBezTo>
                  <a:cubicBezTo>
                    <a:pt x="19" y="23"/>
                    <a:pt x="22" y="20"/>
                    <a:pt x="22" y="20"/>
                  </a:cubicBezTo>
                  <a:cubicBezTo>
                    <a:pt x="24" y="23"/>
                    <a:pt x="24" y="23"/>
                    <a:pt x="24" y="23"/>
                  </a:cubicBezTo>
                  <a:cubicBezTo>
                    <a:pt x="24" y="23"/>
                    <a:pt x="20" y="27"/>
                    <a:pt x="14" y="27"/>
                  </a:cubicBezTo>
                  <a:cubicBezTo>
                    <a:pt x="6" y="27"/>
                    <a:pt x="0" y="21"/>
                    <a:pt x="0" y="13"/>
                  </a:cubicBezTo>
                  <a:cubicBezTo>
                    <a:pt x="0" y="5"/>
                    <a:pt x="6" y="0"/>
                    <a:pt x="13" y="0"/>
                  </a:cubicBezTo>
                  <a:close/>
                  <a:moveTo>
                    <a:pt x="20" y="10"/>
                  </a:moveTo>
                  <a:cubicBezTo>
                    <a:pt x="19" y="6"/>
                    <a:pt x="17" y="4"/>
                    <a:pt x="13" y="4"/>
                  </a:cubicBezTo>
                  <a:cubicBezTo>
                    <a:pt x="9" y="4"/>
                    <a:pt x="6" y="6"/>
                    <a:pt x="6" y="10"/>
                  </a:cubicBezTo>
                  <a:lnTo>
                    <a:pt x="2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23">
              <a:extLst>
                <a:ext uri="{FF2B5EF4-FFF2-40B4-BE49-F238E27FC236}">
                  <a16:creationId xmlns:a16="http://schemas.microsoft.com/office/drawing/2014/main" id="{1DA85940-AFDF-44C8-BA79-0C21EBDE33B1}"/>
                </a:ext>
              </a:extLst>
            </p:cNvPr>
            <p:cNvSpPr>
              <a:spLocks/>
            </p:cNvSpPr>
            <p:nvPr/>
          </p:nvSpPr>
          <p:spPr bwMode="auto">
            <a:xfrm>
              <a:off x="4470" y="2201"/>
              <a:ext cx="50" cy="57"/>
            </a:xfrm>
            <a:custGeom>
              <a:avLst/>
              <a:gdLst>
                <a:gd name="T0" fmla="*/ 0 w 24"/>
                <a:gd name="T1" fmla="*/ 0 h 27"/>
                <a:gd name="T2" fmla="*/ 5 w 24"/>
                <a:gd name="T3" fmla="*/ 0 h 27"/>
                <a:gd name="T4" fmla="*/ 5 w 24"/>
                <a:gd name="T5" fmla="*/ 4 h 27"/>
                <a:gd name="T6" fmla="*/ 5 w 24"/>
                <a:gd name="T7" fmla="*/ 6 h 27"/>
                <a:gd name="T8" fmla="*/ 5 w 24"/>
                <a:gd name="T9" fmla="*/ 6 h 27"/>
                <a:gd name="T10" fmla="*/ 15 w 24"/>
                <a:gd name="T11" fmla="*/ 0 h 27"/>
                <a:gd name="T12" fmla="*/ 24 w 24"/>
                <a:gd name="T13" fmla="*/ 10 h 27"/>
                <a:gd name="T14" fmla="*/ 24 w 24"/>
                <a:gd name="T15" fmla="*/ 27 h 27"/>
                <a:gd name="T16" fmla="*/ 19 w 24"/>
                <a:gd name="T17" fmla="*/ 27 h 27"/>
                <a:gd name="T18" fmla="*/ 19 w 24"/>
                <a:gd name="T19" fmla="*/ 11 h 27"/>
                <a:gd name="T20" fmla="*/ 14 w 24"/>
                <a:gd name="T21" fmla="*/ 4 h 27"/>
                <a:gd name="T22" fmla="*/ 5 w 24"/>
                <a:gd name="T23" fmla="*/ 11 h 27"/>
                <a:gd name="T24" fmla="*/ 5 w 24"/>
                <a:gd name="T25" fmla="*/ 14 h 27"/>
                <a:gd name="T26" fmla="*/ 5 w 24"/>
                <a:gd name="T27" fmla="*/ 27 h 27"/>
                <a:gd name="T28" fmla="*/ 0 w 24"/>
                <a:gd name="T29" fmla="*/ 27 h 27"/>
                <a:gd name="T30" fmla="*/ 0 w 24"/>
                <a:gd name="T3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27">
                  <a:moveTo>
                    <a:pt x="0" y="0"/>
                  </a:moveTo>
                  <a:cubicBezTo>
                    <a:pt x="5" y="0"/>
                    <a:pt x="5" y="0"/>
                    <a:pt x="5" y="0"/>
                  </a:cubicBezTo>
                  <a:cubicBezTo>
                    <a:pt x="5" y="4"/>
                    <a:pt x="5" y="4"/>
                    <a:pt x="5" y="4"/>
                  </a:cubicBezTo>
                  <a:cubicBezTo>
                    <a:pt x="5" y="5"/>
                    <a:pt x="5" y="6"/>
                    <a:pt x="5" y="6"/>
                  </a:cubicBezTo>
                  <a:cubicBezTo>
                    <a:pt x="5" y="6"/>
                    <a:pt x="5" y="6"/>
                    <a:pt x="5" y="6"/>
                  </a:cubicBezTo>
                  <a:cubicBezTo>
                    <a:pt x="6" y="3"/>
                    <a:pt x="9" y="0"/>
                    <a:pt x="15" y="0"/>
                  </a:cubicBezTo>
                  <a:cubicBezTo>
                    <a:pt x="21" y="0"/>
                    <a:pt x="24" y="3"/>
                    <a:pt x="24" y="10"/>
                  </a:cubicBezTo>
                  <a:cubicBezTo>
                    <a:pt x="24" y="27"/>
                    <a:pt x="24" y="27"/>
                    <a:pt x="24" y="27"/>
                  </a:cubicBezTo>
                  <a:cubicBezTo>
                    <a:pt x="19" y="27"/>
                    <a:pt x="19" y="27"/>
                    <a:pt x="19" y="27"/>
                  </a:cubicBezTo>
                  <a:cubicBezTo>
                    <a:pt x="19" y="11"/>
                    <a:pt x="19" y="11"/>
                    <a:pt x="19" y="11"/>
                  </a:cubicBezTo>
                  <a:cubicBezTo>
                    <a:pt x="19" y="7"/>
                    <a:pt x="18" y="4"/>
                    <a:pt x="14" y="4"/>
                  </a:cubicBezTo>
                  <a:cubicBezTo>
                    <a:pt x="10" y="4"/>
                    <a:pt x="7" y="7"/>
                    <a:pt x="5" y="11"/>
                  </a:cubicBezTo>
                  <a:cubicBezTo>
                    <a:pt x="5" y="12"/>
                    <a:pt x="5" y="13"/>
                    <a:pt x="5" y="14"/>
                  </a:cubicBezTo>
                  <a:cubicBezTo>
                    <a:pt x="5" y="27"/>
                    <a:pt x="5" y="27"/>
                    <a:pt x="5" y="27"/>
                  </a:cubicBezTo>
                  <a:cubicBezTo>
                    <a:pt x="0" y="27"/>
                    <a:pt x="0" y="27"/>
                    <a:pt x="0" y="27"/>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24">
              <a:extLst>
                <a:ext uri="{FF2B5EF4-FFF2-40B4-BE49-F238E27FC236}">
                  <a16:creationId xmlns:a16="http://schemas.microsoft.com/office/drawing/2014/main" id="{C94F5950-466A-46E2-8FA0-3C6BB0C14885}"/>
                </a:ext>
              </a:extLst>
            </p:cNvPr>
            <p:cNvSpPr>
              <a:spLocks noEditPoints="1"/>
            </p:cNvSpPr>
            <p:nvPr/>
          </p:nvSpPr>
          <p:spPr bwMode="auto">
            <a:xfrm>
              <a:off x="4564" y="2201"/>
              <a:ext cx="46" cy="57"/>
            </a:xfrm>
            <a:custGeom>
              <a:avLst/>
              <a:gdLst>
                <a:gd name="T0" fmla="*/ 16 w 22"/>
                <a:gd name="T1" fmla="*/ 10 h 27"/>
                <a:gd name="T2" fmla="*/ 17 w 22"/>
                <a:gd name="T3" fmla="*/ 10 h 27"/>
                <a:gd name="T4" fmla="*/ 17 w 22"/>
                <a:gd name="T5" fmla="*/ 10 h 27"/>
                <a:gd name="T6" fmla="*/ 11 w 22"/>
                <a:gd name="T7" fmla="*/ 4 h 27"/>
                <a:gd name="T8" fmla="*/ 4 w 22"/>
                <a:gd name="T9" fmla="*/ 6 h 27"/>
                <a:gd name="T10" fmla="*/ 2 w 22"/>
                <a:gd name="T11" fmla="*/ 3 h 27"/>
                <a:gd name="T12" fmla="*/ 11 w 22"/>
                <a:gd name="T13" fmla="*/ 0 h 27"/>
                <a:gd name="T14" fmla="*/ 22 w 22"/>
                <a:gd name="T15" fmla="*/ 10 h 27"/>
                <a:gd name="T16" fmla="*/ 22 w 22"/>
                <a:gd name="T17" fmla="*/ 27 h 27"/>
                <a:gd name="T18" fmla="*/ 17 w 22"/>
                <a:gd name="T19" fmla="*/ 27 h 27"/>
                <a:gd name="T20" fmla="*/ 17 w 22"/>
                <a:gd name="T21" fmla="*/ 24 h 27"/>
                <a:gd name="T22" fmla="*/ 17 w 22"/>
                <a:gd name="T23" fmla="*/ 22 h 27"/>
                <a:gd name="T24" fmla="*/ 17 w 22"/>
                <a:gd name="T25" fmla="*/ 22 h 27"/>
                <a:gd name="T26" fmla="*/ 9 w 22"/>
                <a:gd name="T27" fmla="*/ 27 h 27"/>
                <a:gd name="T28" fmla="*/ 0 w 22"/>
                <a:gd name="T29" fmla="*/ 19 h 27"/>
                <a:gd name="T30" fmla="*/ 16 w 22"/>
                <a:gd name="T31" fmla="*/ 10 h 27"/>
                <a:gd name="T32" fmla="*/ 10 w 22"/>
                <a:gd name="T33" fmla="*/ 23 h 27"/>
                <a:gd name="T34" fmla="*/ 17 w 22"/>
                <a:gd name="T35" fmla="*/ 15 h 27"/>
                <a:gd name="T36" fmla="*/ 17 w 22"/>
                <a:gd name="T37" fmla="*/ 14 h 27"/>
                <a:gd name="T38" fmla="*/ 16 w 22"/>
                <a:gd name="T39" fmla="*/ 14 h 27"/>
                <a:gd name="T40" fmla="*/ 5 w 22"/>
                <a:gd name="T41" fmla="*/ 19 h 27"/>
                <a:gd name="T42" fmla="*/ 10 w 22"/>
                <a:gd name="T43"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7">
                  <a:moveTo>
                    <a:pt x="16" y="10"/>
                  </a:moveTo>
                  <a:cubicBezTo>
                    <a:pt x="17" y="10"/>
                    <a:pt x="17" y="10"/>
                    <a:pt x="17" y="10"/>
                  </a:cubicBezTo>
                  <a:cubicBezTo>
                    <a:pt x="17" y="10"/>
                    <a:pt x="17" y="10"/>
                    <a:pt x="17" y="10"/>
                  </a:cubicBezTo>
                  <a:cubicBezTo>
                    <a:pt x="17" y="5"/>
                    <a:pt x="14" y="4"/>
                    <a:pt x="11" y="4"/>
                  </a:cubicBezTo>
                  <a:cubicBezTo>
                    <a:pt x="7" y="4"/>
                    <a:pt x="4" y="6"/>
                    <a:pt x="4" y="6"/>
                  </a:cubicBezTo>
                  <a:cubicBezTo>
                    <a:pt x="2" y="3"/>
                    <a:pt x="2" y="3"/>
                    <a:pt x="2" y="3"/>
                  </a:cubicBezTo>
                  <a:cubicBezTo>
                    <a:pt x="2" y="3"/>
                    <a:pt x="5" y="0"/>
                    <a:pt x="11" y="0"/>
                  </a:cubicBezTo>
                  <a:cubicBezTo>
                    <a:pt x="18" y="0"/>
                    <a:pt x="22" y="3"/>
                    <a:pt x="22" y="10"/>
                  </a:cubicBezTo>
                  <a:cubicBezTo>
                    <a:pt x="22" y="27"/>
                    <a:pt x="22" y="27"/>
                    <a:pt x="22" y="27"/>
                  </a:cubicBezTo>
                  <a:cubicBezTo>
                    <a:pt x="17" y="27"/>
                    <a:pt x="17" y="27"/>
                    <a:pt x="17" y="27"/>
                  </a:cubicBezTo>
                  <a:cubicBezTo>
                    <a:pt x="17" y="24"/>
                    <a:pt x="17" y="24"/>
                    <a:pt x="17" y="24"/>
                  </a:cubicBezTo>
                  <a:cubicBezTo>
                    <a:pt x="17" y="23"/>
                    <a:pt x="17" y="22"/>
                    <a:pt x="17" y="22"/>
                  </a:cubicBezTo>
                  <a:cubicBezTo>
                    <a:pt x="17" y="22"/>
                    <a:pt x="17" y="22"/>
                    <a:pt x="17" y="22"/>
                  </a:cubicBezTo>
                  <a:cubicBezTo>
                    <a:pt x="17" y="22"/>
                    <a:pt x="15" y="27"/>
                    <a:pt x="9" y="27"/>
                  </a:cubicBezTo>
                  <a:cubicBezTo>
                    <a:pt x="4" y="27"/>
                    <a:pt x="0" y="24"/>
                    <a:pt x="0" y="19"/>
                  </a:cubicBezTo>
                  <a:cubicBezTo>
                    <a:pt x="0" y="11"/>
                    <a:pt x="11" y="10"/>
                    <a:pt x="16" y="10"/>
                  </a:cubicBezTo>
                  <a:close/>
                  <a:moveTo>
                    <a:pt x="10" y="23"/>
                  </a:moveTo>
                  <a:cubicBezTo>
                    <a:pt x="14" y="23"/>
                    <a:pt x="17" y="19"/>
                    <a:pt x="17" y="15"/>
                  </a:cubicBezTo>
                  <a:cubicBezTo>
                    <a:pt x="17" y="14"/>
                    <a:pt x="17" y="14"/>
                    <a:pt x="17" y="14"/>
                  </a:cubicBezTo>
                  <a:cubicBezTo>
                    <a:pt x="16" y="14"/>
                    <a:pt x="16" y="14"/>
                    <a:pt x="16" y="14"/>
                  </a:cubicBezTo>
                  <a:cubicBezTo>
                    <a:pt x="12" y="14"/>
                    <a:pt x="5" y="14"/>
                    <a:pt x="5" y="19"/>
                  </a:cubicBezTo>
                  <a:cubicBezTo>
                    <a:pt x="5" y="21"/>
                    <a:pt x="7" y="23"/>
                    <a:pt x="1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25">
              <a:extLst>
                <a:ext uri="{FF2B5EF4-FFF2-40B4-BE49-F238E27FC236}">
                  <a16:creationId xmlns:a16="http://schemas.microsoft.com/office/drawing/2014/main" id="{7EF5C2E4-13C0-4570-80A4-359557B65096}"/>
                </a:ext>
              </a:extLst>
            </p:cNvPr>
            <p:cNvSpPr>
              <a:spLocks noEditPoints="1"/>
            </p:cNvSpPr>
            <p:nvPr/>
          </p:nvSpPr>
          <p:spPr bwMode="auto">
            <a:xfrm>
              <a:off x="4625" y="2180"/>
              <a:ext cx="52" cy="78"/>
            </a:xfrm>
            <a:custGeom>
              <a:avLst/>
              <a:gdLst>
                <a:gd name="T0" fmla="*/ 12 w 25"/>
                <a:gd name="T1" fmla="*/ 10 h 37"/>
                <a:gd name="T2" fmla="*/ 20 w 25"/>
                <a:gd name="T3" fmla="*/ 14 h 37"/>
                <a:gd name="T4" fmla="*/ 20 w 25"/>
                <a:gd name="T5" fmla="*/ 14 h 37"/>
                <a:gd name="T6" fmla="*/ 20 w 25"/>
                <a:gd name="T7" fmla="*/ 12 h 37"/>
                <a:gd name="T8" fmla="*/ 20 w 25"/>
                <a:gd name="T9" fmla="*/ 0 h 37"/>
                <a:gd name="T10" fmla="*/ 25 w 25"/>
                <a:gd name="T11" fmla="*/ 0 h 37"/>
                <a:gd name="T12" fmla="*/ 25 w 25"/>
                <a:gd name="T13" fmla="*/ 37 h 37"/>
                <a:gd name="T14" fmla="*/ 20 w 25"/>
                <a:gd name="T15" fmla="*/ 37 h 37"/>
                <a:gd name="T16" fmla="*/ 20 w 25"/>
                <a:gd name="T17" fmla="*/ 34 h 37"/>
                <a:gd name="T18" fmla="*/ 20 w 25"/>
                <a:gd name="T19" fmla="*/ 32 h 37"/>
                <a:gd name="T20" fmla="*/ 20 w 25"/>
                <a:gd name="T21" fmla="*/ 32 h 37"/>
                <a:gd name="T22" fmla="*/ 11 w 25"/>
                <a:gd name="T23" fmla="*/ 37 h 37"/>
                <a:gd name="T24" fmla="*/ 0 w 25"/>
                <a:gd name="T25" fmla="*/ 23 h 37"/>
                <a:gd name="T26" fmla="*/ 12 w 25"/>
                <a:gd name="T27" fmla="*/ 10 h 37"/>
                <a:gd name="T28" fmla="*/ 12 w 25"/>
                <a:gd name="T29" fmla="*/ 33 h 37"/>
                <a:gd name="T30" fmla="*/ 20 w 25"/>
                <a:gd name="T31" fmla="*/ 23 h 37"/>
                <a:gd name="T32" fmla="*/ 13 w 25"/>
                <a:gd name="T33" fmla="*/ 14 h 37"/>
                <a:gd name="T34" fmla="*/ 5 w 25"/>
                <a:gd name="T35" fmla="*/ 23 h 37"/>
                <a:gd name="T36" fmla="*/ 12 w 25"/>
                <a:gd name="T37" fmla="*/ 3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37">
                  <a:moveTo>
                    <a:pt x="12" y="10"/>
                  </a:moveTo>
                  <a:cubicBezTo>
                    <a:pt x="18" y="10"/>
                    <a:pt x="20" y="14"/>
                    <a:pt x="20" y="14"/>
                  </a:cubicBezTo>
                  <a:cubicBezTo>
                    <a:pt x="20" y="14"/>
                    <a:pt x="20" y="14"/>
                    <a:pt x="20" y="14"/>
                  </a:cubicBezTo>
                  <a:cubicBezTo>
                    <a:pt x="20" y="14"/>
                    <a:pt x="20" y="13"/>
                    <a:pt x="20" y="12"/>
                  </a:cubicBezTo>
                  <a:cubicBezTo>
                    <a:pt x="20" y="0"/>
                    <a:pt x="20" y="0"/>
                    <a:pt x="20" y="0"/>
                  </a:cubicBezTo>
                  <a:cubicBezTo>
                    <a:pt x="25" y="0"/>
                    <a:pt x="25" y="0"/>
                    <a:pt x="25" y="0"/>
                  </a:cubicBezTo>
                  <a:cubicBezTo>
                    <a:pt x="25" y="37"/>
                    <a:pt x="25" y="37"/>
                    <a:pt x="25" y="37"/>
                  </a:cubicBezTo>
                  <a:cubicBezTo>
                    <a:pt x="20" y="37"/>
                    <a:pt x="20" y="37"/>
                    <a:pt x="20" y="37"/>
                  </a:cubicBezTo>
                  <a:cubicBezTo>
                    <a:pt x="20" y="34"/>
                    <a:pt x="20" y="34"/>
                    <a:pt x="20" y="34"/>
                  </a:cubicBezTo>
                  <a:cubicBezTo>
                    <a:pt x="20" y="33"/>
                    <a:pt x="20" y="32"/>
                    <a:pt x="20" y="32"/>
                  </a:cubicBezTo>
                  <a:cubicBezTo>
                    <a:pt x="20" y="32"/>
                    <a:pt x="20" y="32"/>
                    <a:pt x="20" y="32"/>
                  </a:cubicBezTo>
                  <a:cubicBezTo>
                    <a:pt x="20" y="32"/>
                    <a:pt x="18" y="37"/>
                    <a:pt x="11" y="37"/>
                  </a:cubicBezTo>
                  <a:cubicBezTo>
                    <a:pt x="4" y="37"/>
                    <a:pt x="0" y="32"/>
                    <a:pt x="0" y="23"/>
                  </a:cubicBezTo>
                  <a:cubicBezTo>
                    <a:pt x="0" y="15"/>
                    <a:pt x="5" y="10"/>
                    <a:pt x="12" y="10"/>
                  </a:cubicBezTo>
                  <a:close/>
                  <a:moveTo>
                    <a:pt x="12" y="33"/>
                  </a:moveTo>
                  <a:cubicBezTo>
                    <a:pt x="16" y="33"/>
                    <a:pt x="20" y="30"/>
                    <a:pt x="20" y="23"/>
                  </a:cubicBezTo>
                  <a:cubicBezTo>
                    <a:pt x="20" y="19"/>
                    <a:pt x="18" y="14"/>
                    <a:pt x="13" y="14"/>
                  </a:cubicBezTo>
                  <a:cubicBezTo>
                    <a:pt x="8" y="14"/>
                    <a:pt x="5" y="17"/>
                    <a:pt x="5" y="23"/>
                  </a:cubicBezTo>
                  <a:cubicBezTo>
                    <a:pt x="5" y="29"/>
                    <a:pt x="8" y="33"/>
                    <a:pt x="12"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26">
              <a:extLst>
                <a:ext uri="{FF2B5EF4-FFF2-40B4-BE49-F238E27FC236}">
                  <a16:creationId xmlns:a16="http://schemas.microsoft.com/office/drawing/2014/main" id="{B666125C-1F4F-4C10-AEF0-96334FB22084}"/>
                </a:ext>
              </a:extLst>
            </p:cNvPr>
            <p:cNvSpPr>
              <a:spLocks/>
            </p:cNvSpPr>
            <p:nvPr/>
          </p:nvSpPr>
          <p:spPr bwMode="auto">
            <a:xfrm>
              <a:off x="4688" y="2201"/>
              <a:ext cx="54" cy="57"/>
            </a:xfrm>
            <a:custGeom>
              <a:avLst/>
              <a:gdLst>
                <a:gd name="T0" fmla="*/ 0 w 26"/>
                <a:gd name="T1" fmla="*/ 0 h 27"/>
                <a:gd name="T2" fmla="*/ 6 w 26"/>
                <a:gd name="T3" fmla="*/ 0 h 27"/>
                <a:gd name="T4" fmla="*/ 12 w 26"/>
                <a:gd name="T5" fmla="*/ 18 h 27"/>
                <a:gd name="T6" fmla="*/ 13 w 26"/>
                <a:gd name="T7" fmla="*/ 22 h 27"/>
                <a:gd name="T8" fmla="*/ 13 w 26"/>
                <a:gd name="T9" fmla="*/ 22 h 27"/>
                <a:gd name="T10" fmla="*/ 14 w 26"/>
                <a:gd name="T11" fmla="*/ 18 h 27"/>
                <a:gd name="T12" fmla="*/ 20 w 26"/>
                <a:gd name="T13" fmla="*/ 0 h 27"/>
                <a:gd name="T14" fmla="*/ 26 w 26"/>
                <a:gd name="T15" fmla="*/ 0 h 27"/>
                <a:gd name="T16" fmla="*/ 16 w 26"/>
                <a:gd name="T17" fmla="*/ 27 h 27"/>
                <a:gd name="T18" fmla="*/ 10 w 26"/>
                <a:gd name="T19" fmla="*/ 27 h 27"/>
                <a:gd name="T20" fmla="*/ 0 w 26"/>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7">
                  <a:moveTo>
                    <a:pt x="0" y="0"/>
                  </a:moveTo>
                  <a:cubicBezTo>
                    <a:pt x="6" y="0"/>
                    <a:pt x="6" y="0"/>
                    <a:pt x="6" y="0"/>
                  </a:cubicBezTo>
                  <a:cubicBezTo>
                    <a:pt x="12" y="18"/>
                    <a:pt x="12" y="18"/>
                    <a:pt x="12" y="18"/>
                  </a:cubicBezTo>
                  <a:cubicBezTo>
                    <a:pt x="13" y="20"/>
                    <a:pt x="13" y="22"/>
                    <a:pt x="13" y="22"/>
                  </a:cubicBezTo>
                  <a:cubicBezTo>
                    <a:pt x="13" y="22"/>
                    <a:pt x="13" y="22"/>
                    <a:pt x="13" y="22"/>
                  </a:cubicBezTo>
                  <a:cubicBezTo>
                    <a:pt x="13" y="22"/>
                    <a:pt x="14" y="20"/>
                    <a:pt x="14" y="18"/>
                  </a:cubicBezTo>
                  <a:cubicBezTo>
                    <a:pt x="20" y="0"/>
                    <a:pt x="20" y="0"/>
                    <a:pt x="20" y="0"/>
                  </a:cubicBezTo>
                  <a:cubicBezTo>
                    <a:pt x="26" y="0"/>
                    <a:pt x="26" y="0"/>
                    <a:pt x="26" y="0"/>
                  </a:cubicBezTo>
                  <a:cubicBezTo>
                    <a:pt x="16" y="27"/>
                    <a:pt x="16" y="27"/>
                    <a:pt x="16" y="27"/>
                  </a:cubicBezTo>
                  <a:cubicBezTo>
                    <a:pt x="10" y="27"/>
                    <a:pt x="10" y="27"/>
                    <a:pt x="10" y="27"/>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27">
              <a:extLst>
                <a:ext uri="{FF2B5EF4-FFF2-40B4-BE49-F238E27FC236}">
                  <a16:creationId xmlns:a16="http://schemas.microsoft.com/office/drawing/2014/main" id="{339BFAEE-4BA1-4EE8-94B3-94A704935F5F}"/>
                </a:ext>
              </a:extLst>
            </p:cNvPr>
            <p:cNvSpPr>
              <a:spLocks noEditPoints="1"/>
            </p:cNvSpPr>
            <p:nvPr/>
          </p:nvSpPr>
          <p:spPr bwMode="auto">
            <a:xfrm>
              <a:off x="4753" y="2180"/>
              <a:ext cx="10" cy="78"/>
            </a:xfrm>
            <a:custGeom>
              <a:avLst/>
              <a:gdLst>
                <a:gd name="T0" fmla="*/ 0 w 10"/>
                <a:gd name="T1" fmla="*/ 0 h 78"/>
                <a:gd name="T2" fmla="*/ 10 w 10"/>
                <a:gd name="T3" fmla="*/ 0 h 78"/>
                <a:gd name="T4" fmla="*/ 10 w 10"/>
                <a:gd name="T5" fmla="*/ 11 h 78"/>
                <a:gd name="T6" fmla="*/ 0 w 10"/>
                <a:gd name="T7" fmla="*/ 11 h 78"/>
                <a:gd name="T8" fmla="*/ 0 w 10"/>
                <a:gd name="T9" fmla="*/ 0 h 78"/>
                <a:gd name="T10" fmla="*/ 0 w 10"/>
                <a:gd name="T11" fmla="*/ 21 h 78"/>
                <a:gd name="T12" fmla="*/ 10 w 10"/>
                <a:gd name="T13" fmla="*/ 21 h 78"/>
                <a:gd name="T14" fmla="*/ 10 w 10"/>
                <a:gd name="T15" fmla="*/ 78 h 78"/>
                <a:gd name="T16" fmla="*/ 0 w 10"/>
                <a:gd name="T17" fmla="*/ 78 h 78"/>
                <a:gd name="T18" fmla="*/ 0 w 10"/>
                <a:gd name="T19" fmla="*/ 2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78">
                  <a:moveTo>
                    <a:pt x="0" y="0"/>
                  </a:moveTo>
                  <a:lnTo>
                    <a:pt x="10" y="0"/>
                  </a:lnTo>
                  <a:lnTo>
                    <a:pt x="10" y="11"/>
                  </a:lnTo>
                  <a:lnTo>
                    <a:pt x="0" y="11"/>
                  </a:lnTo>
                  <a:lnTo>
                    <a:pt x="0" y="0"/>
                  </a:lnTo>
                  <a:close/>
                  <a:moveTo>
                    <a:pt x="0" y="21"/>
                  </a:moveTo>
                  <a:lnTo>
                    <a:pt x="10" y="21"/>
                  </a:lnTo>
                  <a:lnTo>
                    <a:pt x="10" y="78"/>
                  </a:lnTo>
                  <a:lnTo>
                    <a:pt x="0" y="78"/>
                  </a:lnTo>
                  <a:lnTo>
                    <a:pt x="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28">
              <a:extLst>
                <a:ext uri="{FF2B5EF4-FFF2-40B4-BE49-F238E27FC236}">
                  <a16:creationId xmlns:a16="http://schemas.microsoft.com/office/drawing/2014/main" id="{5C351B4D-ECA2-4268-9DE0-C3CE999D9110}"/>
                </a:ext>
              </a:extLst>
            </p:cNvPr>
            <p:cNvSpPr>
              <a:spLocks/>
            </p:cNvSpPr>
            <p:nvPr/>
          </p:nvSpPr>
          <p:spPr bwMode="auto">
            <a:xfrm>
              <a:off x="4778" y="2201"/>
              <a:ext cx="42" cy="57"/>
            </a:xfrm>
            <a:custGeom>
              <a:avLst/>
              <a:gdLst>
                <a:gd name="T0" fmla="*/ 3 w 20"/>
                <a:gd name="T1" fmla="*/ 20 h 27"/>
                <a:gd name="T2" fmla="*/ 10 w 20"/>
                <a:gd name="T3" fmla="*/ 23 h 27"/>
                <a:gd name="T4" fmla="*/ 14 w 20"/>
                <a:gd name="T5" fmla="*/ 20 h 27"/>
                <a:gd name="T6" fmla="*/ 1 w 20"/>
                <a:gd name="T7" fmla="*/ 7 h 27"/>
                <a:gd name="T8" fmla="*/ 10 w 20"/>
                <a:gd name="T9" fmla="*/ 0 h 27"/>
                <a:gd name="T10" fmla="*/ 19 w 20"/>
                <a:gd name="T11" fmla="*/ 3 h 27"/>
                <a:gd name="T12" fmla="*/ 17 w 20"/>
                <a:gd name="T13" fmla="*/ 6 h 27"/>
                <a:gd name="T14" fmla="*/ 10 w 20"/>
                <a:gd name="T15" fmla="*/ 4 h 27"/>
                <a:gd name="T16" fmla="*/ 6 w 20"/>
                <a:gd name="T17" fmla="*/ 7 h 27"/>
                <a:gd name="T18" fmla="*/ 20 w 20"/>
                <a:gd name="T19" fmla="*/ 20 h 27"/>
                <a:gd name="T20" fmla="*/ 10 w 20"/>
                <a:gd name="T21" fmla="*/ 27 h 27"/>
                <a:gd name="T22" fmla="*/ 0 w 20"/>
                <a:gd name="T23" fmla="*/ 23 h 27"/>
                <a:gd name="T24" fmla="*/ 3 w 20"/>
                <a:gd name="T25"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7">
                  <a:moveTo>
                    <a:pt x="3" y="20"/>
                  </a:moveTo>
                  <a:cubicBezTo>
                    <a:pt x="3" y="20"/>
                    <a:pt x="6" y="23"/>
                    <a:pt x="10" y="23"/>
                  </a:cubicBezTo>
                  <a:cubicBezTo>
                    <a:pt x="12" y="23"/>
                    <a:pt x="14" y="22"/>
                    <a:pt x="14" y="20"/>
                  </a:cubicBezTo>
                  <a:cubicBezTo>
                    <a:pt x="14" y="15"/>
                    <a:pt x="1" y="16"/>
                    <a:pt x="1" y="7"/>
                  </a:cubicBezTo>
                  <a:cubicBezTo>
                    <a:pt x="1" y="2"/>
                    <a:pt x="5" y="0"/>
                    <a:pt x="10" y="0"/>
                  </a:cubicBezTo>
                  <a:cubicBezTo>
                    <a:pt x="16" y="0"/>
                    <a:pt x="19" y="3"/>
                    <a:pt x="19" y="3"/>
                  </a:cubicBezTo>
                  <a:cubicBezTo>
                    <a:pt x="17" y="6"/>
                    <a:pt x="17" y="6"/>
                    <a:pt x="17" y="6"/>
                  </a:cubicBezTo>
                  <a:cubicBezTo>
                    <a:pt x="17" y="6"/>
                    <a:pt x="15" y="4"/>
                    <a:pt x="10" y="4"/>
                  </a:cubicBezTo>
                  <a:cubicBezTo>
                    <a:pt x="8" y="4"/>
                    <a:pt x="6" y="5"/>
                    <a:pt x="6" y="7"/>
                  </a:cubicBezTo>
                  <a:cubicBezTo>
                    <a:pt x="6" y="12"/>
                    <a:pt x="20" y="11"/>
                    <a:pt x="20" y="20"/>
                  </a:cubicBezTo>
                  <a:cubicBezTo>
                    <a:pt x="20" y="24"/>
                    <a:pt x="16" y="27"/>
                    <a:pt x="10" y="27"/>
                  </a:cubicBezTo>
                  <a:cubicBezTo>
                    <a:pt x="4" y="27"/>
                    <a:pt x="0" y="23"/>
                    <a:pt x="0" y="23"/>
                  </a:cubicBezTo>
                  <a:lnTo>
                    <a:pt x="3"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29">
              <a:extLst>
                <a:ext uri="{FF2B5EF4-FFF2-40B4-BE49-F238E27FC236}">
                  <a16:creationId xmlns:a16="http://schemas.microsoft.com/office/drawing/2014/main" id="{14B5BB46-D89C-4856-BEC4-54D71945925A}"/>
                </a:ext>
              </a:extLst>
            </p:cNvPr>
            <p:cNvSpPr>
              <a:spLocks noEditPoints="1"/>
            </p:cNvSpPr>
            <p:nvPr/>
          </p:nvSpPr>
          <p:spPr bwMode="auto">
            <a:xfrm>
              <a:off x="4830" y="2201"/>
              <a:ext cx="51" cy="57"/>
            </a:xfrm>
            <a:custGeom>
              <a:avLst/>
              <a:gdLst>
                <a:gd name="T0" fmla="*/ 13 w 24"/>
                <a:gd name="T1" fmla="*/ 0 h 27"/>
                <a:gd name="T2" fmla="*/ 24 w 24"/>
                <a:gd name="T3" fmla="*/ 12 h 27"/>
                <a:gd name="T4" fmla="*/ 24 w 24"/>
                <a:gd name="T5" fmla="*/ 14 h 27"/>
                <a:gd name="T6" fmla="*/ 5 w 24"/>
                <a:gd name="T7" fmla="*/ 14 h 27"/>
                <a:gd name="T8" fmla="*/ 14 w 24"/>
                <a:gd name="T9" fmla="*/ 23 h 27"/>
                <a:gd name="T10" fmla="*/ 22 w 24"/>
                <a:gd name="T11" fmla="*/ 20 h 27"/>
                <a:gd name="T12" fmla="*/ 24 w 24"/>
                <a:gd name="T13" fmla="*/ 23 h 27"/>
                <a:gd name="T14" fmla="*/ 14 w 24"/>
                <a:gd name="T15" fmla="*/ 27 h 27"/>
                <a:gd name="T16" fmla="*/ 0 w 24"/>
                <a:gd name="T17" fmla="*/ 13 h 27"/>
                <a:gd name="T18" fmla="*/ 13 w 24"/>
                <a:gd name="T19" fmla="*/ 0 h 27"/>
                <a:gd name="T20" fmla="*/ 19 w 24"/>
                <a:gd name="T21" fmla="*/ 10 h 27"/>
                <a:gd name="T22" fmla="*/ 13 w 24"/>
                <a:gd name="T23" fmla="*/ 4 h 27"/>
                <a:gd name="T24" fmla="*/ 5 w 24"/>
                <a:gd name="T25" fmla="*/ 10 h 27"/>
                <a:gd name="T26" fmla="*/ 19 w 24"/>
                <a:gd name="T27"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7">
                  <a:moveTo>
                    <a:pt x="13" y="0"/>
                  </a:moveTo>
                  <a:cubicBezTo>
                    <a:pt x="20" y="0"/>
                    <a:pt x="24" y="5"/>
                    <a:pt x="24" y="12"/>
                  </a:cubicBezTo>
                  <a:cubicBezTo>
                    <a:pt x="24" y="13"/>
                    <a:pt x="24" y="14"/>
                    <a:pt x="24" y="14"/>
                  </a:cubicBezTo>
                  <a:cubicBezTo>
                    <a:pt x="5" y="14"/>
                    <a:pt x="5" y="14"/>
                    <a:pt x="5" y="14"/>
                  </a:cubicBezTo>
                  <a:cubicBezTo>
                    <a:pt x="5" y="20"/>
                    <a:pt x="9" y="23"/>
                    <a:pt x="14" y="23"/>
                  </a:cubicBezTo>
                  <a:cubicBezTo>
                    <a:pt x="19" y="23"/>
                    <a:pt x="22" y="20"/>
                    <a:pt x="22" y="20"/>
                  </a:cubicBezTo>
                  <a:cubicBezTo>
                    <a:pt x="24" y="23"/>
                    <a:pt x="24" y="23"/>
                    <a:pt x="24" y="23"/>
                  </a:cubicBezTo>
                  <a:cubicBezTo>
                    <a:pt x="24" y="23"/>
                    <a:pt x="20" y="27"/>
                    <a:pt x="14" y="27"/>
                  </a:cubicBezTo>
                  <a:cubicBezTo>
                    <a:pt x="6" y="27"/>
                    <a:pt x="0" y="21"/>
                    <a:pt x="0" y="13"/>
                  </a:cubicBezTo>
                  <a:cubicBezTo>
                    <a:pt x="0" y="5"/>
                    <a:pt x="6" y="0"/>
                    <a:pt x="13" y="0"/>
                  </a:cubicBezTo>
                  <a:close/>
                  <a:moveTo>
                    <a:pt x="19" y="10"/>
                  </a:moveTo>
                  <a:cubicBezTo>
                    <a:pt x="19" y="6"/>
                    <a:pt x="16" y="4"/>
                    <a:pt x="13" y="4"/>
                  </a:cubicBezTo>
                  <a:cubicBezTo>
                    <a:pt x="9" y="4"/>
                    <a:pt x="6" y="6"/>
                    <a:pt x="5" y="10"/>
                  </a:cubicBezTo>
                  <a:lnTo>
                    <a:pt x="19"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30">
              <a:extLst>
                <a:ext uri="{FF2B5EF4-FFF2-40B4-BE49-F238E27FC236}">
                  <a16:creationId xmlns:a16="http://schemas.microsoft.com/office/drawing/2014/main" id="{B88A622B-F47A-4791-8235-4DE33E99EA13}"/>
                </a:ext>
              </a:extLst>
            </p:cNvPr>
            <p:cNvSpPr>
              <a:spLocks/>
            </p:cNvSpPr>
            <p:nvPr/>
          </p:nvSpPr>
          <p:spPr bwMode="auto">
            <a:xfrm>
              <a:off x="4895" y="2201"/>
              <a:ext cx="50" cy="57"/>
            </a:xfrm>
            <a:custGeom>
              <a:avLst/>
              <a:gdLst>
                <a:gd name="T0" fmla="*/ 0 w 24"/>
                <a:gd name="T1" fmla="*/ 0 h 27"/>
                <a:gd name="T2" fmla="*/ 5 w 24"/>
                <a:gd name="T3" fmla="*/ 0 h 27"/>
                <a:gd name="T4" fmla="*/ 5 w 24"/>
                <a:gd name="T5" fmla="*/ 16 h 27"/>
                <a:gd name="T6" fmla="*/ 10 w 24"/>
                <a:gd name="T7" fmla="*/ 23 h 27"/>
                <a:gd name="T8" fmla="*/ 19 w 24"/>
                <a:gd name="T9" fmla="*/ 13 h 27"/>
                <a:gd name="T10" fmla="*/ 19 w 24"/>
                <a:gd name="T11" fmla="*/ 0 h 27"/>
                <a:gd name="T12" fmla="*/ 24 w 24"/>
                <a:gd name="T13" fmla="*/ 0 h 27"/>
                <a:gd name="T14" fmla="*/ 24 w 24"/>
                <a:gd name="T15" fmla="*/ 27 h 27"/>
                <a:gd name="T16" fmla="*/ 19 w 24"/>
                <a:gd name="T17" fmla="*/ 27 h 27"/>
                <a:gd name="T18" fmla="*/ 19 w 24"/>
                <a:gd name="T19" fmla="*/ 23 h 27"/>
                <a:gd name="T20" fmla="*/ 19 w 24"/>
                <a:gd name="T21" fmla="*/ 21 h 27"/>
                <a:gd name="T22" fmla="*/ 19 w 24"/>
                <a:gd name="T23" fmla="*/ 21 h 27"/>
                <a:gd name="T24" fmla="*/ 9 w 24"/>
                <a:gd name="T25" fmla="*/ 27 h 27"/>
                <a:gd name="T26" fmla="*/ 0 w 24"/>
                <a:gd name="T27" fmla="*/ 17 h 27"/>
                <a:gd name="T28" fmla="*/ 0 w 24"/>
                <a:gd name="T2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27">
                  <a:moveTo>
                    <a:pt x="0" y="0"/>
                  </a:moveTo>
                  <a:cubicBezTo>
                    <a:pt x="5" y="0"/>
                    <a:pt x="5" y="0"/>
                    <a:pt x="5" y="0"/>
                  </a:cubicBezTo>
                  <a:cubicBezTo>
                    <a:pt x="5" y="16"/>
                    <a:pt x="5" y="16"/>
                    <a:pt x="5" y="16"/>
                  </a:cubicBezTo>
                  <a:cubicBezTo>
                    <a:pt x="5" y="20"/>
                    <a:pt x="6" y="23"/>
                    <a:pt x="10" y="23"/>
                  </a:cubicBezTo>
                  <a:cubicBezTo>
                    <a:pt x="16" y="23"/>
                    <a:pt x="19" y="18"/>
                    <a:pt x="19" y="13"/>
                  </a:cubicBezTo>
                  <a:cubicBezTo>
                    <a:pt x="19" y="0"/>
                    <a:pt x="19" y="0"/>
                    <a:pt x="19" y="0"/>
                  </a:cubicBezTo>
                  <a:cubicBezTo>
                    <a:pt x="24" y="0"/>
                    <a:pt x="24" y="0"/>
                    <a:pt x="24" y="0"/>
                  </a:cubicBezTo>
                  <a:cubicBezTo>
                    <a:pt x="24" y="27"/>
                    <a:pt x="24" y="27"/>
                    <a:pt x="24" y="27"/>
                  </a:cubicBezTo>
                  <a:cubicBezTo>
                    <a:pt x="19" y="27"/>
                    <a:pt x="19" y="27"/>
                    <a:pt x="19" y="27"/>
                  </a:cubicBezTo>
                  <a:cubicBezTo>
                    <a:pt x="19" y="23"/>
                    <a:pt x="19" y="23"/>
                    <a:pt x="19" y="23"/>
                  </a:cubicBezTo>
                  <a:cubicBezTo>
                    <a:pt x="19" y="22"/>
                    <a:pt x="19" y="21"/>
                    <a:pt x="19" y="21"/>
                  </a:cubicBezTo>
                  <a:cubicBezTo>
                    <a:pt x="19" y="21"/>
                    <a:pt x="19" y="21"/>
                    <a:pt x="19" y="21"/>
                  </a:cubicBezTo>
                  <a:cubicBezTo>
                    <a:pt x="18" y="24"/>
                    <a:pt x="14" y="27"/>
                    <a:pt x="9" y="27"/>
                  </a:cubicBezTo>
                  <a:cubicBezTo>
                    <a:pt x="3" y="27"/>
                    <a:pt x="0" y="24"/>
                    <a:pt x="0" y="17"/>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1">
              <a:extLst>
                <a:ext uri="{FF2B5EF4-FFF2-40B4-BE49-F238E27FC236}">
                  <a16:creationId xmlns:a16="http://schemas.microsoft.com/office/drawing/2014/main" id="{E7731291-171E-4BC1-B768-B78290EBE8F1}"/>
                </a:ext>
              </a:extLst>
            </p:cNvPr>
            <p:cNvSpPr>
              <a:spLocks/>
            </p:cNvSpPr>
            <p:nvPr/>
          </p:nvSpPr>
          <p:spPr bwMode="auto">
            <a:xfrm>
              <a:off x="4964" y="2201"/>
              <a:ext cx="30" cy="57"/>
            </a:xfrm>
            <a:custGeom>
              <a:avLst/>
              <a:gdLst>
                <a:gd name="T0" fmla="*/ 0 w 14"/>
                <a:gd name="T1" fmla="*/ 0 h 27"/>
                <a:gd name="T2" fmla="*/ 5 w 14"/>
                <a:gd name="T3" fmla="*/ 0 h 27"/>
                <a:gd name="T4" fmla="*/ 5 w 14"/>
                <a:gd name="T5" fmla="*/ 5 h 27"/>
                <a:gd name="T6" fmla="*/ 5 w 14"/>
                <a:gd name="T7" fmla="*/ 7 h 27"/>
                <a:gd name="T8" fmla="*/ 5 w 14"/>
                <a:gd name="T9" fmla="*/ 7 h 27"/>
                <a:gd name="T10" fmla="*/ 13 w 14"/>
                <a:gd name="T11" fmla="*/ 0 h 27"/>
                <a:gd name="T12" fmla="*/ 14 w 14"/>
                <a:gd name="T13" fmla="*/ 0 h 27"/>
                <a:gd name="T14" fmla="*/ 14 w 14"/>
                <a:gd name="T15" fmla="*/ 5 h 27"/>
                <a:gd name="T16" fmla="*/ 13 w 14"/>
                <a:gd name="T17" fmla="*/ 5 h 27"/>
                <a:gd name="T18" fmla="*/ 6 w 14"/>
                <a:gd name="T19" fmla="*/ 11 h 27"/>
                <a:gd name="T20" fmla="*/ 5 w 14"/>
                <a:gd name="T21" fmla="*/ 16 h 27"/>
                <a:gd name="T22" fmla="*/ 5 w 14"/>
                <a:gd name="T23" fmla="*/ 27 h 27"/>
                <a:gd name="T24" fmla="*/ 0 w 14"/>
                <a:gd name="T25" fmla="*/ 27 h 27"/>
                <a:gd name="T26" fmla="*/ 0 w 14"/>
                <a:gd name="T2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27">
                  <a:moveTo>
                    <a:pt x="0" y="0"/>
                  </a:moveTo>
                  <a:cubicBezTo>
                    <a:pt x="5" y="0"/>
                    <a:pt x="5" y="0"/>
                    <a:pt x="5" y="0"/>
                  </a:cubicBezTo>
                  <a:cubicBezTo>
                    <a:pt x="5" y="5"/>
                    <a:pt x="5" y="5"/>
                    <a:pt x="5" y="5"/>
                  </a:cubicBezTo>
                  <a:cubicBezTo>
                    <a:pt x="5" y="6"/>
                    <a:pt x="5" y="7"/>
                    <a:pt x="5" y="7"/>
                  </a:cubicBezTo>
                  <a:cubicBezTo>
                    <a:pt x="5" y="7"/>
                    <a:pt x="5" y="7"/>
                    <a:pt x="5" y="7"/>
                  </a:cubicBezTo>
                  <a:cubicBezTo>
                    <a:pt x="6" y="3"/>
                    <a:pt x="9" y="0"/>
                    <a:pt x="13" y="0"/>
                  </a:cubicBezTo>
                  <a:cubicBezTo>
                    <a:pt x="14" y="0"/>
                    <a:pt x="14" y="0"/>
                    <a:pt x="14" y="0"/>
                  </a:cubicBezTo>
                  <a:cubicBezTo>
                    <a:pt x="14" y="5"/>
                    <a:pt x="14" y="5"/>
                    <a:pt x="14" y="5"/>
                  </a:cubicBezTo>
                  <a:cubicBezTo>
                    <a:pt x="14" y="5"/>
                    <a:pt x="14" y="5"/>
                    <a:pt x="13" y="5"/>
                  </a:cubicBezTo>
                  <a:cubicBezTo>
                    <a:pt x="10" y="5"/>
                    <a:pt x="7" y="7"/>
                    <a:pt x="6" y="11"/>
                  </a:cubicBezTo>
                  <a:cubicBezTo>
                    <a:pt x="5" y="13"/>
                    <a:pt x="5" y="14"/>
                    <a:pt x="5" y="16"/>
                  </a:cubicBezTo>
                  <a:cubicBezTo>
                    <a:pt x="5" y="27"/>
                    <a:pt x="5" y="27"/>
                    <a:pt x="5" y="27"/>
                  </a:cubicBezTo>
                  <a:cubicBezTo>
                    <a:pt x="0" y="27"/>
                    <a:pt x="0" y="27"/>
                    <a:pt x="0" y="27"/>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32">
              <a:extLst>
                <a:ext uri="{FF2B5EF4-FFF2-40B4-BE49-F238E27FC236}">
                  <a16:creationId xmlns:a16="http://schemas.microsoft.com/office/drawing/2014/main" id="{9CB8156E-58A5-4845-8BD2-013181E1D23B}"/>
                </a:ext>
              </a:extLst>
            </p:cNvPr>
            <p:cNvSpPr>
              <a:spLocks/>
            </p:cNvSpPr>
            <p:nvPr/>
          </p:nvSpPr>
          <p:spPr bwMode="auto">
            <a:xfrm>
              <a:off x="5002" y="2201"/>
              <a:ext cx="42" cy="57"/>
            </a:xfrm>
            <a:custGeom>
              <a:avLst/>
              <a:gdLst>
                <a:gd name="T0" fmla="*/ 3 w 20"/>
                <a:gd name="T1" fmla="*/ 20 h 27"/>
                <a:gd name="T2" fmla="*/ 10 w 20"/>
                <a:gd name="T3" fmla="*/ 23 h 27"/>
                <a:gd name="T4" fmla="*/ 15 w 20"/>
                <a:gd name="T5" fmla="*/ 20 h 27"/>
                <a:gd name="T6" fmla="*/ 1 w 20"/>
                <a:gd name="T7" fmla="*/ 7 h 27"/>
                <a:gd name="T8" fmla="*/ 11 w 20"/>
                <a:gd name="T9" fmla="*/ 0 h 27"/>
                <a:gd name="T10" fmla="*/ 19 w 20"/>
                <a:gd name="T11" fmla="*/ 3 h 27"/>
                <a:gd name="T12" fmla="*/ 17 w 20"/>
                <a:gd name="T13" fmla="*/ 6 h 27"/>
                <a:gd name="T14" fmla="*/ 11 w 20"/>
                <a:gd name="T15" fmla="*/ 4 h 27"/>
                <a:gd name="T16" fmla="*/ 6 w 20"/>
                <a:gd name="T17" fmla="*/ 7 h 27"/>
                <a:gd name="T18" fmla="*/ 20 w 20"/>
                <a:gd name="T19" fmla="*/ 20 h 27"/>
                <a:gd name="T20" fmla="*/ 10 w 20"/>
                <a:gd name="T21" fmla="*/ 27 h 27"/>
                <a:gd name="T22" fmla="*/ 0 w 20"/>
                <a:gd name="T23" fmla="*/ 23 h 27"/>
                <a:gd name="T24" fmla="*/ 3 w 20"/>
                <a:gd name="T25"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7">
                  <a:moveTo>
                    <a:pt x="3" y="20"/>
                  </a:moveTo>
                  <a:cubicBezTo>
                    <a:pt x="3" y="20"/>
                    <a:pt x="6" y="23"/>
                    <a:pt x="10" y="23"/>
                  </a:cubicBezTo>
                  <a:cubicBezTo>
                    <a:pt x="13" y="23"/>
                    <a:pt x="15" y="22"/>
                    <a:pt x="15" y="20"/>
                  </a:cubicBezTo>
                  <a:cubicBezTo>
                    <a:pt x="15" y="15"/>
                    <a:pt x="1" y="16"/>
                    <a:pt x="1" y="7"/>
                  </a:cubicBezTo>
                  <a:cubicBezTo>
                    <a:pt x="1" y="2"/>
                    <a:pt x="5" y="0"/>
                    <a:pt x="11" y="0"/>
                  </a:cubicBezTo>
                  <a:cubicBezTo>
                    <a:pt x="17" y="0"/>
                    <a:pt x="19" y="3"/>
                    <a:pt x="19" y="3"/>
                  </a:cubicBezTo>
                  <a:cubicBezTo>
                    <a:pt x="17" y="6"/>
                    <a:pt x="17" y="6"/>
                    <a:pt x="17" y="6"/>
                  </a:cubicBezTo>
                  <a:cubicBezTo>
                    <a:pt x="17" y="6"/>
                    <a:pt x="15" y="4"/>
                    <a:pt x="11" y="4"/>
                  </a:cubicBezTo>
                  <a:cubicBezTo>
                    <a:pt x="8" y="4"/>
                    <a:pt x="6" y="5"/>
                    <a:pt x="6" y="7"/>
                  </a:cubicBezTo>
                  <a:cubicBezTo>
                    <a:pt x="6" y="12"/>
                    <a:pt x="20" y="11"/>
                    <a:pt x="20" y="20"/>
                  </a:cubicBezTo>
                  <a:cubicBezTo>
                    <a:pt x="20" y="24"/>
                    <a:pt x="16" y="27"/>
                    <a:pt x="10" y="27"/>
                  </a:cubicBezTo>
                  <a:cubicBezTo>
                    <a:pt x="4" y="27"/>
                    <a:pt x="0" y="23"/>
                    <a:pt x="0" y="23"/>
                  </a:cubicBezTo>
                  <a:lnTo>
                    <a:pt x="3"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229680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1+#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erticale tekst 2">
            <a:extLst>
              <a:ext uri="{FF2B5EF4-FFF2-40B4-BE49-F238E27FC236}">
                <a16:creationId xmlns:a16="http://schemas.microsoft.com/office/drawing/2014/main" id="{0A3BEF07-0976-B102-FA93-9F73C8D59EA4}"/>
              </a:ext>
            </a:extLst>
          </p:cNvPr>
          <p:cNvSpPr>
            <a:spLocks noGrp="1"/>
          </p:cNvSpPr>
          <p:nvPr>
            <p:ph type="body" orient="vert" idx="1"/>
          </p:nvPr>
        </p:nvSpPr>
        <p:spPr>
          <a:xfrm rot="21166960">
            <a:off x="5868855" y="678358"/>
            <a:ext cx="3983513" cy="572547"/>
          </a:xfrm>
        </p:spPr>
        <p:txBody>
          <a:bodyPr/>
          <a:lstStyle/>
          <a:p>
            <a:r>
              <a:rPr lang="nl-NL" sz="2000" b="1" dirty="0">
                <a:latin typeface="+mj-lt"/>
              </a:rPr>
              <a:t>Wat is nu precies de derogatie?</a:t>
            </a:r>
          </a:p>
        </p:txBody>
      </p:sp>
      <p:sp>
        <p:nvSpPr>
          <p:cNvPr id="7" name="Tijdelijke aanduiding voor verticale tekst 1">
            <a:extLst>
              <a:ext uri="{FF2B5EF4-FFF2-40B4-BE49-F238E27FC236}">
                <a16:creationId xmlns:a16="http://schemas.microsoft.com/office/drawing/2014/main" id="{38194E88-0B36-45DF-8ECD-FC2EB9CBFE49}"/>
              </a:ext>
            </a:extLst>
          </p:cNvPr>
          <p:cNvSpPr txBox="1">
            <a:spLocks/>
          </p:cNvSpPr>
          <p:nvPr/>
        </p:nvSpPr>
        <p:spPr>
          <a:xfrm>
            <a:off x="454216" y="1560556"/>
            <a:ext cx="11085243" cy="3736887"/>
          </a:xfrm>
          <a:prstGeom prst="rect">
            <a:avLst/>
          </a:prstGeom>
        </p:spPr>
        <p:txBody>
          <a:bodyPr vert="horz" lIns="0" tIns="0" rIns="0" bIns="0" rtlCol="0">
            <a:noAutofit/>
          </a:bodyPr>
          <a:lstStyle>
            <a:lvl1pPr marL="238125" indent="-238125" algn="l" defTabSz="719138" rtl="0" eaLnBrk="1" latinLnBrk="0" hangingPunct="1">
              <a:lnSpc>
                <a:spcPct val="100000"/>
              </a:lnSpc>
              <a:spcBef>
                <a:spcPts val="500"/>
              </a:spcBef>
              <a:spcAft>
                <a:spcPts val="500"/>
              </a:spcAft>
              <a:buClr>
                <a:schemeClr val="accent3"/>
              </a:buClr>
              <a:buSzPct val="90000"/>
              <a:buFont typeface="Arial" panose="020B0604020202020204" pitchFamily="34" charset="0"/>
              <a:buChar char="•"/>
              <a:defRPr sz="1600" kern="1200">
                <a:solidFill>
                  <a:schemeClr val="tx1">
                    <a:lumMod val="90000"/>
                    <a:lumOff val="10000"/>
                  </a:schemeClr>
                </a:solidFill>
                <a:latin typeface="+mn-lt"/>
                <a:ea typeface="+mn-ea"/>
                <a:cs typeface="+mn-cs"/>
              </a:defRPr>
            </a:lvl1pPr>
            <a:lvl2pPr marL="500063" indent="-261938" algn="l" defTabSz="719138" rtl="0" eaLnBrk="1" latinLnBrk="0" hangingPunct="1">
              <a:lnSpc>
                <a:spcPct val="100000"/>
              </a:lnSpc>
              <a:spcBef>
                <a:spcPts val="500"/>
              </a:spcBef>
              <a:spcAft>
                <a:spcPts val="500"/>
              </a:spcAft>
              <a:buClr>
                <a:schemeClr val="accent3"/>
              </a:buClr>
              <a:buSzPct val="100000"/>
              <a:buFont typeface="Muller Regular" pitchFamily="50" charset="0"/>
              <a:buChar char="−"/>
              <a:defRPr sz="1600" i="0" kern="1200">
                <a:solidFill>
                  <a:schemeClr val="tx1">
                    <a:lumMod val="90000"/>
                    <a:lumOff val="10000"/>
                  </a:schemeClr>
                </a:solidFill>
                <a:latin typeface="+mn-lt"/>
                <a:ea typeface="+mn-ea"/>
                <a:cs typeface="+mn-cs"/>
              </a:defRPr>
            </a:lvl2pPr>
            <a:lvl3pPr marL="0" indent="0" algn="l" defTabSz="719138" rtl="0" eaLnBrk="1" latinLnBrk="0" hangingPunct="1">
              <a:lnSpc>
                <a:spcPct val="100000"/>
              </a:lnSpc>
              <a:spcBef>
                <a:spcPts val="300"/>
              </a:spcBef>
              <a:spcAft>
                <a:spcPts val="300"/>
              </a:spcAft>
              <a:buClr>
                <a:srgbClr val="0070C0"/>
              </a:buClr>
              <a:buSzPct val="85000"/>
              <a:buFont typeface="Arial" panose="020B0604020202020204" pitchFamily="34" charset="0"/>
              <a:buNone/>
              <a:defRPr sz="1600" i="0" kern="1200">
                <a:solidFill>
                  <a:schemeClr val="tx1">
                    <a:lumMod val="90000"/>
                    <a:lumOff val="10000"/>
                  </a:schemeClr>
                </a:solidFill>
                <a:latin typeface="+mn-lt"/>
                <a:ea typeface="+mn-ea"/>
                <a:cs typeface="+mn-cs"/>
              </a:defRPr>
            </a:lvl3pPr>
            <a:lvl4pPr marL="0" indent="0" algn="l" defTabSz="719138" rtl="0" eaLnBrk="1" latinLnBrk="0" hangingPunct="1">
              <a:lnSpc>
                <a:spcPct val="100000"/>
              </a:lnSpc>
              <a:spcBef>
                <a:spcPts val="300"/>
              </a:spcBef>
              <a:spcAft>
                <a:spcPts val="300"/>
              </a:spcAft>
              <a:buFont typeface="Arial" panose="020B0604020202020204" pitchFamily="34" charset="0"/>
              <a:buNone/>
              <a:defRPr sz="2000" b="1" kern="1200" cap="none" spc="30" baseline="0">
                <a:solidFill>
                  <a:schemeClr val="accent1"/>
                </a:solidFill>
                <a:latin typeface="+mj-lt"/>
                <a:ea typeface="+mn-ea"/>
                <a:cs typeface="Calibri" panose="020F0502020204030204" pitchFamily="34" charset="0"/>
              </a:defRPr>
            </a:lvl4pPr>
            <a:lvl5pPr marL="314325" indent="-314325" algn="l" defTabSz="719138" rtl="0" eaLnBrk="1" latinLnBrk="0" hangingPunct="1">
              <a:lnSpc>
                <a:spcPct val="100000"/>
              </a:lnSpc>
              <a:spcBef>
                <a:spcPts val="300"/>
              </a:spcBef>
              <a:spcAft>
                <a:spcPts val="300"/>
              </a:spcAft>
              <a:buClr>
                <a:schemeClr val="accent3"/>
              </a:buClr>
              <a:buFont typeface="+mj-lt"/>
              <a:buAutoNum type="arabicPeriod"/>
              <a:defRPr sz="1600" i="0" kern="1200">
                <a:solidFill>
                  <a:schemeClr val="tx1">
                    <a:lumMod val="90000"/>
                    <a:lumOff val="10000"/>
                  </a:schemeClr>
                </a:solidFill>
                <a:latin typeface="+mn-lt"/>
                <a:ea typeface="+mn-ea"/>
                <a:cs typeface="+mn-cs"/>
              </a:defRPr>
            </a:lvl5pPr>
            <a:lvl6pPr marL="0" indent="0" algn="l" defTabSz="914400" rtl="0" eaLnBrk="1" latinLnBrk="0" hangingPunct="1">
              <a:lnSpc>
                <a:spcPct val="100000"/>
              </a:lnSpc>
              <a:spcBef>
                <a:spcPts val="1200"/>
              </a:spcBef>
              <a:spcAft>
                <a:spcPts val="300"/>
              </a:spcAft>
              <a:buFont typeface="Arial" panose="020B0604020202020204" pitchFamily="34" charset="0"/>
              <a:buNone/>
              <a:defRPr sz="1400" b="0" i="0" kern="1200">
                <a:solidFill>
                  <a:schemeClr val="accent1"/>
                </a:solidFill>
                <a:latin typeface="Lato Hairline" panose="020F0202020204030203" pitchFamily="34" charset="0"/>
                <a:ea typeface="+mn-ea"/>
                <a:cs typeface="+mn-cs"/>
              </a:defRPr>
            </a:lvl6pPr>
            <a:lvl7pPr marL="0" indent="0" algn="l" defTabSz="914400" rtl="0" eaLnBrk="1" latinLnBrk="0" hangingPunct="1">
              <a:lnSpc>
                <a:spcPct val="100000"/>
              </a:lnSpc>
              <a:spcBef>
                <a:spcPts val="300"/>
              </a:spcBef>
              <a:spcAft>
                <a:spcPts val="300"/>
              </a:spcAft>
              <a:buFont typeface="Arial" panose="020B0604020202020204" pitchFamily="34" charset="0"/>
              <a:buNone/>
              <a:defRPr sz="1600" b="0" i="0" kern="1200" spc="20" baseline="0">
                <a:solidFill>
                  <a:schemeClr val="tx1">
                    <a:lumMod val="75000"/>
                    <a:lumOff val="25000"/>
                  </a:schemeClr>
                </a:solidFill>
                <a:latin typeface="Lato" panose="020F0502020204030203" pitchFamily="34" charset="0"/>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5E6638"/>
              </a:buClr>
              <a:buNone/>
              <a:defRPr/>
            </a:pPr>
            <a:r>
              <a:rPr lang="nl-NL" sz="2400" dirty="0">
                <a:solidFill>
                  <a:srgbClr val="2B2926">
                    <a:lumMod val="90000"/>
                    <a:lumOff val="10000"/>
                  </a:srgbClr>
                </a:solidFill>
                <a:latin typeface="Lato Light"/>
              </a:rPr>
              <a:t>Derogatie is een verruiming van de hoeveelheid dierlijke mest die op het land uitgereden mag worden, als dat geen nadelige gevolgen heeft voor het milieu. </a:t>
            </a:r>
          </a:p>
          <a:p>
            <a:pPr marL="0" indent="0">
              <a:buClr>
                <a:srgbClr val="5E6638"/>
              </a:buClr>
              <a:buNone/>
              <a:defRPr/>
            </a:pPr>
            <a:r>
              <a:rPr lang="nl-NL" sz="2400" dirty="0">
                <a:solidFill>
                  <a:srgbClr val="2B2926">
                    <a:lumMod val="90000"/>
                    <a:lumOff val="10000"/>
                  </a:srgbClr>
                </a:solidFill>
                <a:latin typeface="Lato Light"/>
              </a:rPr>
              <a:t>De Nitraatrichtlijn van de EU heeft tot doel om de nitraatuitspoeling uit de landbouw naar het grond- en oppervlaktewater te verminderen. Om die reden mogen boeren maximaal 170 kilogram stikstof per hectare per jaar via dierlijke mest toedienen aan landbouwgronden. </a:t>
            </a:r>
          </a:p>
          <a:p>
            <a:pPr marL="0" indent="0">
              <a:buClr>
                <a:srgbClr val="5E6638"/>
              </a:buClr>
              <a:buNone/>
              <a:defRPr/>
            </a:pPr>
            <a:r>
              <a:rPr lang="nl-NL" sz="2400" dirty="0">
                <a:solidFill>
                  <a:srgbClr val="2B2926">
                    <a:lumMod val="90000"/>
                    <a:lumOff val="10000"/>
                  </a:srgbClr>
                </a:solidFill>
                <a:latin typeface="Lato Light"/>
              </a:rPr>
              <a:t>Lidstaten mogen van deze maatregel afwijken (derogatie) als ze met objectieve criteria kunnen aantonen dat ze geen afbreuk doen aan de doelstellingen van de Nitraatrichtlijn.</a:t>
            </a:r>
          </a:p>
          <a:p>
            <a:pPr marL="0" indent="0">
              <a:buFont typeface="Arial" panose="020B0604020202020204" pitchFamily="34" charset="0"/>
              <a:buNone/>
            </a:pPr>
            <a:endParaRPr lang="nl-NL" dirty="0"/>
          </a:p>
        </p:txBody>
      </p:sp>
      <p:sp>
        <p:nvSpPr>
          <p:cNvPr id="5" name="Titel 4">
            <a:extLst>
              <a:ext uri="{FF2B5EF4-FFF2-40B4-BE49-F238E27FC236}">
                <a16:creationId xmlns:a16="http://schemas.microsoft.com/office/drawing/2014/main" id="{8DDEE0B3-59F6-4462-456A-CC76B34F4757}"/>
              </a:ext>
            </a:extLst>
          </p:cNvPr>
          <p:cNvSpPr>
            <a:spLocks noGrp="1"/>
          </p:cNvSpPr>
          <p:nvPr>
            <p:ph type="title"/>
          </p:nvPr>
        </p:nvSpPr>
        <p:spPr/>
        <p:txBody>
          <a:bodyPr/>
          <a:lstStyle/>
          <a:p>
            <a:r>
              <a:rPr lang="nl-NL" dirty="0"/>
              <a:t>Derogatie waar staan we nu</a:t>
            </a:r>
          </a:p>
        </p:txBody>
      </p:sp>
    </p:spTree>
    <p:extLst>
      <p:ext uri="{BB962C8B-B14F-4D97-AF65-F5344CB8AC3E}">
        <p14:creationId xmlns:p14="http://schemas.microsoft.com/office/powerpoint/2010/main" val="174282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verticale tekst 1">
            <a:extLst>
              <a:ext uri="{FF2B5EF4-FFF2-40B4-BE49-F238E27FC236}">
                <a16:creationId xmlns:a16="http://schemas.microsoft.com/office/drawing/2014/main" id="{38194E88-0B36-45DF-8ECD-FC2EB9CBFE49}"/>
              </a:ext>
            </a:extLst>
          </p:cNvPr>
          <p:cNvSpPr txBox="1">
            <a:spLocks/>
          </p:cNvSpPr>
          <p:nvPr/>
        </p:nvSpPr>
        <p:spPr>
          <a:xfrm>
            <a:off x="553378" y="1272746"/>
            <a:ext cx="11085243" cy="4111195"/>
          </a:xfrm>
          <a:prstGeom prst="rect">
            <a:avLst/>
          </a:prstGeom>
        </p:spPr>
        <p:txBody>
          <a:bodyPr vert="horz" lIns="0" tIns="0" rIns="0" bIns="0" rtlCol="0">
            <a:noAutofit/>
          </a:bodyPr>
          <a:lstStyle>
            <a:lvl1pPr marL="238125" indent="-238125" algn="l" defTabSz="719138" rtl="0" eaLnBrk="1" latinLnBrk="0" hangingPunct="1">
              <a:lnSpc>
                <a:spcPct val="100000"/>
              </a:lnSpc>
              <a:spcBef>
                <a:spcPts val="500"/>
              </a:spcBef>
              <a:spcAft>
                <a:spcPts val="500"/>
              </a:spcAft>
              <a:buClr>
                <a:schemeClr val="accent3"/>
              </a:buClr>
              <a:buSzPct val="90000"/>
              <a:buFont typeface="Arial" panose="020B0604020202020204" pitchFamily="34" charset="0"/>
              <a:buChar char="•"/>
              <a:defRPr sz="1600" kern="1200">
                <a:solidFill>
                  <a:schemeClr val="tx1">
                    <a:lumMod val="90000"/>
                    <a:lumOff val="10000"/>
                  </a:schemeClr>
                </a:solidFill>
                <a:latin typeface="+mn-lt"/>
                <a:ea typeface="+mn-ea"/>
                <a:cs typeface="+mn-cs"/>
              </a:defRPr>
            </a:lvl1pPr>
            <a:lvl2pPr marL="500063" indent="-261938" algn="l" defTabSz="719138" rtl="0" eaLnBrk="1" latinLnBrk="0" hangingPunct="1">
              <a:lnSpc>
                <a:spcPct val="100000"/>
              </a:lnSpc>
              <a:spcBef>
                <a:spcPts val="500"/>
              </a:spcBef>
              <a:spcAft>
                <a:spcPts val="500"/>
              </a:spcAft>
              <a:buClr>
                <a:schemeClr val="accent3"/>
              </a:buClr>
              <a:buSzPct val="100000"/>
              <a:buFont typeface="Muller Regular" pitchFamily="50" charset="0"/>
              <a:buChar char="−"/>
              <a:defRPr sz="1600" i="0" kern="1200">
                <a:solidFill>
                  <a:schemeClr val="tx1">
                    <a:lumMod val="90000"/>
                    <a:lumOff val="10000"/>
                  </a:schemeClr>
                </a:solidFill>
                <a:latin typeface="+mn-lt"/>
                <a:ea typeface="+mn-ea"/>
                <a:cs typeface="+mn-cs"/>
              </a:defRPr>
            </a:lvl2pPr>
            <a:lvl3pPr marL="0" indent="0" algn="l" defTabSz="719138" rtl="0" eaLnBrk="1" latinLnBrk="0" hangingPunct="1">
              <a:lnSpc>
                <a:spcPct val="100000"/>
              </a:lnSpc>
              <a:spcBef>
                <a:spcPts val="300"/>
              </a:spcBef>
              <a:spcAft>
                <a:spcPts val="300"/>
              </a:spcAft>
              <a:buClr>
                <a:srgbClr val="0070C0"/>
              </a:buClr>
              <a:buSzPct val="85000"/>
              <a:buFont typeface="Arial" panose="020B0604020202020204" pitchFamily="34" charset="0"/>
              <a:buNone/>
              <a:defRPr sz="1600" i="0" kern="1200">
                <a:solidFill>
                  <a:schemeClr val="tx1">
                    <a:lumMod val="90000"/>
                    <a:lumOff val="10000"/>
                  </a:schemeClr>
                </a:solidFill>
                <a:latin typeface="+mn-lt"/>
                <a:ea typeface="+mn-ea"/>
                <a:cs typeface="+mn-cs"/>
              </a:defRPr>
            </a:lvl3pPr>
            <a:lvl4pPr marL="0" indent="0" algn="l" defTabSz="719138" rtl="0" eaLnBrk="1" latinLnBrk="0" hangingPunct="1">
              <a:lnSpc>
                <a:spcPct val="100000"/>
              </a:lnSpc>
              <a:spcBef>
                <a:spcPts val="300"/>
              </a:spcBef>
              <a:spcAft>
                <a:spcPts val="300"/>
              </a:spcAft>
              <a:buFont typeface="Arial" panose="020B0604020202020204" pitchFamily="34" charset="0"/>
              <a:buNone/>
              <a:defRPr sz="2000" b="1" kern="1200" cap="none" spc="30" baseline="0">
                <a:solidFill>
                  <a:schemeClr val="accent1"/>
                </a:solidFill>
                <a:latin typeface="+mj-lt"/>
                <a:ea typeface="+mn-ea"/>
                <a:cs typeface="Calibri" panose="020F0502020204030204" pitchFamily="34" charset="0"/>
              </a:defRPr>
            </a:lvl4pPr>
            <a:lvl5pPr marL="314325" indent="-314325" algn="l" defTabSz="719138" rtl="0" eaLnBrk="1" latinLnBrk="0" hangingPunct="1">
              <a:lnSpc>
                <a:spcPct val="100000"/>
              </a:lnSpc>
              <a:spcBef>
                <a:spcPts val="300"/>
              </a:spcBef>
              <a:spcAft>
                <a:spcPts val="300"/>
              </a:spcAft>
              <a:buClr>
                <a:schemeClr val="accent3"/>
              </a:buClr>
              <a:buFont typeface="+mj-lt"/>
              <a:buAutoNum type="arabicPeriod"/>
              <a:defRPr sz="1600" i="0" kern="1200">
                <a:solidFill>
                  <a:schemeClr val="tx1">
                    <a:lumMod val="90000"/>
                    <a:lumOff val="10000"/>
                  </a:schemeClr>
                </a:solidFill>
                <a:latin typeface="+mn-lt"/>
                <a:ea typeface="+mn-ea"/>
                <a:cs typeface="+mn-cs"/>
              </a:defRPr>
            </a:lvl5pPr>
            <a:lvl6pPr marL="0" indent="0" algn="l" defTabSz="914400" rtl="0" eaLnBrk="1" latinLnBrk="0" hangingPunct="1">
              <a:lnSpc>
                <a:spcPct val="100000"/>
              </a:lnSpc>
              <a:spcBef>
                <a:spcPts val="1200"/>
              </a:spcBef>
              <a:spcAft>
                <a:spcPts val="300"/>
              </a:spcAft>
              <a:buFont typeface="Arial" panose="020B0604020202020204" pitchFamily="34" charset="0"/>
              <a:buNone/>
              <a:defRPr sz="1400" b="0" i="0" kern="1200">
                <a:solidFill>
                  <a:schemeClr val="accent1"/>
                </a:solidFill>
                <a:latin typeface="Lato Hairline" panose="020F0202020204030203" pitchFamily="34" charset="0"/>
                <a:ea typeface="+mn-ea"/>
                <a:cs typeface="+mn-cs"/>
              </a:defRPr>
            </a:lvl6pPr>
            <a:lvl7pPr marL="0" indent="0" algn="l" defTabSz="914400" rtl="0" eaLnBrk="1" latinLnBrk="0" hangingPunct="1">
              <a:lnSpc>
                <a:spcPct val="100000"/>
              </a:lnSpc>
              <a:spcBef>
                <a:spcPts val="300"/>
              </a:spcBef>
              <a:spcAft>
                <a:spcPts val="300"/>
              </a:spcAft>
              <a:buFont typeface="Arial" panose="020B0604020202020204" pitchFamily="34" charset="0"/>
              <a:buNone/>
              <a:defRPr sz="1600" b="0" i="0" kern="1200" spc="20" baseline="0">
                <a:solidFill>
                  <a:schemeClr val="tx1">
                    <a:lumMod val="75000"/>
                    <a:lumOff val="25000"/>
                  </a:schemeClr>
                </a:solidFill>
                <a:latin typeface="Lato" panose="020F0502020204030203" pitchFamily="34" charset="0"/>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5E6638"/>
              </a:buClr>
              <a:buNone/>
              <a:defRPr/>
            </a:pPr>
            <a:endParaRPr lang="nl-NL" sz="3200" b="1" dirty="0">
              <a:solidFill>
                <a:srgbClr val="2B2926">
                  <a:lumMod val="90000"/>
                  <a:lumOff val="10000"/>
                </a:srgbClr>
              </a:solidFill>
              <a:latin typeface="Lato Light"/>
            </a:endParaRPr>
          </a:p>
          <a:p>
            <a:pPr marL="0" indent="0">
              <a:buClr>
                <a:srgbClr val="5E6638"/>
              </a:buClr>
              <a:buNone/>
              <a:defRPr/>
            </a:pPr>
            <a:r>
              <a:rPr lang="nl-NL" sz="2400" dirty="0">
                <a:solidFill>
                  <a:srgbClr val="2B2926">
                    <a:lumMod val="90000"/>
                    <a:lumOff val="10000"/>
                  </a:srgbClr>
                </a:solidFill>
                <a:latin typeface="Lato Light"/>
              </a:rPr>
              <a:t>De EU vindt dat Nederland niet voldoende doet/heeft gedaan om de waterkwaliteit te verbeteren. Daarom wordt de derogatie in vier jaar afgebouwd. Dit geeft een daling van 250 of 230 naar 170 kilo stikstof per hectare per jaar.</a:t>
            </a:r>
          </a:p>
          <a:p>
            <a:pPr marL="0" indent="0">
              <a:buClr>
                <a:srgbClr val="5E6638"/>
              </a:buClr>
              <a:buNone/>
              <a:defRPr/>
            </a:pPr>
            <a:endParaRPr lang="nl-NL" sz="2800" dirty="0">
              <a:solidFill>
                <a:srgbClr val="2B2926">
                  <a:lumMod val="90000"/>
                  <a:lumOff val="10000"/>
                </a:srgbClr>
              </a:solidFill>
              <a:latin typeface="Lato Light"/>
            </a:endParaRPr>
          </a:p>
          <a:p>
            <a:pPr marL="0" indent="0">
              <a:buFont typeface="Arial" panose="020B0604020202020204" pitchFamily="34" charset="0"/>
              <a:buNone/>
            </a:pPr>
            <a:endParaRPr lang="nl-NL" sz="1800" dirty="0"/>
          </a:p>
        </p:txBody>
      </p:sp>
      <p:pic>
        <p:nvPicPr>
          <p:cNvPr id="8" name="Afbeelding 7">
            <a:extLst>
              <a:ext uri="{FF2B5EF4-FFF2-40B4-BE49-F238E27FC236}">
                <a16:creationId xmlns:a16="http://schemas.microsoft.com/office/drawing/2014/main" id="{7BBCB3F9-250E-AD57-4A67-EC3E0E09C9AB}"/>
              </a:ext>
            </a:extLst>
          </p:cNvPr>
          <p:cNvPicPr>
            <a:picLocks noChangeAspect="1"/>
          </p:cNvPicPr>
          <p:nvPr/>
        </p:nvPicPr>
        <p:blipFill>
          <a:blip r:embed="rId3"/>
          <a:stretch>
            <a:fillRect/>
          </a:stretch>
        </p:blipFill>
        <p:spPr>
          <a:xfrm>
            <a:off x="2543648" y="3469622"/>
            <a:ext cx="7944959" cy="3115110"/>
          </a:xfrm>
          <a:prstGeom prst="rect">
            <a:avLst/>
          </a:prstGeom>
        </p:spPr>
      </p:pic>
      <p:sp>
        <p:nvSpPr>
          <p:cNvPr id="9" name="Tekstvak 8">
            <a:extLst>
              <a:ext uri="{FF2B5EF4-FFF2-40B4-BE49-F238E27FC236}">
                <a16:creationId xmlns:a16="http://schemas.microsoft.com/office/drawing/2014/main" id="{3D98A08F-EEF0-55E5-7AEE-A7D8EF1186DB}"/>
              </a:ext>
            </a:extLst>
          </p:cNvPr>
          <p:cNvSpPr txBox="1"/>
          <p:nvPr/>
        </p:nvSpPr>
        <p:spPr>
          <a:xfrm rot="1339844">
            <a:off x="3649335" y="4348825"/>
            <a:ext cx="4625364" cy="1200329"/>
          </a:xfrm>
          <a:prstGeom prst="rect">
            <a:avLst/>
          </a:prstGeom>
          <a:noFill/>
        </p:spPr>
        <p:txBody>
          <a:bodyPr wrap="square" rtlCol="0">
            <a:spAutoFit/>
          </a:bodyPr>
          <a:lstStyle/>
          <a:p>
            <a:r>
              <a:rPr lang="nl-NL" sz="7200" b="1" dirty="0">
                <a:solidFill>
                  <a:srgbClr val="FF0000"/>
                </a:solidFill>
              </a:rPr>
              <a:t>1</a:t>
            </a:r>
            <a:r>
              <a:rPr lang="nl-NL" sz="7200" b="1" baseline="30000" dirty="0">
                <a:solidFill>
                  <a:srgbClr val="FF0000"/>
                </a:solidFill>
              </a:rPr>
              <a:t>e</a:t>
            </a:r>
            <a:r>
              <a:rPr lang="nl-NL" sz="7200" b="1" dirty="0">
                <a:solidFill>
                  <a:srgbClr val="FF0000"/>
                </a:solidFill>
              </a:rPr>
              <a:t> concept </a:t>
            </a:r>
          </a:p>
        </p:txBody>
      </p:sp>
      <p:sp>
        <p:nvSpPr>
          <p:cNvPr id="5" name="Titel 4">
            <a:extLst>
              <a:ext uri="{FF2B5EF4-FFF2-40B4-BE49-F238E27FC236}">
                <a16:creationId xmlns:a16="http://schemas.microsoft.com/office/drawing/2014/main" id="{99D9872E-1B49-E9AE-C17C-39B61C116D8D}"/>
              </a:ext>
            </a:extLst>
          </p:cNvPr>
          <p:cNvSpPr>
            <a:spLocks noGrp="1"/>
          </p:cNvSpPr>
          <p:nvPr>
            <p:ph type="title"/>
          </p:nvPr>
        </p:nvSpPr>
        <p:spPr/>
        <p:txBody>
          <a:bodyPr/>
          <a:lstStyle/>
          <a:p>
            <a:r>
              <a:rPr lang="nl-NL" dirty="0"/>
              <a:t>Derogatie waar staan we nu</a:t>
            </a:r>
            <a:br>
              <a:rPr lang="nl-NL" dirty="0"/>
            </a:br>
            <a:r>
              <a:rPr lang="nl-NL" dirty="0"/>
              <a:t>Afbouw derogatie</a:t>
            </a:r>
          </a:p>
        </p:txBody>
      </p:sp>
    </p:spTree>
    <p:extLst>
      <p:ext uri="{BB962C8B-B14F-4D97-AF65-F5344CB8AC3E}">
        <p14:creationId xmlns:p14="http://schemas.microsoft.com/office/powerpoint/2010/main" val="1085342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CADAD128-90F4-FC36-F8D1-F2789FAC865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89686" y="500110"/>
            <a:ext cx="9349527" cy="6233018"/>
          </a:xfrm>
          <a:prstGeom prst="rect">
            <a:avLst/>
          </a:prstGeom>
        </p:spPr>
      </p:pic>
      <p:sp>
        <p:nvSpPr>
          <p:cNvPr id="7" name="Tijdelijke aanduiding voor verticale tekst 1">
            <a:extLst>
              <a:ext uri="{FF2B5EF4-FFF2-40B4-BE49-F238E27FC236}">
                <a16:creationId xmlns:a16="http://schemas.microsoft.com/office/drawing/2014/main" id="{38194E88-0B36-45DF-8ECD-FC2EB9CBFE49}"/>
              </a:ext>
            </a:extLst>
          </p:cNvPr>
          <p:cNvSpPr txBox="1">
            <a:spLocks/>
          </p:cNvSpPr>
          <p:nvPr/>
        </p:nvSpPr>
        <p:spPr>
          <a:xfrm rot="20439165">
            <a:off x="7258909" y="550650"/>
            <a:ext cx="2708805" cy="811941"/>
          </a:xfrm>
          <a:prstGeom prst="rect">
            <a:avLst/>
          </a:prstGeom>
        </p:spPr>
        <p:txBody>
          <a:bodyPr vert="horz" lIns="0" tIns="0" rIns="0" bIns="0" rtlCol="0">
            <a:noAutofit/>
          </a:bodyPr>
          <a:lstStyle>
            <a:lvl1pPr marL="238125" indent="-238125" algn="l" defTabSz="719138" rtl="0" eaLnBrk="1" latinLnBrk="0" hangingPunct="1">
              <a:lnSpc>
                <a:spcPct val="100000"/>
              </a:lnSpc>
              <a:spcBef>
                <a:spcPts val="500"/>
              </a:spcBef>
              <a:spcAft>
                <a:spcPts val="500"/>
              </a:spcAft>
              <a:buClr>
                <a:schemeClr val="accent3"/>
              </a:buClr>
              <a:buSzPct val="90000"/>
              <a:buFont typeface="Arial" panose="020B0604020202020204" pitchFamily="34" charset="0"/>
              <a:buChar char="•"/>
              <a:defRPr sz="1600" kern="1200">
                <a:solidFill>
                  <a:schemeClr val="tx1">
                    <a:lumMod val="90000"/>
                    <a:lumOff val="10000"/>
                  </a:schemeClr>
                </a:solidFill>
                <a:latin typeface="+mn-lt"/>
                <a:ea typeface="+mn-ea"/>
                <a:cs typeface="+mn-cs"/>
              </a:defRPr>
            </a:lvl1pPr>
            <a:lvl2pPr marL="500063" indent="-261938" algn="l" defTabSz="719138" rtl="0" eaLnBrk="1" latinLnBrk="0" hangingPunct="1">
              <a:lnSpc>
                <a:spcPct val="100000"/>
              </a:lnSpc>
              <a:spcBef>
                <a:spcPts val="500"/>
              </a:spcBef>
              <a:spcAft>
                <a:spcPts val="500"/>
              </a:spcAft>
              <a:buClr>
                <a:schemeClr val="accent3"/>
              </a:buClr>
              <a:buSzPct val="100000"/>
              <a:buFont typeface="Muller Regular" pitchFamily="50" charset="0"/>
              <a:buChar char="−"/>
              <a:defRPr sz="1600" i="0" kern="1200">
                <a:solidFill>
                  <a:schemeClr val="tx1">
                    <a:lumMod val="90000"/>
                    <a:lumOff val="10000"/>
                  </a:schemeClr>
                </a:solidFill>
                <a:latin typeface="+mn-lt"/>
                <a:ea typeface="+mn-ea"/>
                <a:cs typeface="+mn-cs"/>
              </a:defRPr>
            </a:lvl2pPr>
            <a:lvl3pPr marL="0" indent="0" algn="l" defTabSz="719138" rtl="0" eaLnBrk="1" latinLnBrk="0" hangingPunct="1">
              <a:lnSpc>
                <a:spcPct val="100000"/>
              </a:lnSpc>
              <a:spcBef>
                <a:spcPts val="300"/>
              </a:spcBef>
              <a:spcAft>
                <a:spcPts val="300"/>
              </a:spcAft>
              <a:buClr>
                <a:srgbClr val="0070C0"/>
              </a:buClr>
              <a:buSzPct val="85000"/>
              <a:buFont typeface="Arial" panose="020B0604020202020204" pitchFamily="34" charset="0"/>
              <a:buNone/>
              <a:defRPr sz="1600" i="0" kern="1200">
                <a:solidFill>
                  <a:schemeClr val="tx1">
                    <a:lumMod val="90000"/>
                    <a:lumOff val="10000"/>
                  </a:schemeClr>
                </a:solidFill>
                <a:latin typeface="+mn-lt"/>
                <a:ea typeface="+mn-ea"/>
                <a:cs typeface="+mn-cs"/>
              </a:defRPr>
            </a:lvl3pPr>
            <a:lvl4pPr marL="0" indent="0" algn="l" defTabSz="719138" rtl="0" eaLnBrk="1" latinLnBrk="0" hangingPunct="1">
              <a:lnSpc>
                <a:spcPct val="100000"/>
              </a:lnSpc>
              <a:spcBef>
                <a:spcPts val="300"/>
              </a:spcBef>
              <a:spcAft>
                <a:spcPts val="300"/>
              </a:spcAft>
              <a:buFont typeface="Arial" panose="020B0604020202020204" pitchFamily="34" charset="0"/>
              <a:buNone/>
              <a:defRPr sz="2000" b="1" kern="1200" cap="none" spc="30" baseline="0">
                <a:solidFill>
                  <a:schemeClr val="accent1"/>
                </a:solidFill>
                <a:latin typeface="+mj-lt"/>
                <a:ea typeface="+mn-ea"/>
                <a:cs typeface="Calibri" panose="020F0502020204030204" pitchFamily="34" charset="0"/>
              </a:defRPr>
            </a:lvl4pPr>
            <a:lvl5pPr marL="314325" indent="-314325" algn="l" defTabSz="719138" rtl="0" eaLnBrk="1" latinLnBrk="0" hangingPunct="1">
              <a:lnSpc>
                <a:spcPct val="100000"/>
              </a:lnSpc>
              <a:spcBef>
                <a:spcPts val="300"/>
              </a:spcBef>
              <a:spcAft>
                <a:spcPts val="300"/>
              </a:spcAft>
              <a:buClr>
                <a:schemeClr val="accent3"/>
              </a:buClr>
              <a:buFont typeface="+mj-lt"/>
              <a:buAutoNum type="arabicPeriod"/>
              <a:defRPr sz="1600" i="0" kern="1200">
                <a:solidFill>
                  <a:schemeClr val="tx1">
                    <a:lumMod val="90000"/>
                    <a:lumOff val="10000"/>
                  </a:schemeClr>
                </a:solidFill>
                <a:latin typeface="+mn-lt"/>
                <a:ea typeface="+mn-ea"/>
                <a:cs typeface="+mn-cs"/>
              </a:defRPr>
            </a:lvl5pPr>
            <a:lvl6pPr marL="0" indent="0" algn="l" defTabSz="914400" rtl="0" eaLnBrk="1" latinLnBrk="0" hangingPunct="1">
              <a:lnSpc>
                <a:spcPct val="100000"/>
              </a:lnSpc>
              <a:spcBef>
                <a:spcPts val="1200"/>
              </a:spcBef>
              <a:spcAft>
                <a:spcPts val="300"/>
              </a:spcAft>
              <a:buFont typeface="Arial" panose="020B0604020202020204" pitchFamily="34" charset="0"/>
              <a:buNone/>
              <a:defRPr sz="1400" b="0" i="0" kern="1200">
                <a:solidFill>
                  <a:schemeClr val="accent1"/>
                </a:solidFill>
                <a:latin typeface="Lato Hairline" panose="020F0202020204030203" pitchFamily="34" charset="0"/>
                <a:ea typeface="+mn-ea"/>
                <a:cs typeface="+mn-cs"/>
              </a:defRPr>
            </a:lvl6pPr>
            <a:lvl7pPr marL="0" indent="0" algn="l" defTabSz="914400" rtl="0" eaLnBrk="1" latinLnBrk="0" hangingPunct="1">
              <a:lnSpc>
                <a:spcPct val="100000"/>
              </a:lnSpc>
              <a:spcBef>
                <a:spcPts val="300"/>
              </a:spcBef>
              <a:spcAft>
                <a:spcPts val="300"/>
              </a:spcAft>
              <a:buFont typeface="Arial" panose="020B0604020202020204" pitchFamily="34" charset="0"/>
              <a:buNone/>
              <a:defRPr sz="1600" b="0" i="0" kern="1200" spc="20" baseline="0">
                <a:solidFill>
                  <a:schemeClr val="tx1">
                    <a:lumMod val="75000"/>
                    <a:lumOff val="25000"/>
                  </a:schemeClr>
                </a:solidFill>
                <a:latin typeface="Lato" panose="020F0502020204030203" pitchFamily="34" charset="0"/>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5E6638"/>
              </a:buClr>
              <a:buNone/>
              <a:defRPr/>
            </a:pPr>
            <a:r>
              <a:rPr lang="nl-NL" sz="2800" b="1" dirty="0">
                <a:solidFill>
                  <a:srgbClr val="2B2926">
                    <a:lumMod val="90000"/>
                    <a:lumOff val="10000"/>
                  </a:srgbClr>
                </a:solidFill>
                <a:latin typeface="Lato Light"/>
              </a:rPr>
              <a:t>Huidige situatie</a:t>
            </a:r>
          </a:p>
          <a:p>
            <a:pPr marL="0" indent="0">
              <a:buClr>
                <a:srgbClr val="5E6638"/>
              </a:buClr>
              <a:buNone/>
              <a:defRPr/>
            </a:pPr>
            <a:endParaRPr lang="nl-NL" sz="2800" b="1" dirty="0">
              <a:solidFill>
                <a:srgbClr val="2B2926">
                  <a:lumMod val="90000"/>
                  <a:lumOff val="10000"/>
                </a:srgbClr>
              </a:solidFill>
              <a:latin typeface="Lato Light"/>
            </a:endParaRPr>
          </a:p>
          <a:p>
            <a:pPr marL="0" indent="0">
              <a:buFont typeface="Arial" panose="020B0604020202020204" pitchFamily="34" charset="0"/>
              <a:buNone/>
            </a:pPr>
            <a:endParaRPr lang="nl-NL" sz="1800" b="1" dirty="0"/>
          </a:p>
        </p:txBody>
      </p:sp>
      <p:sp>
        <p:nvSpPr>
          <p:cNvPr id="6" name="Tekstvak 5">
            <a:extLst>
              <a:ext uri="{FF2B5EF4-FFF2-40B4-BE49-F238E27FC236}">
                <a16:creationId xmlns:a16="http://schemas.microsoft.com/office/drawing/2014/main" id="{C61D6666-443B-195E-92E8-7260C7C3A955}"/>
              </a:ext>
            </a:extLst>
          </p:cNvPr>
          <p:cNvSpPr txBox="1"/>
          <p:nvPr/>
        </p:nvSpPr>
        <p:spPr>
          <a:xfrm rot="891390">
            <a:off x="923812" y="2147996"/>
            <a:ext cx="9666328" cy="2862322"/>
          </a:xfrm>
          <a:prstGeom prst="rect">
            <a:avLst/>
          </a:prstGeom>
          <a:solidFill>
            <a:schemeClr val="accent1">
              <a:lumMod val="20000"/>
              <a:lumOff val="80000"/>
            </a:schemeClr>
          </a:solidFill>
        </p:spPr>
        <p:txBody>
          <a:bodyPr wrap="square">
            <a:spAutoFit/>
          </a:bodyPr>
          <a:lstStyle/>
          <a:p>
            <a:r>
              <a:rPr lang="nl-NL" sz="3600" b="1" dirty="0"/>
              <a:t>Derogatie in 2025</a:t>
            </a:r>
          </a:p>
          <a:p>
            <a:r>
              <a:rPr lang="nl-NL" sz="3600" b="1" dirty="0"/>
              <a:t>Ook in 2025 kunt u zich aanmelden voor derogatie. Daarna kunt u geen derogatievergunning meer krijgen. De voorwaarden voor 2025 worden nog uitgewerkt.</a:t>
            </a:r>
          </a:p>
        </p:txBody>
      </p:sp>
      <p:sp>
        <p:nvSpPr>
          <p:cNvPr id="8" name="Titel 7">
            <a:extLst>
              <a:ext uri="{FF2B5EF4-FFF2-40B4-BE49-F238E27FC236}">
                <a16:creationId xmlns:a16="http://schemas.microsoft.com/office/drawing/2014/main" id="{EE733738-14D2-9B41-F656-25B9F4E10B9B}"/>
              </a:ext>
            </a:extLst>
          </p:cNvPr>
          <p:cNvSpPr>
            <a:spLocks noGrp="1"/>
          </p:cNvSpPr>
          <p:nvPr>
            <p:ph type="title"/>
          </p:nvPr>
        </p:nvSpPr>
        <p:spPr/>
        <p:txBody>
          <a:bodyPr/>
          <a:lstStyle/>
          <a:p>
            <a:r>
              <a:rPr lang="nl-NL" dirty="0"/>
              <a:t>Derogatie waar staan we nu</a:t>
            </a:r>
          </a:p>
        </p:txBody>
      </p:sp>
    </p:spTree>
    <p:extLst>
      <p:ext uri="{BB962C8B-B14F-4D97-AF65-F5344CB8AC3E}">
        <p14:creationId xmlns:p14="http://schemas.microsoft.com/office/powerpoint/2010/main" val="3791510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CADAD128-90F4-FC36-F8D1-F2789FAC865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7000" y="124873"/>
            <a:ext cx="9912379" cy="6608253"/>
          </a:xfrm>
          <a:prstGeom prst="rect">
            <a:avLst/>
          </a:prstGeom>
        </p:spPr>
      </p:pic>
      <p:sp>
        <p:nvSpPr>
          <p:cNvPr id="7" name="Tijdelijke aanduiding voor verticale tekst 1">
            <a:extLst>
              <a:ext uri="{FF2B5EF4-FFF2-40B4-BE49-F238E27FC236}">
                <a16:creationId xmlns:a16="http://schemas.microsoft.com/office/drawing/2014/main" id="{38194E88-0B36-45DF-8ECD-FC2EB9CBFE49}"/>
              </a:ext>
            </a:extLst>
          </p:cNvPr>
          <p:cNvSpPr txBox="1">
            <a:spLocks/>
          </p:cNvSpPr>
          <p:nvPr/>
        </p:nvSpPr>
        <p:spPr>
          <a:xfrm rot="20439165">
            <a:off x="6999146" y="425778"/>
            <a:ext cx="2708805" cy="811941"/>
          </a:xfrm>
          <a:prstGeom prst="rect">
            <a:avLst/>
          </a:prstGeom>
        </p:spPr>
        <p:txBody>
          <a:bodyPr vert="horz" lIns="0" tIns="0" rIns="0" bIns="0" rtlCol="0">
            <a:noAutofit/>
          </a:bodyPr>
          <a:lstStyle>
            <a:lvl1pPr marL="238125" indent="-238125" algn="l" defTabSz="719138" rtl="0" eaLnBrk="1" latinLnBrk="0" hangingPunct="1">
              <a:lnSpc>
                <a:spcPct val="100000"/>
              </a:lnSpc>
              <a:spcBef>
                <a:spcPts val="500"/>
              </a:spcBef>
              <a:spcAft>
                <a:spcPts val="500"/>
              </a:spcAft>
              <a:buClr>
                <a:schemeClr val="accent3"/>
              </a:buClr>
              <a:buSzPct val="90000"/>
              <a:buFont typeface="Arial" panose="020B0604020202020204" pitchFamily="34" charset="0"/>
              <a:buChar char="•"/>
              <a:defRPr sz="1600" kern="1200">
                <a:solidFill>
                  <a:schemeClr val="tx1">
                    <a:lumMod val="90000"/>
                    <a:lumOff val="10000"/>
                  </a:schemeClr>
                </a:solidFill>
                <a:latin typeface="+mn-lt"/>
                <a:ea typeface="+mn-ea"/>
                <a:cs typeface="+mn-cs"/>
              </a:defRPr>
            </a:lvl1pPr>
            <a:lvl2pPr marL="500063" indent="-261938" algn="l" defTabSz="719138" rtl="0" eaLnBrk="1" latinLnBrk="0" hangingPunct="1">
              <a:lnSpc>
                <a:spcPct val="100000"/>
              </a:lnSpc>
              <a:spcBef>
                <a:spcPts val="500"/>
              </a:spcBef>
              <a:spcAft>
                <a:spcPts val="500"/>
              </a:spcAft>
              <a:buClr>
                <a:schemeClr val="accent3"/>
              </a:buClr>
              <a:buSzPct val="100000"/>
              <a:buFont typeface="Muller Regular" pitchFamily="50" charset="0"/>
              <a:buChar char="−"/>
              <a:defRPr sz="1600" i="0" kern="1200">
                <a:solidFill>
                  <a:schemeClr val="tx1">
                    <a:lumMod val="90000"/>
                    <a:lumOff val="10000"/>
                  </a:schemeClr>
                </a:solidFill>
                <a:latin typeface="+mn-lt"/>
                <a:ea typeface="+mn-ea"/>
                <a:cs typeface="+mn-cs"/>
              </a:defRPr>
            </a:lvl2pPr>
            <a:lvl3pPr marL="0" indent="0" algn="l" defTabSz="719138" rtl="0" eaLnBrk="1" latinLnBrk="0" hangingPunct="1">
              <a:lnSpc>
                <a:spcPct val="100000"/>
              </a:lnSpc>
              <a:spcBef>
                <a:spcPts val="300"/>
              </a:spcBef>
              <a:spcAft>
                <a:spcPts val="300"/>
              </a:spcAft>
              <a:buClr>
                <a:srgbClr val="0070C0"/>
              </a:buClr>
              <a:buSzPct val="85000"/>
              <a:buFont typeface="Arial" panose="020B0604020202020204" pitchFamily="34" charset="0"/>
              <a:buNone/>
              <a:defRPr sz="1600" i="0" kern="1200">
                <a:solidFill>
                  <a:schemeClr val="tx1">
                    <a:lumMod val="90000"/>
                    <a:lumOff val="10000"/>
                  </a:schemeClr>
                </a:solidFill>
                <a:latin typeface="+mn-lt"/>
                <a:ea typeface="+mn-ea"/>
                <a:cs typeface="+mn-cs"/>
              </a:defRPr>
            </a:lvl3pPr>
            <a:lvl4pPr marL="0" indent="0" algn="l" defTabSz="719138" rtl="0" eaLnBrk="1" latinLnBrk="0" hangingPunct="1">
              <a:lnSpc>
                <a:spcPct val="100000"/>
              </a:lnSpc>
              <a:spcBef>
                <a:spcPts val="300"/>
              </a:spcBef>
              <a:spcAft>
                <a:spcPts val="300"/>
              </a:spcAft>
              <a:buFont typeface="Arial" panose="020B0604020202020204" pitchFamily="34" charset="0"/>
              <a:buNone/>
              <a:defRPr sz="2000" b="1" kern="1200" cap="none" spc="30" baseline="0">
                <a:solidFill>
                  <a:schemeClr val="accent1"/>
                </a:solidFill>
                <a:latin typeface="+mj-lt"/>
                <a:ea typeface="+mn-ea"/>
                <a:cs typeface="Calibri" panose="020F0502020204030204" pitchFamily="34" charset="0"/>
              </a:defRPr>
            </a:lvl4pPr>
            <a:lvl5pPr marL="314325" indent="-314325" algn="l" defTabSz="719138" rtl="0" eaLnBrk="1" latinLnBrk="0" hangingPunct="1">
              <a:lnSpc>
                <a:spcPct val="100000"/>
              </a:lnSpc>
              <a:spcBef>
                <a:spcPts val="300"/>
              </a:spcBef>
              <a:spcAft>
                <a:spcPts val="300"/>
              </a:spcAft>
              <a:buClr>
                <a:schemeClr val="accent3"/>
              </a:buClr>
              <a:buFont typeface="+mj-lt"/>
              <a:buAutoNum type="arabicPeriod"/>
              <a:defRPr sz="1600" i="0" kern="1200">
                <a:solidFill>
                  <a:schemeClr val="tx1">
                    <a:lumMod val="90000"/>
                    <a:lumOff val="10000"/>
                  </a:schemeClr>
                </a:solidFill>
                <a:latin typeface="+mn-lt"/>
                <a:ea typeface="+mn-ea"/>
                <a:cs typeface="+mn-cs"/>
              </a:defRPr>
            </a:lvl5pPr>
            <a:lvl6pPr marL="0" indent="0" algn="l" defTabSz="914400" rtl="0" eaLnBrk="1" latinLnBrk="0" hangingPunct="1">
              <a:lnSpc>
                <a:spcPct val="100000"/>
              </a:lnSpc>
              <a:spcBef>
                <a:spcPts val="1200"/>
              </a:spcBef>
              <a:spcAft>
                <a:spcPts val="300"/>
              </a:spcAft>
              <a:buFont typeface="Arial" panose="020B0604020202020204" pitchFamily="34" charset="0"/>
              <a:buNone/>
              <a:defRPr sz="1400" b="0" i="0" kern="1200">
                <a:solidFill>
                  <a:schemeClr val="accent1"/>
                </a:solidFill>
                <a:latin typeface="Lato Hairline" panose="020F0202020204030203" pitchFamily="34" charset="0"/>
                <a:ea typeface="+mn-ea"/>
                <a:cs typeface="+mn-cs"/>
              </a:defRPr>
            </a:lvl6pPr>
            <a:lvl7pPr marL="0" indent="0" algn="l" defTabSz="914400" rtl="0" eaLnBrk="1" latinLnBrk="0" hangingPunct="1">
              <a:lnSpc>
                <a:spcPct val="100000"/>
              </a:lnSpc>
              <a:spcBef>
                <a:spcPts val="300"/>
              </a:spcBef>
              <a:spcAft>
                <a:spcPts val="300"/>
              </a:spcAft>
              <a:buFont typeface="Arial" panose="020B0604020202020204" pitchFamily="34" charset="0"/>
              <a:buNone/>
              <a:defRPr sz="1600" b="0" i="0" kern="1200" spc="20" baseline="0">
                <a:solidFill>
                  <a:schemeClr val="tx1">
                    <a:lumMod val="75000"/>
                    <a:lumOff val="25000"/>
                  </a:schemeClr>
                </a:solidFill>
                <a:latin typeface="Lato" panose="020F0502020204030203" pitchFamily="34" charset="0"/>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5E6638"/>
              </a:buClr>
              <a:buNone/>
              <a:defRPr/>
            </a:pPr>
            <a:r>
              <a:rPr lang="nl-NL" sz="2800" b="1" dirty="0">
                <a:solidFill>
                  <a:srgbClr val="2B2926">
                    <a:lumMod val="90000"/>
                    <a:lumOff val="10000"/>
                  </a:srgbClr>
                </a:solidFill>
                <a:latin typeface="Lato Light"/>
              </a:rPr>
              <a:t>Huidige situatie</a:t>
            </a:r>
          </a:p>
          <a:p>
            <a:pPr marL="0" indent="0">
              <a:buClr>
                <a:srgbClr val="5E6638"/>
              </a:buClr>
              <a:buNone/>
              <a:defRPr/>
            </a:pPr>
            <a:endParaRPr lang="nl-NL" sz="2800" b="1" dirty="0">
              <a:solidFill>
                <a:srgbClr val="2B2926">
                  <a:lumMod val="90000"/>
                  <a:lumOff val="10000"/>
                </a:srgbClr>
              </a:solidFill>
              <a:latin typeface="Lato Light"/>
            </a:endParaRPr>
          </a:p>
          <a:p>
            <a:pPr marL="0" indent="0">
              <a:buFont typeface="Arial" panose="020B0604020202020204" pitchFamily="34" charset="0"/>
              <a:buNone/>
            </a:pPr>
            <a:endParaRPr lang="nl-NL" sz="1800" b="1" dirty="0"/>
          </a:p>
        </p:txBody>
      </p:sp>
      <p:sp>
        <p:nvSpPr>
          <p:cNvPr id="4" name="Ovaal 3">
            <a:extLst>
              <a:ext uri="{FF2B5EF4-FFF2-40B4-BE49-F238E27FC236}">
                <a16:creationId xmlns:a16="http://schemas.microsoft.com/office/drawing/2014/main" id="{45A5A501-121B-80B4-C406-7DF45A26E0EE}"/>
              </a:ext>
            </a:extLst>
          </p:cNvPr>
          <p:cNvSpPr/>
          <p:nvPr/>
        </p:nvSpPr>
        <p:spPr>
          <a:xfrm>
            <a:off x="8013700" y="1801069"/>
            <a:ext cx="2025679" cy="96520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a:extLst>
              <a:ext uri="{FF2B5EF4-FFF2-40B4-BE49-F238E27FC236}">
                <a16:creationId xmlns:a16="http://schemas.microsoft.com/office/drawing/2014/main" id="{37D3F910-D959-77B2-648E-DFD9E9563496}"/>
              </a:ext>
            </a:extLst>
          </p:cNvPr>
          <p:cNvSpPr>
            <a:spLocks noGrp="1"/>
          </p:cNvSpPr>
          <p:nvPr>
            <p:ph type="title"/>
          </p:nvPr>
        </p:nvSpPr>
        <p:spPr/>
        <p:txBody>
          <a:bodyPr/>
          <a:lstStyle/>
          <a:p>
            <a:r>
              <a:rPr lang="nl-NL" dirty="0"/>
              <a:t>Derogatie waar staan we nu</a:t>
            </a:r>
          </a:p>
        </p:txBody>
      </p:sp>
    </p:spTree>
    <p:extLst>
      <p:ext uri="{BB962C8B-B14F-4D97-AF65-F5344CB8AC3E}">
        <p14:creationId xmlns:p14="http://schemas.microsoft.com/office/powerpoint/2010/main" val="217880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verticale tekst 1">
            <a:extLst>
              <a:ext uri="{FF2B5EF4-FFF2-40B4-BE49-F238E27FC236}">
                <a16:creationId xmlns:a16="http://schemas.microsoft.com/office/drawing/2014/main" id="{38194E88-0B36-45DF-8ECD-FC2EB9CBFE49}"/>
              </a:ext>
            </a:extLst>
          </p:cNvPr>
          <p:cNvSpPr txBox="1">
            <a:spLocks/>
          </p:cNvSpPr>
          <p:nvPr/>
        </p:nvSpPr>
        <p:spPr>
          <a:xfrm>
            <a:off x="350179" y="1055768"/>
            <a:ext cx="11491642" cy="5014832"/>
          </a:xfrm>
          <a:prstGeom prst="rect">
            <a:avLst/>
          </a:prstGeom>
        </p:spPr>
        <p:txBody>
          <a:bodyPr vert="horz" lIns="0" tIns="0" rIns="0" bIns="0" rtlCol="0">
            <a:noAutofit/>
          </a:bodyPr>
          <a:lstStyle>
            <a:lvl1pPr marL="238125" indent="-238125" algn="l" defTabSz="719138" rtl="0" eaLnBrk="1" latinLnBrk="0" hangingPunct="1">
              <a:lnSpc>
                <a:spcPct val="100000"/>
              </a:lnSpc>
              <a:spcBef>
                <a:spcPts val="500"/>
              </a:spcBef>
              <a:spcAft>
                <a:spcPts val="500"/>
              </a:spcAft>
              <a:buClr>
                <a:schemeClr val="accent3"/>
              </a:buClr>
              <a:buSzPct val="90000"/>
              <a:buFont typeface="Arial" panose="020B0604020202020204" pitchFamily="34" charset="0"/>
              <a:buChar char="•"/>
              <a:defRPr sz="1600" kern="1200">
                <a:solidFill>
                  <a:schemeClr val="tx1">
                    <a:lumMod val="90000"/>
                    <a:lumOff val="10000"/>
                  </a:schemeClr>
                </a:solidFill>
                <a:latin typeface="+mn-lt"/>
                <a:ea typeface="+mn-ea"/>
                <a:cs typeface="+mn-cs"/>
              </a:defRPr>
            </a:lvl1pPr>
            <a:lvl2pPr marL="500063" indent="-261938" algn="l" defTabSz="719138" rtl="0" eaLnBrk="1" latinLnBrk="0" hangingPunct="1">
              <a:lnSpc>
                <a:spcPct val="100000"/>
              </a:lnSpc>
              <a:spcBef>
                <a:spcPts val="500"/>
              </a:spcBef>
              <a:spcAft>
                <a:spcPts val="500"/>
              </a:spcAft>
              <a:buClr>
                <a:schemeClr val="accent3"/>
              </a:buClr>
              <a:buSzPct val="100000"/>
              <a:buFont typeface="Muller Regular" pitchFamily="50" charset="0"/>
              <a:buChar char="−"/>
              <a:defRPr sz="1600" i="0" kern="1200">
                <a:solidFill>
                  <a:schemeClr val="tx1">
                    <a:lumMod val="90000"/>
                    <a:lumOff val="10000"/>
                  </a:schemeClr>
                </a:solidFill>
                <a:latin typeface="+mn-lt"/>
                <a:ea typeface="+mn-ea"/>
                <a:cs typeface="+mn-cs"/>
              </a:defRPr>
            </a:lvl2pPr>
            <a:lvl3pPr marL="0" indent="0" algn="l" defTabSz="719138" rtl="0" eaLnBrk="1" latinLnBrk="0" hangingPunct="1">
              <a:lnSpc>
                <a:spcPct val="100000"/>
              </a:lnSpc>
              <a:spcBef>
                <a:spcPts val="300"/>
              </a:spcBef>
              <a:spcAft>
                <a:spcPts val="300"/>
              </a:spcAft>
              <a:buClr>
                <a:srgbClr val="0070C0"/>
              </a:buClr>
              <a:buSzPct val="85000"/>
              <a:buFont typeface="Arial" panose="020B0604020202020204" pitchFamily="34" charset="0"/>
              <a:buNone/>
              <a:defRPr sz="1600" i="0" kern="1200">
                <a:solidFill>
                  <a:schemeClr val="tx1">
                    <a:lumMod val="90000"/>
                    <a:lumOff val="10000"/>
                  </a:schemeClr>
                </a:solidFill>
                <a:latin typeface="+mn-lt"/>
                <a:ea typeface="+mn-ea"/>
                <a:cs typeface="+mn-cs"/>
              </a:defRPr>
            </a:lvl3pPr>
            <a:lvl4pPr marL="0" indent="0" algn="l" defTabSz="719138" rtl="0" eaLnBrk="1" latinLnBrk="0" hangingPunct="1">
              <a:lnSpc>
                <a:spcPct val="100000"/>
              </a:lnSpc>
              <a:spcBef>
                <a:spcPts val="300"/>
              </a:spcBef>
              <a:spcAft>
                <a:spcPts val="300"/>
              </a:spcAft>
              <a:buFont typeface="Arial" panose="020B0604020202020204" pitchFamily="34" charset="0"/>
              <a:buNone/>
              <a:defRPr sz="2000" b="1" kern="1200" cap="none" spc="30" baseline="0">
                <a:solidFill>
                  <a:schemeClr val="accent1"/>
                </a:solidFill>
                <a:latin typeface="+mj-lt"/>
                <a:ea typeface="+mn-ea"/>
                <a:cs typeface="Calibri" panose="020F0502020204030204" pitchFamily="34" charset="0"/>
              </a:defRPr>
            </a:lvl4pPr>
            <a:lvl5pPr marL="314325" indent="-314325" algn="l" defTabSz="719138" rtl="0" eaLnBrk="1" latinLnBrk="0" hangingPunct="1">
              <a:lnSpc>
                <a:spcPct val="100000"/>
              </a:lnSpc>
              <a:spcBef>
                <a:spcPts val="300"/>
              </a:spcBef>
              <a:spcAft>
                <a:spcPts val="300"/>
              </a:spcAft>
              <a:buClr>
                <a:schemeClr val="accent3"/>
              </a:buClr>
              <a:buFont typeface="+mj-lt"/>
              <a:buAutoNum type="arabicPeriod"/>
              <a:defRPr sz="1600" i="0" kern="1200">
                <a:solidFill>
                  <a:schemeClr val="tx1">
                    <a:lumMod val="90000"/>
                    <a:lumOff val="10000"/>
                  </a:schemeClr>
                </a:solidFill>
                <a:latin typeface="+mn-lt"/>
                <a:ea typeface="+mn-ea"/>
                <a:cs typeface="+mn-cs"/>
              </a:defRPr>
            </a:lvl5pPr>
            <a:lvl6pPr marL="0" indent="0" algn="l" defTabSz="914400" rtl="0" eaLnBrk="1" latinLnBrk="0" hangingPunct="1">
              <a:lnSpc>
                <a:spcPct val="100000"/>
              </a:lnSpc>
              <a:spcBef>
                <a:spcPts val="1200"/>
              </a:spcBef>
              <a:spcAft>
                <a:spcPts val="300"/>
              </a:spcAft>
              <a:buFont typeface="Arial" panose="020B0604020202020204" pitchFamily="34" charset="0"/>
              <a:buNone/>
              <a:defRPr sz="1400" b="0" i="0" kern="1200">
                <a:solidFill>
                  <a:schemeClr val="accent1"/>
                </a:solidFill>
                <a:latin typeface="Lato Hairline" panose="020F0202020204030203" pitchFamily="34" charset="0"/>
                <a:ea typeface="+mn-ea"/>
                <a:cs typeface="+mn-cs"/>
              </a:defRPr>
            </a:lvl6pPr>
            <a:lvl7pPr marL="0" indent="0" algn="l" defTabSz="914400" rtl="0" eaLnBrk="1" latinLnBrk="0" hangingPunct="1">
              <a:lnSpc>
                <a:spcPct val="100000"/>
              </a:lnSpc>
              <a:spcBef>
                <a:spcPts val="300"/>
              </a:spcBef>
              <a:spcAft>
                <a:spcPts val="300"/>
              </a:spcAft>
              <a:buFont typeface="Arial" panose="020B0604020202020204" pitchFamily="34" charset="0"/>
              <a:buNone/>
              <a:defRPr sz="1600" b="0" i="0" kern="1200" spc="20" baseline="0">
                <a:solidFill>
                  <a:schemeClr val="tx1">
                    <a:lumMod val="75000"/>
                    <a:lumOff val="25000"/>
                  </a:schemeClr>
                </a:solidFill>
                <a:latin typeface="Lato" panose="020F0502020204030203" pitchFamily="34" charset="0"/>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5E6638"/>
              </a:buClr>
              <a:buNone/>
              <a:defRPr/>
            </a:pPr>
            <a:endParaRPr lang="nl-NL" sz="2800" b="1" dirty="0">
              <a:solidFill>
                <a:srgbClr val="2B2926">
                  <a:lumMod val="90000"/>
                  <a:lumOff val="10000"/>
                </a:srgbClr>
              </a:solidFill>
              <a:latin typeface="Lato Light"/>
            </a:endParaRPr>
          </a:p>
          <a:p>
            <a:pPr marL="0" indent="0">
              <a:buClr>
                <a:srgbClr val="5E6638"/>
              </a:buClr>
              <a:buNone/>
              <a:defRPr/>
            </a:pPr>
            <a:r>
              <a:rPr lang="nl-NL" sz="2000" dirty="0">
                <a:solidFill>
                  <a:srgbClr val="2B2926">
                    <a:lumMod val="90000"/>
                    <a:lumOff val="10000"/>
                  </a:srgbClr>
                </a:solidFill>
                <a:latin typeface="Lato Light"/>
              </a:rPr>
              <a:t>De NV-gebieden zijn vanaf 2024 definitief vastgesteld.</a:t>
            </a:r>
          </a:p>
          <a:p>
            <a:pPr marL="0" indent="0">
              <a:buClr>
                <a:srgbClr val="5E6638"/>
              </a:buClr>
              <a:buNone/>
              <a:defRPr/>
            </a:pPr>
            <a:r>
              <a:rPr lang="nl-NL" sz="2000" dirty="0">
                <a:solidFill>
                  <a:srgbClr val="2B2926">
                    <a:lumMod val="90000"/>
                    <a:lumOff val="10000"/>
                  </a:srgbClr>
                </a:solidFill>
                <a:latin typeface="Lato Light"/>
              </a:rPr>
              <a:t>In Mijn percelen vindt u een </a:t>
            </a:r>
            <a:r>
              <a:rPr lang="nl-NL" sz="2000" dirty="0" err="1">
                <a:solidFill>
                  <a:srgbClr val="2B2926">
                    <a:lumMod val="90000"/>
                    <a:lumOff val="10000"/>
                  </a:srgbClr>
                </a:solidFill>
                <a:latin typeface="Lato Light"/>
              </a:rPr>
              <a:t>kaartlaag</a:t>
            </a:r>
            <a:r>
              <a:rPr lang="nl-NL" sz="2000" dirty="0">
                <a:solidFill>
                  <a:srgbClr val="2B2926">
                    <a:lumMod val="90000"/>
                    <a:lumOff val="10000"/>
                  </a:srgbClr>
                </a:solidFill>
                <a:latin typeface="Lato Light"/>
              </a:rPr>
              <a:t> met deze gebieden. Hier kunt u zien of uw percelen in een NV-gebied liggen</a:t>
            </a:r>
          </a:p>
          <a:p>
            <a:pPr>
              <a:buClr>
                <a:srgbClr val="5E6638"/>
              </a:buClr>
              <a:defRPr/>
            </a:pPr>
            <a:r>
              <a:rPr lang="nl-NL" sz="2000" dirty="0">
                <a:solidFill>
                  <a:srgbClr val="2B2926">
                    <a:lumMod val="90000"/>
                    <a:lumOff val="10000"/>
                  </a:srgbClr>
                </a:solidFill>
                <a:latin typeface="Lato Light"/>
              </a:rPr>
              <a:t>De zand- en lössgronden in; </a:t>
            </a:r>
          </a:p>
          <a:p>
            <a:pPr lvl="1">
              <a:buClr>
                <a:srgbClr val="5E6638"/>
              </a:buClr>
              <a:defRPr/>
            </a:pPr>
            <a:r>
              <a:rPr lang="nl-NL" sz="2000" dirty="0">
                <a:solidFill>
                  <a:srgbClr val="2B2926">
                    <a:lumMod val="90000"/>
                    <a:lumOff val="10000"/>
                  </a:srgbClr>
                </a:solidFill>
                <a:latin typeface="Lato Light"/>
              </a:rPr>
              <a:t>Overijssel, Gelderland, Utrecht, Noord-Brabant en Limburg. </a:t>
            </a:r>
          </a:p>
          <a:p>
            <a:pPr>
              <a:buClr>
                <a:srgbClr val="5E6638"/>
              </a:buClr>
              <a:defRPr/>
            </a:pPr>
            <a:r>
              <a:rPr lang="nl-NL" sz="2000" dirty="0">
                <a:solidFill>
                  <a:srgbClr val="2B2926">
                    <a:lumMod val="90000"/>
                    <a:lumOff val="10000"/>
                  </a:srgbClr>
                </a:solidFill>
                <a:latin typeface="Lato Light"/>
              </a:rPr>
              <a:t>De beheergebieden van; </a:t>
            </a:r>
          </a:p>
          <a:p>
            <a:pPr lvl="1">
              <a:buClr>
                <a:srgbClr val="5E6638"/>
              </a:buClr>
              <a:defRPr/>
            </a:pPr>
            <a:r>
              <a:rPr lang="nl-NL" sz="2000" dirty="0">
                <a:solidFill>
                  <a:srgbClr val="2B2926">
                    <a:lumMod val="90000"/>
                    <a:lumOff val="10000"/>
                  </a:srgbClr>
                </a:solidFill>
                <a:latin typeface="Lato Light"/>
              </a:rPr>
              <a:t>Hoogheemraadschap Hollands Noorderkwartier, Hoogheemraadschap van Delfland en Waterschap Brabantse Delta</a:t>
            </a:r>
          </a:p>
          <a:p>
            <a:pPr marL="0" indent="0">
              <a:buClr>
                <a:srgbClr val="5E6638"/>
              </a:buClr>
              <a:buNone/>
              <a:defRPr/>
            </a:pPr>
            <a:endParaRPr lang="nl-NL" sz="2000" dirty="0">
              <a:solidFill>
                <a:srgbClr val="2B2926">
                  <a:lumMod val="90000"/>
                  <a:lumOff val="10000"/>
                </a:srgbClr>
              </a:solidFill>
              <a:latin typeface="Lato Light"/>
            </a:endParaRPr>
          </a:p>
          <a:p>
            <a:pPr marL="0" indent="0">
              <a:buClr>
                <a:srgbClr val="5E6638"/>
              </a:buClr>
              <a:buNone/>
              <a:defRPr/>
            </a:pPr>
            <a:r>
              <a:rPr lang="nl-NL" sz="2000" dirty="0">
                <a:solidFill>
                  <a:srgbClr val="2B2926">
                    <a:lumMod val="90000"/>
                    <a:lumOff val="10000"/>
                  </a:srgbClr>
                </a:solidFill>
                <a:latin typeface="Lato Light"/>
              </a:rPr>
              <a:t>Vanaf 2024 verspreid over Nederland nieuwe gebieden aangewezen </a:t>
            </a:r>
            <a:r>
              <a:rPr lang="nl-NL" sz="2000" dirty="0" err="1">
                <a:solidFill>
                  <a:srgbClr val="2B2926">
                    <a:lumMod val="90000"/>
                    <a:lumOff val="10000"/>
                  </a:srgbClr>
                </a:solidFill>
                <a:latin typeface="Lato Light"/>
              </a:rPr>
              <a:t>obv</a:t>
            </a:r>
            <a:r>
              <a:rPr lang="nl-NL" sz="2000" dirty="0">
                <a:solidFill>
                  <a:srgbClr val="2B2926">
                    <a:lumMod val="90000"/>
                    <a:lumOff val="10000"/>
                  </a:srgbClr>
                </a:solidFill>
                <a:latin typeface="Lato Light"/>
              </a:rPr>
              <a:t> verontreiniging grondwater. </a:t>
            </a:r>
          </a:p>
          <a:p>
            <a:pPr marL="0" indent="0">
              <a:buClr>
                <a:srgbClr val="5E6638"/>
              </a:buClr>
              <a:buNone/>
              <a:defRPr/>
            </a:pPr>
            <a:r>
              <a:rPr lang="nl-NL" sz="2000" dirty="0">
                <a:solidFill>
                  <a:srgbClr val="2B2926">
                    <a:lumMod val="90000"/>
                    <a:lumOff val="10000"/>
                  </a:srgbClr>
                </a:solidFill>
                <a:latin typeface="Lato Light"/>
              </a:rPr>
              <a:t>Voor 2024 op een nieuwe manier beoordeeld. De aanwijzing is op kleinere schaal gedaan. Hierdoor ook gebieden die in 2023 zijn aangewezen en nu geen NV-gebied meer zijn.</a:t>
            </a:r>
          </a:p>
          <a:p>
            <a:pPr marL="0" indent="0">
              <a:buClr>
                <a:srgbClr val="5E6638"/>
              </a:buClr>
              <a:buNone/>
              <a:defRPr/>
            </a:pPr>
            <a:endParaRPr lang="nl-NL" sz="1800" dirty="0">
              <a:solidFill>
                <a:srgbClr val="2B2926">
                  <a:lumMod val="90000"/>
                  <a:lumOff val="10000"/>
                </a:srgbClr>
              </a:solidFill>
              <a:latin typeface="Lato Light"/>
            </a:endParaRPr>
          </a:p>
          <a:p>
            <a:pPr marL="0" indent="0">
              <a:buClr>
                <a:srgbClr val="5E6638"/>
              </a:buClr>
              <a:buNone/>
              <a:defRPr/>
            </a:pPr>
            <a:endParaRPr lang="nl-NL" sz="2800" dirty="0">
              <a:solidFill>
                <a:srgbClr val="2B2926">
                  <a:lumMod val="90000"/>
                  <a:lumOff val="10000"/>
                </a:srgbClr>
              </a:solidFill>
              <a:latin typeface="Lato Light"/>
            </a:endParaRPr>
          </a:p>
          <a:p>
            <a:pPr marL="0" indent="0">
              <a:buClr>
                <a:srgbClr val="5E6638"/>
              </a:buClr>
              <a:buNone/>
              <a:defRPr/>
            </a:pPr>
            <a:endParaRPr lang="nl-NL" sz="2800" dirty="0">
              <a:solidFill>
                <a:srgbClr val="2B2926">
                  <a:lumMod val="90000"/>
                  <a:lumOff val="10000"/>
                </a:srgbClr>
              </a:solidFill>
              <a:latin typeface="Lato Light"/>
            </a:endParaRPr>
          </a:p>
          <a:p>
            <a:pPr marL="0" indent="0">
              <a:buFont typeface="Arial" panose="020B0604020202020204" pitchFamily="34" charset="0"/>
              <a:buNone/>
            </a:pPr>
            <a:endParaRPr lang="nl-NL" sz="1800" dirty="0"/>
          </a:p>
        </p:txBody>
      </p:sp>
      <p:sp>
        <p:nvSpPr>
          <p:cNvPr id="4" name="Titel 3">
            <a:extLst>
              <a:ext uri="{FF2B5EF4-FFF2-40B4-BE49-F238E27FC236}">
                <a16:creationId xmlns:a16="http://schemas.microsoft.com/office/drawing/2014/main" id="{BDA75CAC-9077-E3EA-CE10-70F0D78E66D7}"/>
              </a:ext>
            </a:extLst>
          </p:cNvPr>
          <p:cNvSpPr>
            <a:spLocks noGrp="1"/>
          </p:cNvSpPr>
          <p:nvPr>
            <p:ph type="title"/>
          </p:nvPr>
        </p:nvSpPr>
        <p:spPr/>
        <p:txBody>
          <a:bodyPr/>
          <a:lstStyle/>
          <a:p>
            <a:r>
              <a:rPr lang="nl-NL" dirty="0"/>
              <a:t>Derogatie waar staan we nu</a:t>
            </a:r>
            <a:br>
              <a:rPr lang="nl-NL" dirty="0"/>
            </a:br>
            <a:r>
              <a:rPr lang="nl-NL" dirty="0"/>
              <a:t>Waar liggen de NV-gebieden?</a:t>
            </a:r>
          </a:p>
        </p:txBody>
      </p:sp>
    </p:spTree>
    <p:extLst>
      <p:ext uri="{BB962C8B-B14F-4D97-AF65-F5344CB8AC3E}">
        <p14:creationId xmlns:p14="http://schemas.microsoft.com/office/powerpoint/2010/main" val="3354959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26d82c75437d8064669094e78cd220e68762bb1"/>
</p:tagLst>
</file>

<file path=ppt/theme/theme1.xml><?xml version="1.0" encoding="utf-8"?>
<a:theme xmlns:a="http://schemas.openxmlformats.org/drawingml/2006/main" name="ALFA ACCOUNTANTS">
  <a:themeElements>
    <a:clrScheme name="Alfa Accountants">
      <a:dk1>
        <a:srgbClr val="2B2926"/>
      </a:dk1>
      <a:lt1>
        <a:sysClr val="window" lastClr="FFFFFF"/>
      </a:lt1>
      <a:dk2>
        <a:srgbClr val="8F8F8C"/>
      </a:dk2>
      <a:lt2>
        <a:srgbClr val="8C734A"/>
      </a:lt2>
      <a:accent1>
        <a:srgbClr val="6E2585"/>
      </a:accent1>
      <a:accent2>
        <a:srgbClr val="EAAB00"/>
      </a:accent2>
      <a:accent3>
        <a:srgbClr val="5E6638"/>
      </a:accent3>
      <a:accent4>
        <a:srgbClr val="408073"/>
      </a:accent4>
      <a:accent5>
        <a:srgbClr val="00244D"/>
      </a:accent5>
      <a:accent6>
        <a:srgbClr val="A1A3A1"/>
      </a:accent6>
      <a:hlink>
        <a:srgbClr val="E10098"/>
      </a:hlink>
      <a:folHlink>
        <a:srgbClr val="6607A5"/>
      </a:folHlink>
    </a:clrScheme>
    <a:fontScheme name="Aangepast 28">
      <a:majorFont>
        <a:latin typeface="Lato Black"/>
        <a:ea typeface=""/>
        <a:cs typeface=""/>
      </a:majorFont>
      <a:minorFont>
        <a:latin typeface="Lato Light"/>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fa PowerPoint-sjabloon.potx" id="{10DF0F8D-3715-439C-AD17-BF54E922722A}" vid="{C9CBE732-E5B6-48DB-9620-20EF479B9711}"/>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5ae4c76-4214-4ba7-b191-1694c5529667" xsi:nil="true"/>
    <lcf76f155ced4ddcb4097134ff3c332f xmlns="54418e20-da9d-4891-945e-9703bdc1122b">
      <Terms xmlns="http://schemas.microsoft.com/office/infopath/2007/PartnerControls"/>
    </lcf76f155ced4ddcb4097134ff3c332f>
    <Bedrijf xmlns="54418e20-da9d-4891-945e-9703bdc1122b" xsi:nil="true"/>
    <Favoriet xmlns="54418e20-da9d-4891-945e-9703bdc1122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5510C17C38637499195D76476877092" ma:contentTypeVersion="20" ma:contentTypeDescription="Een nieuw document maken." ma:contentTypeScope="" ma:versionID="08c61d51263cd241149ec5eb7aa1791e">
  <xsd:schema xmlns:xsd="http://www.w3.org/2001/XMLSchema" xmlns:xs="http://www.w3.org/2001/XMLSchema" xmlns:p="http://schemas.microsoft.com/office/2006/metadata/properties" xmlns:ns2="54418e20-da9d-4891-945e-9703bdc1122b" xmlns:ns3="65ae4c76-4214-4ba7-b191-1694c5529667" targetNamespace="http://schemas.microsoft.com/office/2006/metadata/properties" ma:root="true" ma:fieldsID="a3415fbdced68461b64485b68227bcae" ns2:_="" ns3:_="">
    <xsd:import namespace="54418e20-da9d-4891-945e-9703bdc1122b"/>
    <xsd:import namespace="65ae4c76-4214-4ba7-b191-1694c552966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Bedrijf" minOccurs="0"/>
                <xsd:element ref="ns2:Favoriet"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418e20-da9d-4891-945e-9703bdc112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Bedrijf" ma:index="20" nillable="true" ma:displayName="Bedrijf" ma:format="Dropdown" ma:internalName="Bedrijf">
      <xsd:simpleType>
        <xsd:restriction base="dms:Text">
          <xsd:maxLength value="255"/>
        </xsd:restriction>
      </xsd:simpleType>
    </xsd:element>
    <xsd:element name="Favoriet" ma:index="21" nillable="true" ma:displayName="Favoriet" ma:format="Dropdown" ma:internalName="Favoriet">
      <xsd:simpleType>
        <xsd:restriction base="dms:Choice">
          <xsd:enumeration value="Keuze 1"/>
          <xsd:enumeration value="Keuze 2"/>
          <xsd:enumeration value="Keuze 3"/>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Afbeeldingtags" ma:readOnly="false" ma:fieldId="{5cf76f15-5ced-4ddc-b409-7134ff3c332f}" ma:taxonomyMulti="true" ma:sspId="1de0e4ba-f737-4452-88b9-73cd88f1f6a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ae4c76-4214-4ba7-b191-1694c5529667"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element name="TaxCatchAll" ma:index="25" nillable="true" ma:displayName="Taxonomy Catch All Column" ma:hidden="true" ma:list="{28d62dbf-ad5b-4867-ab21-6cf361ee1fdd}" ma:internalName="TaxCatchAll" ma:showField="CatchAllData" ma:web="65ae4c76-4214-4ba7-b191-1694c552966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4182A0-BED3-4CF7-8A33-BCC4E9CF1A7E}">
  <ds:schemaRefs>
    <ds:schemaRef ds:uri="http://schemas.microsoft.com/sharepoint/v3/contenttype/forms"/>
  </ds:schemaRefs>
</ds:datastoreItem>
</file>

<file path=customXml/itemProps2.xml><?xml version="1.0" encoding="utf-8"?>
<ds:datastoreItem xmlns:ds="http://schemas.openxmlformats.org/officeDocument/2006/customXml" ds:itemID="{09621F30-3D28-4B45-BDF3-C90514B1526F}">
  <ds:schemaRefs>
    <ds:schemaRef ds:uri="http://purl.org/dc/terms/"/>
    <ds:schemaRef ds:uri="http://schemas.microsoft.com/office/2006/metadata/properties"/>
    <ds:schemaRef ds:uri="f8863c2e-75a6-49e4-93b2-d280c7a349f9"/>
    <ds:schemaRef ds:uri="http://www.w3.org/XML/1998/namespace"/>
    <ds:schemaRef ds:uri="http://purl.org/dc/elements/1.1/"/>
    <ds:schemaRef ds:uri="http://schemas.openxmlformats.org/package/2006/metadata/core-properties"/>
    <ds:schemaRef ds:uri="http://schemas.microsoft.com/office/2006/documentManagement/types"/>
    <ds:schemaRef ds:uri="57f450aa-bd32-4a58-8c2d-a0907acfd49f"/>
    <ds:schemaRef ds:uri="http://schemas.microsoft.com/office/infopath/2007/PartnerControls"/>
    <ds:schemaRef ds:uri="http://purl.org/dc/dcmitype/"/>
    <ds:schemaRef ds:uri="65ae4c76-4214-4ba7-b191-1694c5529667"/>
    <ds:schemaRef ds:uri="54418e20-da9d-4891-945e-9703bdc1122b"/>
  </ds:schemaRefs>
</ds:datastoreItem>
</file>

<file path=customXml/itemProps3.xml><?xml version="1.0" encoding="utf-8"?>
<ds:datastoreItem xmlns:ds="http://schemas.openxmlformats.org/officeDocument/2006/customXml" ds:itemID="{38026A5A-0464-42E7-BE6E-27BF9657D4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418e20-da9d-4891-945e-9703bdc1122b"/>
    <ds:schemaRef ds:uri="65ae4c76-4214-4ba7-b191-1694c55296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Alfa PowerPoint-Standaard Sjabloon</Template>
  <TotalTime>15328</TotalTime>
  <Words>1286</Words>
  <Application>Microsoft Office PowerPoint</Application>
  <PresentationFormat>Breedbeeld</PresentationFormat>
  <Paragraphs>228</Paragraphs>
  <Slides>26</Slides>
  <Notes>24</Notes>
  <HiddenSlides>0</HiddenSlides>
  <MMClips>0</MMClips>
  <ScaleCrop>false</ScaleCrop>
  <HeadingPairs>
    <vt:vector size="6" baseType="variant">
      <vt:variant>
        <vt:lpstr>Gebruikte lettertypen</vt:lpstr>
      </vt:variant>
      <vt:variant>
        <vt:i4>11</vt:i4>
      </vt:variant>
      <vt:variant>
        <vt:lpstr>Thema</vt:lpstr>
      </vt:variant>
      <vt:variant>
        <vt:i4>1</vt:i4>
      </vt:variant>
      <vt:variant>
        <vt:lpstr>Diatitels</vt:lpstr>
      </vt:variant>
      <vt:variant>
        <vt:i4>26</vt:i4>
      </vt:variant>
    </vt:vector>
  </HeadingPairs>
  <TitlesOfParts>
    <vt:vector size="38" baseType="lpstr">
      <vt:lpstr>Arial</vt:lpstr>
      <vt:lpstr>Calibri</vt:lpstr>
      <vt:lpstr>Calibri Light</vt:lpstr>
      <vt:lpstr>Lato</vt:lpstr>
      <vt:lpstr>Lato Black</vt:lpstr>
      <vt:lpstr>Lato Hairline</vt:lpstr>
      <vt:lpstr>Lato Light</vt:lpstr>
      <vt:lpstr>Lato Regular</vt:lpstr>
      <vt:lpstr>Muller Regular</vt:lpstr>
      <vt:lpstr>Symbol</vt:lpstr>
      <vt:lpstr>Wingdings</vt:lpstr>
      <vt:lpstr>ALFA ACCOUNTANTS</vt:lpstr>
      <vt:lpstr>PowerPoint-presentatie</vt:lpstr>
      <vt:lpstr>PowerPoint-presentatie</vt:lpstr>
      <vt:lpstr>PowerPoint-presentatie</vt:lpstr>
      <vt:lpstr>Derogatie waar staan we nu </vt:lpstr>
      <vt:lpstr>Derogatie waar staan we nu</vt:lpstr>
      <vt:lpstr>Derogatie waar staan we nu Afbouw derogatie</vt:lpstr>
      <vt:lpstr>Derogatie waar staan we nu</vt:lpstr>
      <vt:lpstr>Derogatie waar staan we nu</vt:lpstr>
      <vt:lpstr>Derogatie waar staan we nu Waar liggen de NV-gebieden?</vt:lpstr>
      <vt:lpstr>Derogatie waar staan we nu Aandachtspunten / samenvatting (wet- en regelgeving)</vt:lpstr>
      <vt:lpstr>Wat zijn de effecten van de afbouw </vt:lpstr>
      <vt:lpstr>Wat zijn de effecten van de afbouw </vt:lpstr>
      <vt:lpstr>Wat zijn de effecten van de afbouw </vt:lpstr>
      <vt:lpstr>Wat zijn de effecten van de afbouw </vt:lpstr>
      <vt:lpstr>Wat zijn de effecten van de afbouw </vt:lpstr>
      <vt:lpstr>Wat zijn de effecten van de afbouw </vt:lpstr>
      <vt:lpstr>Wat zijn de effecten van de afbouw </vt:lpstr>
      <vt:lpstr>Wat zijn de effecten van de afbouw</vt:lpstr>
      <vt:lpstr>Wat zijn de (mogelijke)neveneffecten van de afbouw </vt:lpstr>
      <vt:lpstr>Hoe kun je de impact minimaliseren  </vt:lpstr>
      <vt:lpstr>Hoe kun je de impact minimaliseren</vt:lpstr>
      <vt:lpstr>Hoe kun je de impact minimaliseren</vt:lpstr>
      <vt:lpstr>Hoe kun je de impact minimaliseren</vt:lpstr>
      <vt:lpstr>PowerPoint-presentatie</vt:lpstr>
      <vt:lpstr>PowerPoint-presentatie</vt:lpstr>
      <vt:lpstr>Bedankt voor jouw komst en een  hapje en drankje staan voor jou  klaar in de foyer</vt:lpstr>
    </vt:vector>
  </TitlesOfParts>
  <Manager>MADE BY PPTSOLUTIONS.NL</Manager>
  <Company>Alfa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Presentatie geven</dc:subject>
  <dc:creator>Klaas-Jan Janse</dc:creator>
  <cp:keywords>MADE BY PPTSOLUTIONS.NL</cp:keywords>
  <cp:lastModifiedBy>Bas Klompenhouwer</cp:lastModifiedBy>
  <cp:revision>60</cp:revision>
  <dcterms:created xsi:type="dcterms:W3CDTF">2018-11-12T10:43:41Z</dcterms:created>
  <dcterms:modified xsi:type="dcterms:W3CDTF">2024-02-12T11:44:11Z</dcterms:modified>
  <cp:category>POWERPOINT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0x01010075510C17C38637499195D76476877092</vt:lpwstr>
  </property>
  <property fmtid="{D5CDD505-2E9C-101B-9397-08002B2CF9AE}" pid="3" name="_dlc_DocIdItemGuid">
    <vt:lpwstr>103608e6-bac0-42f7-ba67-3ffd6512cc4b</vt:lpwstr>
  </property>
  <property fmtid="{D5CDD505-2E9C-101B-9397-08002B2CF9AE}" pid="4" name="AlfaHoofdSite">
    <vt:lpwstr>72;#Marketing en Communicatie|1626c185-fcbc-4095-8d5a-f4ac5e1b41ac</vt:lpwstr>
  </property>
  <property fmtid="{D5CDD505-2E9C-101B-9397-08002B2CF9AE}" pid="5" name="MediaServiceImageTags">
    <vt:lpwstr/>
  </property>
</Properties>
</file>