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  <p:sldMasterId id="2147483705" r:id="rId6"/>
  </p:sldMasterIdLst>
  <p:notesMasterIdLst>
    <p:notesMasterId r:id="rId33"/>
  </p:notesMasterIdLst>
  <p:handoutMasterIdLst>
    <p:handoutMasterId r:id="rId34"/>
  </p:handoutMasterIdLst>
  <p:sldIdLst>
    <p:sldId id="305" r:id="rId7"/>
    <p:sldId id="956" r:id="rId8"/>
    <p:sldId id="2076137737" r:id="rId9"/>
    <p:sldId id="2076137762" r:id="rId10"/>
    <p:sldId id="2076137763" r:id="rId11"/>
    <p:sldId id="2076137764" r:id="rId12"/>
    <p:sldId id="2076137800" r:id="rId13"/>
    <p:sldId id="2076137765" r:id="rId14"/>
    <p:sldId id="2076137767" r:id="rId15"/>
    <p:sldId id="2076137768" r:id="rId16"/>
    <p:sldId id="2076137769" r:id="rId17"/>
    <p:sldId id="2076137770" r:id="rId18"/>
    <p:sldId id="2076137798" r:id="rId19"/>
    <p:sldId id="2076137799" r:id="rId20"/>
    <p:sldId id="2076137780" r:id="rId21"/>
    <p:sldId id="2076137771" r:id="rId22"/>
    <p:sldId id="2076137797" r:id="rId23"/>
    <p:sldId id="2076137790" r:id="rId24"/>
    <p:sldId id="2076137794" r:id="rId25"/>
    <p:sldId id="2076137781" r:id="rId26"/>
    <p:sldId id="2076137788" r:id="rId27"/>
    <p:sldId id="2076137782" r:id="rId28"/>
    <p:sldId id="2076137783" r:id="rId29"/>
    <p:sldId id="2076137795" r:id="rId30"/>
    <p:sldId id="2076137784" r:id="rId31"/>
    <p:sldId id="2076137778" r:id="rId32"/>
  </p:sldIdLst>
  <p:sldSz cx="12192000" cy="6858000"/>
  <p:notesSz cx="6797675" cy="9926638"/>
  <p:custDataLst>
    <p:tags r:id="rId3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eedback aanleveren" id="{A4305E18-15EB-4917-9B58-F540CD463327}">
          <p14:sldIdLst/>
        </p14:section>
        <p14:section name="DEMO" id="{81712BE0-D594-4CE2-8D1D-D69FA1721238}">
          <p14:sldIdLst>
            <p14:sldId id="305"/>
            <p14:sldId id="956"/>
            <p14:sldId id="2076137737"/>
            <p14:sldId id="2076137762"/>
            <p14:sldId id="2076137763"/>
            <p14:sldId id="2076137764"/>
            <p14:sldId id="2076137800"/>
            <p14:sldId id="2076137765"/>
            <p14:sldId id="2076137767"/>
            <p14:sldId id="2076137768"/>
            <p14:sldId id="2076137769"/>
            <p14:sldId id="2076137770"/>
            <p14:sldId id="2076137798"/>
            <p14:sldId id="2076137799"/>
            <p14:sldId id="2076137780"/>
            <p14:sldId id="2076137771"/>
            <p14:sldId id="2076137797"/>
            <p14:sldId id="2076137790"/>
            <p14:sldId id="2076137794"/>
            <p14:sldId id="2076137781"/>
            <p14:sldId id="2076137788"/>
            <p14:sldId id="2076137782"/>
            <p14:sldId id="2076137783"/>
            <p14:sldId id="2076137795"/>
            <p14:sldId id="2076137784"/>
            <p14:sldId id="20761377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nique Sneep" initials="MS" lastIdx="16" clrIdx="6">
    <p:extLst>
      <p:ext uri="{19B8F6BF-5375-455C-9EA6-DF929625EA0E}">
        <p15:presenceInfo xmlns:p15="http://schemas.microsoft.com/office/powerpoint/2012/main" userId="S-1-5-21-2798142763-346385311-1439225562-31065" providerId="AD"/>
      </p:ext>
    </p:extLst>
  </p:cmAuthor>
  <p:cmAuthor id="1" name="Jelle de Korte" initials="JdK" lastIdx="1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8" name="Daisy van Tilborgh" initials="DvT" lastIdx="14" clrIdx="7">
    <p:extLst>
      <p:ext uri="{19B8F6BF-5375-455C-9EA6-DF929625EA0E}">
        <p15:presenceInfo xmlns:p15="http://schemas.microsoft.com/office/powerpoint/2012/main" userId="S-1-5-21-2890558824-3927818043-3374662254-1118" providerId="AD"/>
      </p:ext>
    </p:extLst>
  </p:cmAuthor>
  <p:cmAuthor id="2" name="Anouk Otse" initials="AO" lastIdx="21" clrIdx="1">
    <p:extLst>
      <p:ext uri="{19B8F6BF-5375-455C-9EA6-DF929625EA0E}">
        <p15:presenceInfo xmlns:p15="http://schemas.microsoft.com/office/powerpoint/2012/main" userId="S-1-5-21-2798142763-346385311-1439225562-42160" providerId="AD"/>
      </p:ext>
    </p:extLst>
  </p:cmAuthor>
  <p:cmAuthor id="3" name="Annemiek Pelle" initials="AP" lastIdx="16" clrIdx="2">
    <p:extLst>
      <p:ext uri="{19B8F6BF-5375-455C-9EA6-DF929625EA0E}">
        <p15:presenceInfo xmlns:p15="http://schemas.microsoft.com/office/powerpoint/2012/main" userId="S-1-5-21-2798142763-346385311-1439225562-7483" providerId="AD"/>
      </p:ext>
    </p:extLst>
  </p:cmAuthor>
  <p:cmAuthor id="4" name="Elselien Roseboom" initials="ER" lastIdx="30" clrIdx="3">
    <p:extLst>
      <p:ext uri="{19B8F6BF-5375-455C-9EA6-DF929625EA0E}">
        <p15:presenceInfo xmlns:p15="http://schemas.microsoft.com/office/powerpoint/2012/main" userId="S-1-5-21-2798142763-346385311-1439225562-44297" providerId="AD"/>
      </p:ext>
    </p:extLst>
  </p:cmAuthor>
  <p:cmAuthor id="5" name="Michael Wolf Visser" initials="MWV" lastIdx="1" clrIdx="4">
    <p:extLst>
      <p:ext uri="{19B8F6BF-5375-455C-9EA6-DF929625EA0E}">
        <p15:presenceInfo xmlns:p15="http://schemas.microsoft.com/office/powerpoint/2012/main" userId="Michael Wolf Visser" providerId="None"/>
      </p:ext>
    </p:extLst>
  </p:cmAuthor>
  <p:cmAuthor id="6" name="June Keereweer" initials="JK" lastIdx="15" clrIdx="5">
    <p:extLst>
      <p:ext uri="{19B8F6BF-5375-455C-9EA6-DF929625EA0E}">
        <p15:presenceInfo xmlns:p15="http://schemas.microsoft.com/office/powerpoint/2012/main" userId="June Keerewe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BCF6"/>
    <a:srgbClr val="668AF0"/>
    <a:srgbClr val="97BAFF"/>
    <a:srgbClr val="FCB515"/>
    <a:srgbClr val="9FDBED"/>
    <a:srgbClr val="00BCE7"/>
    <a:srgbClr val="AA8855"/>
    <a:srgbClr val="662A8C"/>
    <a:srgbClr val="F7F7F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841A4-9F19-43CE-8548-F2132634DA55}" v="19" dt="2024-02-12T10:57:00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728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ter-Jan Kistemaker" userId="b9ff3966-2351-484f-9de0-37acc2ab2e0c" providerId="ADAL" clId="{A24841A4-9F19-43CE-8548-F2132634DA55}"/>
    <pc:docChg chg="undo custSel addSld delSld modSld sldOrd modSection modNotesMaster modHandout">
      <pc:chgData name="Wolter-Jan Kistemaker" userId="b9ff3966-2351-484f-9de0-37acc2ab2e0c" providerId="ADAL" clId="{A24841A4-9F19-43CE-8548-F2132634DA55}" dt="2024-02-13T06:56:45.691" v="1405" actId="20577"/>
      <pc:docMkLst>
        <pc:docMk/>
      </pc:docMkLst>
      <pc:sldChg chg="modSp mod">
        <pc:chgData name="Wolter-Jan Kistemaker" userId="b9ff3966-2351-484f-9de0-37acc2ab2e0c" providerId="ADAL" clId="{A24841A4-9F19-43CE-8548-F2132634DA55}" dt="2024-02-05T13:44:47.235" v="228" actId="20577"/>
        <pc:sldMkLst>
          <pc:docMk/>
          <pc:sldMk cId="3998385662" sldId="2076137737"/>
        </pc:sldMkLst>
        <pc:spChg chg="mod">
          <ac:chgData name="Wolter-Jan Kistemaker" userId="b9ff3966-2351-484f-9de0-37acc2ab2e0c" providerId="ADAL" clId="{A24841A4-9F19-43CE-8548-F2132634DA55}" dt="2024-02-05T13:44:47.235" v="228" actId="20577"/>
          <ac:spMkLst>
            <pc:docMk/>
            <pc:sldMk cId="3998385662" sldId="2076137737"/>
            <ac:spMk id="3" creationId="{2FBEB59D-ED80-4D3A-BA24-B2B7864BCC41}"/>
          </ac:spMkLst>
        </pc:spChg>
        <pc:spChg chg="mod">
          <ac:chgData name="Wolter-Jan Kistemaker" userId="b9ff3966-2351-484f-9de0-37acc2ab2e0c" providerId="ADAL" clId="{A24841A4-9F19-43CE-8548-F2132634DA55}" dt="2024-01-30T09:30:13.326" v="32" actId="20577"/>
          <ac:spMkLst>
            <pc:docMk/>
            <pc:sldMk cId="3998385662" sldId="2076137737"/>
            <ac:spMk id="10" creationId="{99770692-B15A-5E3A-1615-87C02AA6625C}"/>
          </ac:spMkLst>
        </pc:spChg>
      </pc:sldChg>
      <pc:sldChg chg="modSp mod">
        <pc:chgData name="Wolter-Jan Kistemaker" userId="b9ff3966-2351-484f-9de0-37acc2ab2e0c" providerId="ADAL" clId="{A24841A4-9F19-43CE-8548-F2132634DA55}" dt="2024-01-30T09:33:37.915" v="198" actId="20577"/>
        <pc:sldMkLst>
          <pc:docMk/>
          <pc:sldMk cId="1448780918" sldId="2076137762"/>
        </pc:sldMkLst>
        <pc:spChg chg="mod">
          <ac:chgData name="Wolter-Jan Kistemaker" userId="b9ff3966-2351-484f-9de0-37acc2ab2e0c" providerId="ADAL" clId="{A24841A4-9F19-43CE-8548-F2132634DA55}" dt="2024-01-30T09:32:15.215" v="128" actId="14100"/>
          <ac:spMkLst>
            <pc:docMk/>
            <pc:sldMk cId="1448780918" sldId="2076137762"/>
            <ac:spMk id="2" creationId="{558D009A-5366-CA7E-16C0-2A037AD7A514}"/>
          </ac:spMkLst>
        </pc:spChg>
        <pc:spChg chg="mod">
          <ac:chgData name="Wolter-Jan Kistemaker" userId="b9ff3966-2351-484f-9de0-37acc2ab2e0c" providerId="ADAL" clId="{A24841A4-9F19-43CE-8548-F2132634DA55}" dt="2024-01-30T09:33:37.915" v="198" actId="20577"/>
          <ac:spMkLst>
            <pc:docMk/>
            <pc:sldMk cId="1448780918" sldId="2076137762"/>
            <ac:spMk id="3" creationId="{5A303B7D-C8A6-CB01-B8A8-3B575BD88201}"/>
          </ac:spMkLst>
        </pc:spChg>
        <pc:picChg chg="mod">
          <ac:chgData name="Wolter-Jan Kistemaker" userId="b9ff3966-2351-484f-9de0-37acc2ab2e0c" providerId="ADAL" clId="{A24841A4-9F19-43CE-8548-F2132634DA55}" dt="2024-01-30T09:32:02.154" v="125" actId="1076"/>
          <ac:picMkLst>
            <pc:docMk/>
            <pc:sldMk cId="1448780918" sldId="2076137762"/>
            <ac:picMk id="8" creationId="{96323573-4A9E-EDBD-CC6E-07099C7E6B16}"/>
          </ac:picMkLst>
        </pc:picChg>
      </pc:sldChg>
      <pc:sldChg chg="modSp mod">
        <pc:chgData name="Wolter-Jan Kistemaker" userId="b9ff3966-2351-484f-9de0-37acc2ab2e0c" providerId="ADAL" clId="{A24841A4-9F19-43CE-8548-F2132634DA55}" dt="2024-02-13T06:45:30.532" v="1266" actId="20577"/>
        <pc:sldMkLst>
          <pc:docMk/>
          <pc:sldMk cId="610802171" sldId="2076137763"/>
        </pc:sldMkLst>
        <pc:spChg chg="mod">
          <ac:chgData name="Wolter-Jan Kistemaker" userId="b9ff3966-2351-484f-9de0-37acc2ab2e0c" providerId="ADAL" clId="{A24841A4-9F19-43CE-8548-F2132634DA55}" dt="2024-02-13T06:45:30.532" v="1266" actId="20577"/>
          <ac:spMkLst>
            <pc:docMk/>
            <pc:sldMk cId="610802171" sldId="2076137763"/>
            <ac:spMk id="4" creationId="{0C410070-9FCD-FC9F-29A3-9E31D8B4D23C}"/>
          </ac:spMkLst>
        </pc:spChg>
      </pc:sldChg>
      <pc:sldChg chg="modSp mod">
        <pc:chgData name="Wolter-Jan Kistemaker" userId="b9ff3966-2351-484f-9de0-37acc2ab2e0c" providerId="ADAL" clId="{A24841A4-9F19-43CE-8548-F2132634DA55}" dt="2024-02-13T06:48:01.759" v="1390" actId="20577"/>
        <pc:sldMkLst>
          <pc:docMk/>
          <pc:sldMk cId="466977063" sldId="2076137764"/>
        </pc:sldMkLst>
        <pc:spChg chg="mod">
          <ac:chgData name="Wolter-Jan Kistemaker" userId="b9ff3966-2351-484f-9de0-37acc2ab2e0c" providerId="ADAL" clId="{A24841A4-9F19-43CE-8548-F2132634DA55}" dt="2024-01-30T09:34:11.151" v="212" actId="20577"/>
          <ac:spMkLst>
            <pc:docMk/>
            <pc:sldMk cId="466977063" sldId="2076137764"/>
            <ac:spMk id="2" creationId="{4295331D-B7BB-E336-80CA-944EC3258E8C}"/>
          </ac:spMkLst>
        </pc:spChg>
        <pc:spChg chg="mod">
          <ac:chgData name="Wolter-Jan Kistemaker" userId="b9ff3966-2351-484f-9de0-37acc2ab2e0c" providerId="ADAL" clId="{A24841A4-9F19-43CE-8548-F2132634DA55}" dt="2024-02-13T06:48:01.759" v="1390" actId="20577"/>
          <ac:spMkLst>
            <pc:docMk/>
            <pc:sldMk cId="466977063" sldId="2076137764"/>
            <ac:spMk id="3" creationId="{C5043A4D-A5DE-A99B-DDD1-D5046815D9F2}"/>
          </ac:spMkLst>
        </pc:spChg>
      </pc:sldChg>
      <pc:sldChg chg="modSp mod">
        <pc:chgData name="Wolter-Jan Kistemaker" userId="b9ff3966-2351-484f-9de0-37acc2ab2e0c" providerId="ADAL" clId="{A24841A4-9F19-43CE-8548-F2132634DA55}" dt="2024-01-30T09:34:21.779" v="226" actId="20577"/>
        <pc:sldMkLst>
          <pc:docMk/>
          <pc:sldMk cId="3364839849" sldId="2076137765"/>
        </pc:sldMkLst>
        <pc:spChg chg="mod">
          <ac:chgData name="Wolter-Jan Kistemaker" userId="b9ff3966-2351-484f-9de0-37acc2ab2e0c" providerId="ADAL" clId="{A24841A4-9F19-43CE-8548-F2132634DA55}" dt="2024-01-30T09:34:21.779" v="226" actId="20577"/>
          <ac:spMkLst>
            <pc:docMk/>
            <pc:sldMk cId="3364839849" sldId="2076137765"/>
            <ac:spMk id="2" creationId="{A9B5B5BE-8D26-956F-86ED-D351A5C6F98C}"/>
          </ac:spMkLst>
        </pc:spChg>
      </pc:sldChg>
      <pc:sldChg chg="modSp mod">
        <pc:chgData name="Wolter-Jan Kistemaker" userId="b9ff3966-2351-484f-9de0-37acc2ab2e0c" providerId="ADAL" clId="{A24841A4-9F19-43CE-8548-F2132634DA55}" dt="2024-02-12T10:18:48.243" v="1238" actId="20577"/>
        <pc:sldMkLst>
          <pc:docMk/>
          <pc:sldMk cId="4286014726" sldId="2076137768"/>
        </pc:sldMkLst>
        <pc:spChg chg="mod">
          <ac:chgData name="Wolter-Jan Kistemaker" userId="b9ff3966-2351-484f-9de0-37acc2ab2e0c" providerId="ADAL" clId="{A24841A4-9F19-43CE-8548-F2132634DA55}" dt="2024-02-12T10:18:48.243" v="1238" actId="20577"/>
          <ac:spMkLst>
            <pc:docMk/>
            <pc:sldMk cId="4286014726" sldId="2076137768"/>
            <ac:spMk id="8" creationId="{986703A4-D2FF-2EC6-4169-52F37B44A461}"/>
          </ac:spMkLst>
        </pc:spChg>
      </pc:sldChg>
      <pc:sldChg chg="add del">
        <pc:chgData name="Wolter-Jan Kistemaker" userId="b9ff3966-2351-484f-9de0-37acc2ab2e0c" providerId="ADAL" clId="{A24841A4-9F19-43CE-8548-F2132634DA55}" dt="2024-02-05T14:12:40.203" v="955"/>
        <pc:sldMkLst>
          <pc:docMk/>
          <pc:sldMk cId="3713005219" sldId="2076137770"/>
        </pc:sldMkLst>
      </pc:sldChg>
      <pc:sldChg chg="addSp modSp mod">
        <pc:chgData name="Wolter-Jan Kistemaker" userId="b9ff3966-2351-484f-9de0-37acc2ab2e0c" providerId="ADAL" clId="{A24841A4-9F19-43CE-8548-F2132634DA55}" dt="2024-02-12T11:03:28.461" v="1250" actId="1076"/>
        <pc:sldMkLst>
          <pc:docMk/>
          <pc:sldMk cId="3336943542" sldId="2076137771"/>
        </pc:sldMkLst>
        <pc:spChg chg="mod">
          <ac:chgData name="Wolter-Jan Kistemaker" userId="b9ff3966-2351-484f-9de0-37acc2ab2e0c" providerId="ADAL" clId="{A24841A4-9F19-43CE-8548-F2132634DA55}" dt="2024-02-05T13:45:15.659" v="247" actId="20577"/>
          <ac:spMkLst>
            <pc:docMk/>
            <pc:sldMk cId="3336943542" sldId="2076137771"/>
            <ac:spMk id="2" creationId="{806FFBA9-6D74-9E23-E212-B8749F676613}"/>
          </ac:spMkLst>
        </pc:spChg>
        <pc:spChg chg="mod">
          <ac:chgData name="Wolter-Jan Kistemaker" userId="b9ff3966-2351-484f-9de0-37acc2ab2e0c" providerId="ADAL" clId="{A24841A4-9F19-43CE-8548-F2132634DA55}" dt="2024-02-05T14:02:47.548" v="632" actId="20577"/>
          <ac:spMkLst>
            <pc:docMk/>
            <pc:sldMk cId="3336943542" sldId="2076137771"/>
            <ac:spMk id="3" creationId="{BFC3EC29-305F-7823-956E-9DD8ECAAE014}"/>
          </ac:spMkLst>
        </pc:spChg>
        <pc:spChg chg="add mod">
          <ac:chgData name="Wolter-Jan Kistemaker" userId="b9ff3966-2351-484f-9de0-37acc2ab2e0c" providerId="ADAL" clId="{A24841A4-9F19-43CE-8548-F2132634DA55}" dt="2024-02-12T11:03:28.461" v="1250" actId="1076"/>
          <ac:spMkLst>
            <pc:docMk/>
            <pc:sldMk cId="3336943542" sldId="2076137771"/>
            <ac:spMk id="4" creationId="{630DDD65-E111-743B-4225-5354FE4D777A}"/>
          </ac:spMkLst>
        </pc:spChg>
        <pc:spChg chg="add mod">
          <ac:chgData name="Wolter-Jan Kistemaker" userId="b9ff3966-2351-484f-9de0-37acc2ab2e0c" providerId="ADAL" clId="{A24841A4-9F19-43CE-8548-F2132634DA55}" dt="2024-02-12T11:03:00.386" v="1242" actId="14100"/>
          <ac:spMkLst>
            <pc:docMk/>
            <pc:sldMk cId="3336943542" sldId="2076137771"/>
            <ac:spMk id="5" creationId="{B6317987-E6B8-EF22-B4CA-8D8953722B4A}"/>
          </ac:spMkLst>
        </pc:spChg>
        <pc:cxnChg chg="add mod">
          <ac:chgData name="Wolter-Jan Kistemaker" userId="b9ff3966-2351-484f-9de0-37acc2ab2e0c" providerId="ADAL" clId="{A24841A4-9F19-43CE-8548-F2132634DA55}" dt="2024-02-12T11:03:28.461" v="1250" actId="1076"/>
          <ac:cxnSpMkLst>
            <pc:docMk/>
            <pc:sldMk cId="3336943542" sldId="2076137771"/>
            <ac:cxnSpMk id="7" creationId="{E481BD0D-3BCA-46C3-A40C-1E6A4D668C74}"/>
          </ac:cxnSpMkLst>
        </pc:cxnChg>
      </pc:sldChg>
      <pc:sldChg chg="del">
        <pc:chgData name="Wolter-Jan Kistemaker" userId="b9ff3966-2351-484f-9de0-37acc2ab2e0c" providerId="ADAL" clId="{A24841A4-9F19-43CE-8548-F2132634DA55}" dt="2024-02-05T14:13:14.590" v="958" actId="47"/>
        <pc:sldMkLst>
          <pc:docMk/>
          <pc:sldMk cId="4040295977" sldId="2076137772"/>
        </pc:sldMkLst>
      </pc:sldChg>
      <pc:sldChg chg="del">
        <pc:chgData name="Wolter-Jan Kistemaker" userId="b9ff3966-2351-484f-9de0-37acc2ab2e0c" providerId="ADAL" clId="{A24841A4-9F19-43CE-8548-F2132634DA55}" dt="2024-02-05T14:13:16.505" v="959" actId="47"/>
        <pc:sldMkLst>
          <pc:docMk/>
          <pc:sldMk cId="15259447" sldId="2076137773"/>
        </pc:sldMkLst>
      </pc:sldChg>
      <pc:sldChg chg="addSp delSp modSp add del mod">
        <pc:chgData name="Wolter-Jan Kistemaker" userId="b9ff3966-2351-484f-9de0-37acc2ab2e0c" providerId="ADAL" clId="{A24841A4-9F19-43CE-8548-F2132634DA55}" dt="2024-02-05T15:03:14.316" v="1234" actId="1076"/>
        <pc:sldMkLst>
          <pc:docMk/>
          <pc:sldMk cId="1220103878" sldId="2076137778"/>
        </pc:sldMkLst>
        <pc:spChg chg="mod">
          <ac:chgData name="Wolter-Jan Kistemaker" userId="b9ff3966-2351-484f-9de0-37acc2ab2e0c" providerId="ADAL" clId="{A24841A4-9F19-43CE-8548-F2132634DA55}" dt="2024-02-05T15:03:09.051" v="1232" actId="1076"/>
          <ac:spMkLst>
            <pc:docMk/>
            <pc:sldMk cId="1220103878" sldId="2076137778"/>
            <ac:spMk id="2" creationId="{B23B7CA5-A3E2-212D-9983-4426766A1B0D}"/>
          </ac:spMkLst>
        </pc:spChg>
        <pc:spChg chg="mod">
          <ac:chgData name="Wolter-Jan Kistemaker" userId="b9ff3966-2351-484f-9de0-37acc2ab2e0c" providerId="ADAL" clId="{A24841A4-9F19-43CE-8548-F2132634DA55}" dt="2024-02-05T14:49:58.445" v="1224" actId="6549"/>
          <ac:spMkLst>
            <pc:docMk/>
            <pc:sldMk cId="1220103878" sldId="2076137778"/>
            <ac:spMk id="8" creationId="{385F6FF0-E8FD-D8AB-D7E9-2B4A35BEFC11}"/>
          </ac:spMkLst>
        </pc:spChg>
        <pc:picChg chg="del mod">
          <ac:chgData name="Wolter-Jan Kistemaker" userId="b9ff3966-2351-484f-9de0-37acc2ab2e0c" providerId="ADAL" clId="{A24841A4-9F19-43CE-8548-F2132634DA55}" dt="2024-02-05T14:50:01.470" v="1226" actId="478"/>
          <ac:picMkLst>
            <pc:docMk/>
            <pc:sldMk cId="1220103878" sldId="2076137778"/>
            <ac:picMk id="11" creationId="{8EF4EEAE-6FE9-BF4A-674F-9208F2D3E3D5}"/>
          </ac:picMkLst>
        </pc:picChg>
        <pc:picChg chg="add mod">
          <ac:chgData name="Wolter-Jan Kistemaker" userId="b9ff3966-2351-484f-9de0-37acc2ab2e0c" providerId="ADAL" clId="{A24841A4-9F19-43CE-8548-F2132634DA55}" dt="2024-02-05T15:03:14.316" v="1234" actId="1076"/>
          <ac:picMkLst>
            <pc:docMk/>
            <pc:sldMk cId="1220103878" sldId="2076137778"/>
            <ac:picMk id="1026" creationId="{53407195-53AB-539C-980A-163D4F069056}"/>
          </ac:picMkLst>
        </pc:picChg>
      </pc:sldChg>
      <pc:sldChg chg="modSp mod ord">
        <pc:chgData name="Wolter-Jan Kistemaker" userId="b9ff3966-2351-484f-9de0-37acc2ab2e0c" providerId="ADAL" clId="{A24841A4-9F19-43CE-8548-F2132634DA55}" dt="2024-02-13T06:49:24.332" v="1391" actId="113"/>
        <pc:sldMkLst>
          <pc:docMk/>
          <pc:sldMk cId="3386267540" sldId="2076137780"/>
        </pc:sldMkLst>
        <pc:spChg chg="mod">
          <ac:chgData name="Wolter-Jan Kistemaker" userId="b9ff3966-2351-484f-9de0-37acc2ab2e0c" providerId="ADAL" clId="{A24841A4-9F19-43CE-8548-F2132634DA55}" dt="2024-02-13T06:49:24.332" v="1391" actId="113"/>
          <ac:spMkLst>
            <pc:docMk/>
            <pc:sldMk cId="3386267540" sldId="2076137780"/>
            <ac:spMk id="3" creationId="{E99178DA-AFFB-85B0-6309-599DEEF3F576}"/>
          </ac:spMkLst>
        </pc:spChg>
      </pc:sldChg>
      <pc:sldChg chg="modSp mod">
        <pc:chgData name="Wolter-Jan Kistemaker" userId="b9ff3966-2351-484f-9de0-37acc2ab2e0c" providerId="ADAL" clId="{A24841A4-9F19-43CE-8548-F2132634DA55}" dt="2024-02-05T14:33:53.498" v="1091" actId="20577"/>
        <pc:sldMkLst>
          <pc:docMk/>
          <pc:sldMk cId="873870099" sldId="2076137781"/>
        </pc:sldMkLst>
        <pc:spChg chg="mod">
          <ac:chgData name="Wolter-Jan Kistemaker" userId="b9ff3966-2351-484f-9de0-37acc2ab2e0c" providerId="ADAL" clId="{A24841A4-9F19-43CE-8548-F2132634DA55}" dt="2024-02-05T14:33:53.498" v="1091" actId="20577"/>
          <ac:spMkLst>
            <pc:docMk/>
            <pc:sldMk cId="873870099" sldId="2076137781"/>
            <ac:spMk id="3" creationId="{26017752-36CC-F2A7-0995-C883DFB328FE}"/>
          </ac:spMkLst>
        </pc:spChg>
      </pc:sldChg>
      <pc:sldChg chg="modSp mod">
        <pc:chgData name="Wolter-Jan Kistemaker" userId="b9ff3966-2351-484f-9de0-37acc2ab2e0c" providerId="ADAL" clId="{A24841A4-9F19-43CE-8548-F2132634DA55}" dt="2024-02-13T06:55:58.579" v="1395" actId="20577"/>
        <pc:sldMkLst>
          <pc:docMk/>
          <pc:sldMk cId="393848902" sldId="2076137782"/>
        </pc:sldMkLst>
        <pc:spChg chg="mod">
          <ac:chgData name="Wolter-Jan Kistemaker" userId="b9ff3966-2351-484f-9de0-37acc2ab2e0c" providerId="ADAL" clId="{A24841A4-9F19-43CE-8548-F2132634DA55}" dt="2024-02-13T06:55:58.579" v="1395" actId="20577"/>
          <ac:spMkLst>
            <pc:docMk/>
            <pc:sldMk cId="393848902" sldId="2076137782"/>
            <ac:spMk id="4" creationId="{20D81D0C-D292-6A1C-BE8F-8DC6919D2BAB}"/>
          </ac:spMkLst>
        </pc:spChg>
      </pc:sldChg>
      <pc:sldChg chg="modSp mod">
        <pc:chgData name="Wolter-Jan Kistemaker" userId="b9ff3966-2351-484f-9de0-37acc2ab2e0c" providerId="ADAL" clId="{A24841A4-9F19-43CE-8548-F2132634DA55}" dt="2024-02-05T14:47:15.137" v="1117" actId="20577"/>
        <pc:sldMkLst>
          <pc:docMk/>
          <pc:sldMk cId="4005597113" sldId="2076137783"/>
        </pc:sldMkLst>
        <pc:spChg chg="mod">
          <ac:chgData name="Wolter-Jan Kistemaker" userId="b9ff3966-2351-484f-9de0-37acc2ab2e0c" providerId="ADAL" clId="{A24841A4-9F19-43CE-8548-F2132634DA55}" dt="2024-02-05T14:47:15.137" v="1117" actId="20577"/>
          <ac:spMkLst>
            <pc:docMk/>
            <pc:sldMk cId="4005597113" sldId="2076137783"/>
            <ac:spMk id="3" creationId="{49DF774F-A4E7-BD14-88B6-0EB5E14BAD00}"/>
          </ac:spMkLst>
        </pc:spChg>
      </pc:sldChg>
      <pc:sldChg chg="modSp mod">
        <pc:chgData name="Wolter-Jan Kistemaker" userId="b9ff3966-2351-484f-9de0-37acc2ab2e0c" providerId="ADAL" clId="{A24841A4-9F19-43CE-8548-F2132634DA55}" dt="2024-02-05T14:48:42.290" v="1218" actId="20577"/>
        <pc:sldMkLst>
          <pc:docMk/>
          <pc:sldMk cId="238662501" sldId="2076137784"/>
        </pc:sldMkLst>
        <pc:spChg chg="mod">
          <ac:chgData name="Wolter-Jan Kistemaker" userId="b9ff3966-2351-484f-9de0-37acc2ab2e0c" providerId="ADAL" clId="{A24841A4-9F19-43CE-8548-F2132634DA55}" dt="2024-02-05T14:48:42.290" v="1218" actId="20577"/>
          <ac:spMkLst>
            <pc:docMk/>
            <pc:sldMk cId="238662501" sldId="2076137784"/>
            <ac:spMk id="3" creationId="{067D979E-DEF8-10B7-BA99-BC6841C47322}"/>
          </ac:spMkLst>
        </pc:spChg>
      </pc:sldChg>
      <pc:sldChg chg="del">
        <pc:chgData name="Wolter-Jan Kistemaker" userId="b9ff3966-2351-484f-9de0-37acc2ab2e0c" providerId="ADAL" clId="{A24841A4-9F19-43CE-8548-F2132634DA55}" dt="2024-02-05T14:48:51.474" v="1219" actId="47"/>
        <pc:sldMkLst>
          <pc:docMk/>
          <pc:sldMk cId="2076247248" sldId="2076137785"/>
        </pc:sldMkLst>
      </pc:sldChg>
      <pc:sldChg chg="del">
        <pc:chgData name="Wolter-Jan Kistemaker" userId="b9ff3966-2351-484f-9de0-37acc2ab2e0c" providerId="ADAL" clId="{A24841A4-9F19-43CE-8548-F2132634DA55}" dt="2024-02-05T14:48:52.904" v="1220" actId="47"/>
        <pc:sldMkLst>
          <pc:docMk/>
          <pc:sldMk cId="2322535554" sldId="2076137786"/>
        </pc:sldMkLst>
      </pc:sldChg>
      <pc:sldChg chg="del">
        <pc:chgData name="Wolter-Jan Kistemaker" userId="b9ff3966-2351-484f-9de0-37acc2ab2e0c" providerId="ADAL" clId="{A24841A4-9F19-43CE-8548-F2132634DA55}" dt="2024-02-05T14:48:54.478" v="1221" actId="47"/>
        <pc:sldMkLst>
          <pc:docMk/>
          <pc:sldMk cId="2605150148" sldId="2076137787"/>
        </pc:sldMkLst>
      </pc:sldChg>
      <pc:sldChg chg="del">
        <pc:chgData name="Wolter-Jan Kistemaker" userId="b9ff3966-2351-484f-9de0-37acc2ab2e0c" providerId="ADAL" clId="{A24841A4-9F19-43CE-8548-F2132634DA55}" dt="2024-02-05T14:34:08.890" v="1092" actId="47"/>
        <pc:sldMkLst>
          <pc:docMk/>
          <pc:sldMk cId="2546939120" sldId="2076137789"/>
        </pc:sldMkLst>
      </pc:sldChg>
      <pc:sldChg chg="modSp mod ord">
        <pc:chgData name="Wolter-Jan Kistemaker" userId="b9ff3966-2351-484f-9de0-37acc2ab2e0c" providerId="ADAL" clId="{A24841A4-9F19-43CE-8548-F2132634DA55}" dt="2024-02-05T14:14:03.138" v="984" actId="20577"/>
        <pc:sldMkLst>
          <pc:docMk/>
          <pc:sldMk cId="2859631322" sldId="2076137790"/>
        </pc:sldMkLst>
        <pc:spChg chg="mod">
          <ac:chgData name="Wolter-Jan Kistemaker" userId="b9ff3966-2351-484f-9de0-37acc2ab2e0c" providerId="ADAL" clId="{A24841A4-9F19-43CE-8548-F2132634DA55}" dt="2024-02-05T14:14:03.138" v="984" actId="20577"/>
          <ac:spMkLst>
            <pc:docMk/>
            <pc:sldMk cId="2859631322" sldId="2076137790"/>
            <ac:spMk id="2" creationId="{28A48783-0BD2-B87C-A887-43AE3CD7A51E}"/>
          </ac:spMkLst>
        </pc:spChg>
        <pc:graphicFrameChg chg="modGraphic">
          <ac:chgData name="Wolter-Jan Kistemaker" userId="b9ff3966-2351-484f-9de0-37acc2ab2e0c" providerId="ADAL" clId="{A24841A4-9F19-43CE-8548-F2132634DA55}" dt="2024-02-05T14:13:46.497" v="965" actId="20577"/>
          <ac:graphicFrameMkLst>
            <pc:docMk/>
            <pc:sldMk cId="2859631322" sldId="2076137790"/>
            <ac:graphicFrameMk id="9" creationId="{455F4AEB-E532-2E6E-58C2-1BC641DBBED6}"/>
          </ac:graphicFrameMkLst>
        </pc:graphicFrameChg>
      </pc:sldChg>
      <pc:sldChg chg="modSp mod ord">
        <pc:chgData name="Wolter-Jan Kistemaker" userId="b9ff3966-2351-484f-9de0-37acc2ab2e0c" providerId="ADAL" clId="{A24841A4-9F19-43CE-8548-F2132634DA55}" dt="2024-02-05T14:33:25.324" v="1068" actId="20577"/>
        <pc:sldMkLst>
          <pc:docMk/>
          <pc:sldMk cId="3876127897" sldId="2076137794"/>
        </pc:sldMkLst>
        <pc:spChg chg="mod">
          <ac:chgData name="Wolter-Jan Kistemaker" userId="b9ff3966-2351-484f-9de0-37acc2ab2e0c" providerId="ADAL" clId="{A24841A4-9F19-43CE-8548-F2132634DA55}" dt="2024-02-05T14:17:41.860" v="998" actId="6549"/>
          <ac:spMkLst>
            <pc:docMk/>
            <pc:sldMk cId="3876127897" sldId="2076137794"/>
            <ac:spMk id="3" creationId="{26017752-36CC-F2A7-0995-C883DFB328FE}"/>
          </ac:spMkLst>
        </pc:spChg>
        <pc:graphicFrameChg chg="mod modGraphic">
          <ac:chgData name="Wolter-Jan Kistemaker" userId="b9ff3966-2351-484f-9de0-37acc2ab2e0c" providerId="ADAL" clId="{A24841A4-9F19-43CE-8548-F2132634DA55}" dt="2024-02-05T14:33:25.324" v="1068" actId="20577"/>
          <ac:graphicFrameMkLst>
            <pc:docMk/>
            <pc:sldMk cId="3876127897" sldId="2076137794"/>
            <ac:graphicFrameMk id="5" creationId="{39D59715-A6D2-D4CA-36E9-B6632C6E8C8A}"/>
          </ac:graphicFrameMkLst>
        </pc:graphicFrameChg>
      </pc:sldChg>
      <pc:sldChg chg="modSp mod">
        <pc:chgData name="Wolter-Jan Kistemaker" userId="b9ff3966-2351-484f-9de0-37acc2ab2e0c" providerId="ADAL" clId="{A24841A4-9F19-43CE-8548-F2132634DA55}" dt="2024-02-13T06:56:45.691" v="1405" actId="20577"/>
        <pc:sldMkLst>
          <pc:docMk/>
          <pc:sldMk cId="4119908182" sldId="2076137795"/>
        </pc:sldMkLst>
        <pc:spChg chg="mod">
          <ac:chgData name="Wolter-Jan Kistemaker" userId="b9ff3966-2351-484f-9de0-37acc2ab2e0c" providerId="ADAL" clId="{A24841A4-9F19-43CE-8548-F2132634DA55}" dt="2024-02-13T06:56:45.691" v="1405" actId="20577"/>
          <ac:spMkLst>
            <pc:docMk/>
            <pc:sldMk cId="4119908182" sldId="2076137795"/>
            <ac:spMk id="3" creationId="{26017752-36CC-F2A7-0995-C883DFB328FE}"/>
          </ac:spMkLst>
        </pc:spChg>
      </pc:sldChg>
      <pc:sldChg chg="del ord">
        <pc:chgData name="Wolter-Jan Kistemaker" userId="b9ff3966-2351-484f-9de0-37acc2ab2e0c" providerId="ADAL" clId="{A24841A4-9F19-43CE-8548-F2132634DA55}" dt="2024-02-05T14:14:18.187" v="985" actId="47"/>
        <pc:sldMkLst>
          <pc:docMk/>
          <pc:sldMk cId="2163489674" sldId="2076137796"/>
        </pc:sldMkLst>
      </pc:sldChg>
      <pc:sldChg chg="delSp modSp add mod">
        <pc:chgData name="Wolter-Jan Kistemaker" userId="b9ff3966-2351-484f-9de0-37acc2ab2e0c" providerId="ADAL" clId="{A24841A4-9F19-43CE-8548-F2132634DA55}" dt="2024-02-05T14:10:13.874" v="954" actId="6549"/>
        <pc:sldMkLst>
          <pc:docMk/>
          <pc:sldMk cId="3484220458" sldId="2076137797"/>
        </pc:sldMkLst>
        <pc:spChg chg="mod">
          <ac:chgData name="Wolter-Jan Kistemaker" userId="b9ff3966-2351-484f-9de0-37acc2ab2e0c" providerId="ADAL" clId="{A24841A4-9F19-43CE-8548-F2132634DA55}" dt="2024-02-05T14:10:13.874" v="954" actId="6549"/>
          <ac:spMkLst>
            <pc:docMk/>
            <pc:sldMk cId="3484220458" sldId="2076137797"/>
            <ac:spMk id="3" creationId="{9F9A8FCB-B2B6-7C50-0641-C4D54ADEDC37}"/>
          </ac:spMkLst>
        </pc:spChg>
        <pc:spChg chg="del">
          <ac:chgData name="Wolter-Jan Kistemaker" userId="b9ff3966-2351-484f-9de0-37acc2ab2e0c" providerId="ADAL" clId="{A24841A4-9F19-43CE-8548-F2132634DA55}" dt="2024-02-05T14:07:05.471" v="714" actId="478"/>
          <ac:spMkLst>
            <pc:docMk/>
            <pc:sldMk cId="3484220458" sldId="2076137797"/>
            <ac:spMk id="4" creationId="{34766008-D3D6-68F1-2D62-FA78618F662C}"/>
          </ac:spMkLst>
        </pc:spChg>
        <pc:spChg chg="del">
          <ac:chgData name="Wolter-Jan Kistemaker" userId="b9ff3966-2351-484f-9de0-37acc2ab2e0c" providerId="ADAL" clId="{A24841A4-9F19-43CE-8548-F2132634DA55}" dt="2024-02-05T14:07:03.243" v="712" actId="478"/>
          <ac:spMkLst>
            <pc:docMk/>
            <pc:sldMk cId="3484220458" sldId="2076137797"/>
            <ac:spMk id="5" creationId="{EEC96A15-CD30-FF5C-9661-124E7D806DA5}"/>
          </ac:spMkLst>
        </pc:spChg>
        <pc:cxnChg chg="del mod">
          <ac:chgData name="Wolter-Jan Kistemaker" userId="b9ff3966-2351-484f-9de0-37acc2ab2e0c" providerId="ADAL" clId="{A24841A4-9F19-43CE-8548-F2132634DA55}" dt="2024-02-05T14:07:04.687" v="713" actId="478"/>
          <ac:cxnSpMkLst>
            <pc:docMk/>
            <pc:sldMk cId="3484220458" sldId="2076137797"/>
            <ac:cxnSpMk id="7" creationId="{86F8260B-3D7B-A32B-8DBC-FD8BCB6B87C1}"/>
          </ac:cxnSpMkLst>
        </pc:cxnChg>
      </pc:sldChg>
      <pc:sldChg chg="add">
        <pc:chgData name="Wolter-Jan Kistemaker" userId="b9ff3966-2351-484f-9de0-37acc2ab2e0c" providerId="ADAL" clId="{A24841A4-9F19-43CE-8548-F2132634DA55}" dt="2024-02-05T14:12:57.914" v="956"/>
        <pc:sldMkLst>
          <pc:docMk/>
          <pc:sldMk cId="540578919" sldId="2076137798"/>
        </pc:sldMkLst>
      </pc:sldChg>
      <pc:sldChg chg="add">
        <pc:chgData name="Wolter-Jan Kistemaker" userId="b9ff3966-2351-484f-9de0-37acc2ab2e0c" providerId="ADAL" clId="{A24841A4-9F19-43CE-8548-F2132634DA55}" dt="2024-02-05T14:13:05.607" v="957"/>
        <pc:sldMkLst>
          <pc:docMk/>
          <pc:sldMk cId="3211891168" sldId="2076137799"/>
        </pc:sldMkLst>
      </pc:sldChg>
      <pc:sldChg chg="add">
        <pc:chgData name="Wolter-Jan Kistemaker" userId="b9ff3966-2351-484f-9de0-37acc2ab2e0c" providerId="ADAL" clId="{A24841A4-9F19-43CE-8548-F2132634DA55}" dt="2024-02-13T06:45:45.023" v="1267" actId="2890"/>
        <pc:sldMkLst>
          <pc:docMk/>
          <pc:sldMk cId="1647399754" sldId="20761378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9DE2AC3-A686-4F13-8F8C-3E490A648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E7C007-8EBD-4332-BBD8-928DA7B1E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79944-BE5C-4077-A9B1-C7F645AB36E8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62F8CF-3E56-4153-9AD3-72D77B339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E891E2-417B-404E-AF5C-388D7E335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4359-004D-459C-BDE6-963E7577F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736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58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77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4.wdp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9.jpeg"/><Relationship Id="rId9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animati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jdelijke aanduiding voor afbeelding 4">
            <a:extLst>
              <a:ext uri="{FF2B5EF4-FFF2-40B4-BE49-F238E27FC236}">
                <a16:creationId xmlns:a16="http://schemas.microsoft.com/office/drawing/2014/main" id="{46AF0161-B6CB-449E-97CC-5EC5DAEF8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2205"/>
          <a:stretch/>
        </p:blipFill>
        <p:spPr>
          <a:xfrm>
            <a:off x="0" y="1"/>
            <a:ext cx="13392000" cy="6858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highligh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fbeelding 4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76" y="651871"/>
            <a:ext cx="3621036" cy="63808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7043121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7042095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APP HIGHLIGHT + TEKST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8236899" y="1562137"/>
            <a:ext cx="3116530" cy="5456308"/>
          </a:xfrm>
          <a:prstGeom prst="round2SameRect">
            <a:avLst>
              <a:gd name="adj1" fmla="val 123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</a:t>
            </a:r>
            <a:br>
              <a:rPr lang="nl-NL"/>
            </a:br>
            <a:r>
              <a:rPr lang="nl-NL"/>
              <a:t>de zijkant van de slide.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Instructie">
            <a:extLst>
              <a:ext uri="{FF2B5EF4-FFF2-40B4-BE49-F238E27FC236}">
                <a16:creationId xmlns:a16="http://schemas.microsoft.com/office/drawing/2014/main" id="{B5C85548-5457-494F-81D4-CA398317600F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418556C9-4B4D-4722-B934-ED2B15ABE515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74" name="Freeform 101">
                <a:extLst>
                  <a:ext uri="{FF2B5EF4-FFF2-40B4-BE49-F238E27FC236}">
                    <a16:creationId xmlns:a16="http://schemas.microsoft.com/office/drawing/2014/main" id="{AFDD5396-4B16-4FD1-B523-E384F52FEA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2FBBC15B-D004-4828-AA14-CF88A46DA16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0E32BC7E-3487-43CC-99F4-9174969E8D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227F7564-3222-48A2-8E43-78A8A6E8CA3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AB2E1FA3-C984-4751-BAEE-87E75EA9F29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7" name="Rechte verbindingslijn 136">
              <a:extLst>
                <a:ext uri="{FF2B5EF4-FFF2-40B4-BE49-F238E27FC236}">
                  <a16:creationId xmlns:a16="http://schemas.microsoft.com/office/drawing/2014/main" id="{0AAC49C0-71FD-4826-9CA5-F714F86B6D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0C8C1150-2888-489F-808D-A218352FBF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293E4FD3-B90D-4934-961F-235D4541F6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0" name="Rechte verbindingslijn 139">
              <a:extLst>
                <a:ext uri="{FF2B5EF4-FFF2-40B4-BE49-F238E27FC236}">
                  <a16:creationId xmlns:a16="http://schemas.microsoft.com/office/drawing/2014/main" id="{19281C30-2D48-4B64-AF04-487F8136E4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FBA8079B-306E-4E85-9EF4-592B27D8763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AE009D1C-6F1A-493A-8883-5601E63140A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F864AFD5-5C06-4BD8-A49B-853FCF3DDE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AF33E459-FCA9-4E56-91AB-5D4049ABA96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681CB37A-DEB8-47F9-91A9-41CED0B8BC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3" name="Gelijkbenige driehoek 172">
                <a:extLst>
                  <a:ext uri="{FF2B5EF4-FFF2-40B4-BE49-F238E27FC236}">
                    <a16:creationId xmlns:a16="http://schemas.microsoft.com/office/drawing/2014/main" id="{DEF65608-8F7E-4255-9134-640133FF711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7A295E0B-6D7F-4808-9F16-DEA10E9611A8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62D6F0EF-C9FD-41EE-9E0C-98F2EC28CE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A644E6C8-6071-413A-AF27-481DEAD1676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Vrije vorm: vorm 166">
                <a:extLst>
                  <a:ext uri="{FF2B5EF4-FFF2-40B4-BE49-F238E27FC236}">
                    <a16:creationId xmlns:a16="http://schemas.microsoft.com/office/drawing/2014/main" id="{17BE8FFA-0787-4C59-AB31-B5FC363EB6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hthoek: afgeronde hoeken 167">
                <a:extLst>
                  <a:ext uri="{FF2B5EF4-FFF2-40B4-BE49-F238E27FC236}">
                    <a16:creationId xmlns:a16="http://schemas.microsoft.com/office/drawing/2014/main" id="{929964BB-0197-4528-9C14-3B09BF67217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A5DBED9-5A6A-4020-BD56-8CB989696B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12D1C82-7BA0-4281-B581-531691ADE766}"/>
                  </a:ext>
                </a:extLst>
              </p:cNvPr>
              <p:cNvCxnSpPr>
                <a:cxnSpLocks/>
                <a:stCxn id="16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4A4F7FA5-DC9C-4A2F-89F3-DE4DAAB346D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8E46C085-0318-4836-8297-F85A436F981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FAB3CCDD-5954-41D1-90B6-BD23C28DEC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C8595D36-AFD2-48D9-A6C4-A81C1725F7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DDADAA2-928C-4E99-9955-817C639A50F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AB5003B1-DE5B-4649-B3E7-6E072DED8AC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942F7FC0-6C7B-4E6B-954F-9D37E9FD1A8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75BA74DD-69D9-4FB7-92F3-CE564B3B44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7EFF4322-7B4A-4D0E-A46E-421181CB4C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" name="Ovaal 163">
                      <a:extLst>
                        <a:ext uri="{FF2B5EF4-FFF2-40B4-BE49-F238E27FC236}">
                          <a16:creationId xmlns:a16="http://schemas.microsoft.com/office/drawing/2014/main" id="{580926F7-FBB8-4513-97BE-2D81033822D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60" name="Afbeelding 159">
                    <a:extLst>
                      <a:ext uri="{FF2B5EF4-FFF2-40B4-BE49-F238E27FC236}">
                        <a16:creationId xmlns:a16="http://schemas.microsoft.com/office/drawing/2014/main" id="{4A253F29-4042-47F5-A773-1AE9A30DA72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1" name="Afbeelding 160">
                    <a:extLst>
                      <a:ext uri="{FF2B5EF4-FFF2-40B4-BE49-F238E27FC236}">
                        <a16:creationId xmlns:a16="http://schemas.microsoft.com/office/drawing/2014/main" id="{F3E8F3EB-CEE6-4219-9D27-A02DBEF640A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02DAB23-AA29-430B-9EB6-FBD959379D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7" name="Rechthoek 156">
                    <a:extLst>
                      <a:ext uri="{FF2B5EF4-FFF2-40B4-BE49-F238E27FC236}">
                        <a16:creationId xmlns:a16="http://schemas.microsoft.com/office/drawing/2014/main" id="{6512C175-3FB8-4464-BB0D-58DBBF283D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1EACCCB1-7A65-4CA6-83B6-9FA184B1B7D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AF0CDE80-7378-46B6-B328-07D946FB3A1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5" name="Rechthoek 154">
                    <a:extLst>
                      <a:ext uri="{FF2B5EF4-FFF2-40B4-BE49-F238E27FC236}">
                        <a16:creationId xmlns:a16="http://schemas.microsoft.com/office/drawing/2014/main" id="{5297AEA5-82D4-411A-952A-7AD3EF3F8D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2E5563F6-7F18-4766-9128-4420420CCA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DCD6478B-A1B4-4CDF-8133-05DE011AD379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F0587A46-4B1B-46DB-9891-82611CBC8D8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0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243658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2436588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LAPTOP SCREENSHOT + TEKST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414" y="653143"/>
            <a:ext cx="10049822" cy="5588000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114426"/>
            <a:ext cx="6610350" cy="4305300"/>
          </a:xfrm>
          <a:prstGeom prst="roundRect">
            <a:avLst>
              <a:gd name="adj" fmla="val 704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54" name="Instructie">
            <a:extLst>
              <a:ext uri="{FF2B5EF4-FFF2-40B4-BE49-F238E27FC236}">
                <a16:creationId xmlns:a16="http://schemas.microsoft.com/office/drawing/2014/main" id="{1E317732-ACF7-4981-98B0-3192ADB2F0F8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67B015E7-09CB-4F44-84AC-D16EEC7A5C5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40B1D901-63FA-4256-80CB-1EA7045D79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E309EF6-568B-49FA-8DC8-1885343BCB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0C4B0E7-00BA-4BE3-851B-3F8CE7EA5A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5963C2-D53D-40CA-AF4A-AEA89BC06D4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B698A00-CC10-4B55-89FD-2CB2BCAA634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4232E6F7-4987-4D54-8E3C-69DFF46F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A6C9F926-2541-42E0-986F-5F379C0C8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AA64C79-329D-43F9-B548-7392B67A5D7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BF7B3933-796B-406F-B467-8905652D7C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A61C9B3D-0E24-4D04-8571-BEC86B87AD3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216FDC0-DFE1-49B0-AAF4-530D112E671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D1C648A-AB36-49A6-A72B-1141F967BE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60ABBBAA-EBDF-440A-BF41-8839E29210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15ED64-A12B-486F-821A-563B204609F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8CA1B3F9-312D-4B75-BF11-425E56D49AE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4B17A9-2FD9-498F-8D43-DA34359ACF1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0B3A2E1F-B1BC-435E-A609-0D50DA8E9A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5EC19C31-93EF-44CD-A307-6618DFDB717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3B028385-9A2E-464D-99F6-F6AE4C11DE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hthoek: afgeronde hoeken 120">
                <a:extLst>
                  <a:ext uri="{FF2B5EF4-FFF2-40B4-BE49-F238E27FC236}">
                    <a16:creationId xmlns:a16="http://schemas.microsoft.com/office/drawing/2014/main" id="{08B261C3-7AF5-486E-B577-DD74471C39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90114C70-CECD-41A9-AE65-F7EC8E5CC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3F69E4D-1F42-4CFA-B5C3-4E2338EBE33F}"/>
                  </a:ext>
                </a:extLst>
              </p:cNvPr>
              <p:cNvCxnSpPr>
                <a:cxnSpLocks/>
                <a:stCxn id="12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A398879F-E5E5-49B6-A148-03B1594318C4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F6D73AC-A04A-4B60-882C-33A2802AA23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7E65F069-F49A-45D1-811D-361E0C642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89C81F8B-8832-41A8-9857-778A24DEAFF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EEB41DF8-C2CC-4D81-841D-E794C6BF88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12F163D5-FA09-417F-957B-337597C3069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C684E42-FC42-4EC3-AF73-7A2A7C2158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121E30D7-98D3-4FAB-8885-16610A297F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41B6AF0-F996-4D6D-A4BA-C48B3E56BB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Ovaal 116">
                      <a:extLst>
                        <a:ext uri="{FF2B5EF4-FFF2-40B4-BE49-F238E27FC236}">
                          <a16:creationId xmlns:a16="http://schemas.microsoft.com/office/drawing/2014/main" id="{0551A90F-C27C-41BD-A7D6-44538FF92A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3" name="Afbeelding 112">
                    <a:extLst>
                      <a:ext uri="{FF2B5EF4-FFF2-40B4-BE49-F238E27FC236}">
                        <a16:creationId xmlns:a16="http://schemas.microsoft.com/office/drawing/2014/main" id="{E158455D-E833-4CB8-B468-D7329781C6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3FB91E9D-C795-478A-B749-281B3EE65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344AF03A-17C7-477A-B494-87358ABE66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DEBBC54-8F6E-4EF7-951D-EFF7E6A5F4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4BFA0E5-E9B9-4687-AF1D-E09FE1023D2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767F558A-EE81-4ACB-B470-A08009499BB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2A2C9B36-5D01-47A1-91D9-5B28E9EDBC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B2E5E8A-C7A1-48C1-911A-325C6C893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DFE709-1C9D-40F0-B2DA-5D71AEB1A66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F6F1D02-61FE-44F1-BDDF-B3870902706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59095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23740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687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9636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19636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9636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7212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7212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7212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9657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9657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9657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3" name="Tijdelijke aanduiding voor afbeelding 72">
            <a:extLst>
              <a:ext uri="{FF2B5EF4-FFF2-40B4-BE49-F238E27FC236}">
                <a16:creationId xmlns:a16="http://schemas.microsoft.com/office/drawing/2014/main" id="{3AD41A38-8B64-4584-9B1D-42657681E3A6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4328999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54" name="Tijdelijke aanduiding voor afbeelding 72">
            <a:extLst>
              <a:ext uri="{FF2B5EF4-FFF2-40B4-BE49-F238E27FC236}">
                <a16:creationId xmlns:a16="http://schemas.microsoft.com/office/drawing/2014/main" id="{5C6BD90B-5D21-4E6B-BA8F-ED429F260795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958572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</p:spTree>
    <p:extLst>
      <p:ext uri="{BB962C8B-B14F-4D97-AF65-F5344CB8AC3E}">
        <p14:creationId xmlns:p14="http://schemas.microsoft.com/office/powerpoint/2010/main" val="36929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048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2" name="Tijdelijke aanduiding voor tekst 17">
            <a:extLst>
              <a:ext uri="{FF2B5EF4-FFF2-40B4-BE49-F238E27FC236}">
                <a16:creationId xmlns:a16="http://schemas.microsoft.com/office/drawing/2014/main" id="{70209584-328E-4CB3-89F7-1DE3A92C360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512627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443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4" name="Tijdelijke aanduiding voor tekst 17">
            <a:extLst>
              <a:ext uri="{FF2B5EF4-FFF2-40B4-BE49-F238E27FC236}">
                <a16:creationId xmlns:a16="http://schemas.microsoft.com/office/drawing/2014/main" id="{7A4CC7E6-2D27-4E80-996E-0AFDF903629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156235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96578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6" name="Tijdelijke aanduiding voor tekst 17">
            <a:extLst>
              <a:ext uri="{FF2B5EF4-FFF2-40B4-BE49-F238E27FC236}">
                <a16:creationId xmlns:a16="http://schemas.microsoft.com/office/drawing/2014/main" id="{DD46A29B-0333-4637-BC77-F7D1CD257B7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78823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353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3353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353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83" name="Tijdelijke aanduiding voor afbeelding 72">
            <a:extLst>
              <a:ext uri="{FF2B5EF4-FFF2-40B4-BE49-F238E27FC236}">
                <a16:creationId xmlns:a16="http://schemas.microsoft.com/office/drawing/2014/main" id="{BAC215D2-A369-49A9-B0F6-E18FFCA4C4D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5137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4" name="Tijdelijke aanduiding voor afbeelding 72">
            <a:extLst>
              <a:ext uri="{FF2B5EF4-FFF2-40B4-BE49-F238E27FC236}">
                <a16:creationId xmlns:a16="http://schemas.microsoft.com/office/drawing/2014/main" id="{99186B3E-263E-4058-AC8D-F3AE39C38F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290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5" name="Tijdelijke aanduiding voor afbeelding 72">
            <a:extLst>
              <a:ext uri="{FF2B5EF4-FFF2-40B4-BE49-F238E27FC236}">
                <a16:creationId xmlns:a16="http://schemas.microsoft.com/office/drawing/2014/main" id="{2D60161E-1F38-4C79-9BDB-6DBC26CD5CE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442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6" name="Tijdelijke aanduiding voor afbeelding 72">
            <a:extLst>
              <a:ext uri="{FF2B5EF4-FFF2-40B4-BE49-F238E27FC236}">
                <a16:creationId xmlns:a16="http://schemas.microsoft.com/office/drawing/2014/main" id="{997B83FC-71CB-44B5-88B2-9C0814B0BC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959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7" name="Tijdelijke aanduiding voor afbeelding 72">
            <a:extLst>
              <a:ext uri="{FF2B5EF4-FFF2-40B4-BE49-F238E27FC236}">
                <a16:creationId xmlns:a16="http://schemas.microsoft.com/office/drawing/2014/main" id="{DF1D91FC-7906-4D46-8CB4-310BEC79338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74749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9" name="Tijdelijke aanduiding voor tekst 17">
            <a:extLst>
              <a:ext uri="{FF2B5EF4-FFF2-40B4-BE49-F238E27FC236}">
                <a16:creationId xmlns:a16="http://schemas.microsoft.com/office/drawing/2014/main" id="{BFB64432-5574-4566-9503-6D70C0A665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1206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290" name="Tijdelijke aanduiding voor tekst 17">
            <a:extLst>
              <a:ext uri="{FF2B5EF4-FFF2-40B4-BE49-F238E27FC236}">
                <a16:creationId xmlns:a16="http://schemas.microsoft.com/office/drawing/2014/main" id="{07E9BF3D-98B6-4841-A6C2-FA68E71192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1206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0" name="Tijdelijke aanduiding voor tekst 17">
            <a:extLst>
              <a:ext uri="{FF2B5EF4-FFF2-40B4-BE49-F238E27FC236}">
                <a16:creationId xmlns:a16="http://schemas.microsoft.com/office/drawing/2014/main" id="{3ED8E987-9B40-49E0-A906-768637D4FB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4709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1" name="Tijdelijke aanduiding voor tekst 17">
            <a:extLst>
              <a:ext uri="{FF2B5EF4-FFF2-40B4-BE49-F238E27FC236}">
                <a16:creationId xmlns:a16="http://schemas.microsoft.com/office/drawing/2014/main" id="{FCECB3E4-0AF9-40E0-B2CD-90F4304FB8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4709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2" name="Tijdelijke aanduiding voor tekst 17">
            <a:extLst>
              <a:ext uri="{FF2B5EF4-FFF2-40B4-BE49-F238E27FC236}">
                <a16:creationId xmlns:a16="http://schemas.microsoft.com/office/drawing/2014/main" id="{99D05D56-1D03-43A4-A13E-BF815EE059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4709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6915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6915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66915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9" name="Tijdelijke aanduiding voor tekst 17">
            <a:extLst>
              <a:ext uri="{FF2B5EF4-FFF2-40B4-BE49-F238E27FC236}">
                <a16:creationId xmlns:a16="http://schemas.microsoft.com/office/drawing/2014/main" id="{AE7AC692-FA56-4779-A914-59D47D69FA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48446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20" name="Tijdelijke aanduiding voor tekst 17">
            <a:extLst>
              <a:ext uri="{FF2B5EF4-FFF2-40B4-BE49-F238E27FC236}">
                <a16:creationId xmlns:a16="http://schemas.microsoft.com/office/drawing/2014/main" id="{3C793345-A880-477B-9533-421747A5139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48446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0" name="Tijdelijke aanduiding voor tekst 17">
            <a:extLst>
              <a:ext uri="{FF2B5EF4-FFF2-40B4-BE49-F238E27FC236}">
                <a16:creationId xmlns:a16="http://schemas.microsoft.com/office/drawing/2014/main" id="{167E7181-32FE-40C3-9C9A-AFF88213102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83481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1" name="Tijdelijke aanduiding voor tekst 17">
            <a:extLst>
              <a:ext uri="{FF2B5EF4-FFF2-40B4-BE49-F238E27FC236}">
                <a16:creationId xmlns:a16="http://schemas.microsoft.com/office/drawing/2014/main" id="{28EC4DAB-1224-4CD8-90FD-58055A3B7BE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83481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2" name="Tijdelijke aanduiding voor tekst 17">
            <a:extLst>
              <a:ext uri="{FF2B5EF4-FFF2-40B4-BE49-F238E27FC236}">
                <a16:creationId xmlns:a16="http://schemas.microsoft.com/office/drawing/2014/main" id="{94E35621-74D7-4AD3-87CB-9DAFE1E9016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83481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9360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29360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29360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9" name="Tijdelijke aanduiding voor tekst 17">
            <a:extLst>
              <a:ext uri="{FF2B5EF4-FFF2-40B4-BE49-F238E27FC236}">
                <a16:creationId xmlns:a16="http://schemas.microsoft.com/office/drawing/2014/main" id="{DF160FE9-5999-4805-A852-FAAAB603DA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77720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50" name="Tijdelijke aanduiding voor tekst 17">
            <a:extLst>
              <a:ext uri="{FF2B5EF4-FFF2-40B4-BE49-F238E27FC236}">
                <a16:creationId xmlns:a16="http://schemas.microsoft.com/office/drawing/2014/main" id="{35CFFF22-7C85-4A0E-872D-4A490865FEB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7720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0" name="Tijdelijke aanduiding voor tekst 17">
            <a:extLst>
              <a:ext uri="{FF2B5EF4-FFF2-40B4-BE49-F238E27FC236}">
                <a16:creationId xmlns:a16="http://schemas.microsoft.com/office/drawing/2014/main" id="{4E22AF41-D76B-4294-BAFD-672F773401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1223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1" name="Tijdelijke aanduiding voor tekst 17">
            <a:extLst>
              <a:ext uri="{FF2B5EF4-FFF2-40B4-BE49-F238E27FC236}">
                <a16:creationId xmlns:a16="http://schemas.microsoft.com/office/drawing/2014/main" id="{A73F14F3-8817-4597-B666-9AEA931BBBE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1223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2" name="Tijdelijke aanduiding voor tekst 17">
            <a:extLst>
              <a:ext uri="{FF2B5EF4-FFF2-40B4-BE49-F238E27FC236}">
                <a16:creationId xmlns:a16="http://schemas.microsoft.com/office/drawing/2014/main" id="{AF388A35-30F2-4DEB-ADBA-276D9FA1C09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1223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200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3" grpId="0" animBg="1"/>
      <p:bldP spid="284" grpId="0" animBg="1"/>
      <p:bldP spid="285" grpId="0" animBg="1"/>
      <p:bldP spid="286" grpId="0" animBg="1"/>
      <p:bldP spid="287" grpId="0" animBg="1"/>
      <p:bldP spid="2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79" name="Tijdelijke aanduiding voor tekst 40"/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INDEX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159067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7" name="Tijdelijke aanduiding vo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698500" y="207259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8" name="Tijdelijke aanduiding voor tekst 8"/>
          <p:cNvSpPr>
            <a:spLocks noGrp="1"/>
          </p:cNvSpPr>
          <p:nvPr>
            <p:ph type="body" sz="quarter" idx="18" hasCustomPrompt="1"/>
          </p:nvPr>
        </p:nvSpPr>
        <p:spPr>
          <a:xfrm>
            <a:off x="698500" y="25545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9" name="Tijdelijke aanduiding voor tekst 8"/>
          <p:cNvSpPr>
            <a:spLocks noGrp="1"/>
          </p:cNvSpPr>
          <p:nvPr>
            <p:ph type="body" sz="quarter" idx="19" hasCustomPrompt="1"/>
          </p:nvPr>
        </p:nvSpPr>
        <p:spPr>
          <a:xfrm>
            <a:off x="698500" y="303641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1" name="Tijdelijke aanduiding voor tekst 8"/>
          <p:cNvSpPr>
            <a:spLocks noGrp="1"/>
          </p:cNvSpPr>
          <p:nvPr>
            <p:ph type="body" sz="quarter" idx="20" hasCustomPrompt="1"/>
          </p:nvPr>
        </p:nvSpPr>
        <p:spPr>
          <a:xfrm>
            <a:off x="698500" y="3518332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2" name="Tijdelijke aanduiding vo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698500" y="400024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3" name="Tijdelijke aanduiding vo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698500" y="448216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4" name="Tijdelijke aanduiding voor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698500" y="496407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5" name="Tijdelijke aanduiding voor tekst 8"/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544598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6" name="Tijdelijke aanduiding voor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59279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cxnSp>
        <p:nvCxnSpPr>
          <p:cNvPr id="11" name="Rechte verbindingslijn 10"/>
          <p:cNvCxnSpPr>
            <a:cxnSpLocks/>
          </p:cNvCxnSpPr>
          <p:nvPr userDrawn="1"/>
        </p:nvCxnSpPr>
        <p:spPr>
          <a:xfrm>
            <a:off x="698500" y="1977300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69"/>
          <p:cNvCxnSpPr>
            <a:cxnSpLocks/>
          </p:cNvCxnSpPr>
          <p:nvPr userDrawn="1"/>
        </p:nvCxnSpPr>
        <p:spPr>
          <a:xfrm>
            <a:off x="698500" y="2458127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>
            <a:cxnSpLocks/>
          </p:cNvCxnSpPr>
          <p:nvPr userDrawn="1"/>
        </p:nvCxnSpPr>
        <p:spPr>
          <a:xfrm>
            <a:off x="698500" y="293895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/>
          <p:cNvCxnSpPr>
            <a:cxnSpLocks/>
          </p:cNvCxnSpPr>
          <p:nvPr userDrawn="1"/>
        </p:nvCxnSpPr>
        <p:spPr>
          <a:xfrm>
            <a:off x="698500" y="3419781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/>
          <p:cNvCxnSpPr>
            <a:cxnSpLocks/>
          </p:cNvCxnSpPr>
          <p:nvPr userDrawn="1"/>
        </p:nvCxnSpPr>
        <p:spPr>
          <a:xfrm>
            <a:off x="698500" y="3900608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/>
          <p:cNvCxnSpPr>
            <a:cxnSpLocks/>
          </p:cNvCxnSpPr>
          <p:nvPr userDrawn="1"/>
        </p:nvCxnSpPr>
        <p:spPr>
          <a:xfrm>
            <a:off x="698500" y="4381435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/>
          <p:cNvCxnSpPr>
            <a:cxnSpLocks/>
          </p:cNvCxnSpPr>
          <p:nvPr userDrawn="1"/>
        </p:nvCxnSpPr>
        <p:spPr>
          <a:xfrm>
            <a:off x="698500" y="4862262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/>
          <p:cNvCxnSpPr>
            <a:cxnSpLocks/>
          </p:cNvCxnSpPr>
          <p:nvPr userDrawn="1"/>
        </p:nvCxnSpPr>
        <p:spPr>
          <a:xfrm>
            <a:off x="698500" y="5343089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>
            <a:cxnSpLocks/>
          </p:cNvCxnSpPr>
          <p:nvPr userDrawn="1"/>
        </p:nvCxnSpPr>
        <p:spPr>
          <a:xfrm>
            <a:off x="698500" y="5823916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/>
          <p:cNvCxnSpPr>
            <a:cxnSpLocks/>
          </p:cNvCxnSpPr>
          <p:nvPr userDrawn="1"/>
        </p:nvCxnSpPr>
        <p:spPr>
          <a:xfrm>
            <a:off x="698500" y="630474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Instructie">
            <a:extLst>
              <a:ext uri="{FF2B5EF4-FFF2-40B4-BE49-F238E27FC236}">
                <a16:creationId xmlns:a16="http://schemas.microsoft.com/office/drawing/2014/main" id="{4DDAC3E3-D6C0-4D29-8C3E-2B9DE716820C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99" name="Meer informatie">
              <a:extLst>
                <a:ext uri="{FF2B5EF4-FFF2-40B4-BE49-F238E27FC236}">
                  <a16:creationId xmlns:a16="http://schemas.microsoft.com/office/drawing/2014/main" id="{4F880AC9-B2EA-4746-A6F2-CA053EF6DD3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39" name="Freeform 101">
                <a:extLst>
                  <a:ext uri="{FF2B5EF4-FFF2-40B4-BE49-F238E27FC236}">
                    <a16:creationId xmlns:a16="http://schemas.microsoft.com/office/drawing/2014/main" id="{082516AE-73C0-4375-8D51-135F21C953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CF20DC0E-756F-4B5A-9E66-E17AB5BAA65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1" name="Rechte verbindingslijn 240">
                <a:extLst>
                  <a:ext uri="{FF2B5EF4-FFF2-40B4-BE49-F238E27FC236}">
                    <a16:creationId xmlns:a16="http://schemas.microsoft.com/office/drawing/2014/main" id="{35F10629-79B0-41C6-B0BD-161D96B43E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8083561-31DF-4938-9163-4E2D66215CF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74C5A41-0823-4A5C-A5B9-AE61AF3CA72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60E8951B-0A24-4CCA-90EB-6895CCF7D3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0F7D771A-CD3B-49E0-8B82-B5290381E0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719A89C6-31EA-478D-84BE-407A9D847E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02FDB04D-D720-4E34-B73D-896E00FFE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FD4F639D-FAAC-43E8-81D3-6EB6738E6A3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3C5C9EF-54B2-4C49-A4AE-DC996AADE5D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2877D627-0A3D-401D-BB2D-AEB6E9FDFB7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298ACE30-96F7-4EC1-A5F2-DC5A49A646A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37" name="Rechte verbindingslijn 236">
                <a:extLst>
                  <a:ext uri="{FF2B5EF4-FFF2-40B4-BE49-F238E27FC236}">
                    <a16:creationId xmlns:a16="http://schemas.microsoft.com/office/drawing/2014/main" id="{082F459C-4741-491F-B769-90F957BA9B4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8" name="Gelijkbenige driehoek 237">
                <a:extLst>
                  <a:ext uri="{FF2B5EF4-FFF2-40B4-BE49-F238E27FC236}">
                    <a16:creationId xmlns:a16="http://schemas.microsoft.com/office/drawing/2014/main" id="{D003F93B-1492-4013-BAFE-EE25F59A890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0C00E6B0-91C3-4CD3-A7CE-95A8E08D47D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3363A499-FC38-4D9D-AA95-D3BB677D8BC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Ovaal 230">
                <a:extLst>
                  <a:ext uri="{FF2B5EF4-FFF2-40B4-BE49-F238E27FC236}">
                    <a16:creationId xmlns:a16="http://schemas.microsoft.com/office/drawing/2014/main" id="{9E88FA2C-9C97-43F6-8495-60EBBEFF193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Vrije vorm: vorm 231">
                <a:extLst>
                  <a:ext uri="{FF2B5EF4-FFF2-40B4-BE49-F238E27FC236}">
                    <a16:creationId xmlns:a16="http://schemas.microsoft.com/office/drawing/2014/main" id="{F8C56E8F-0FBC-4F79-A317-B440022C3BC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hthoek: afgeronde hoeken 232">
                <a:extLst>
                  <a:ext uri="{FF2B5EF4-FFF2-40B4-BE49-F238E27FC236}">
                    <a16:creationId xmlns:a16="http://schemas.microsoft.com/office/drawing/2014/main" id="{6AB68D7D-6F49-46DD-82E5-D9E7EA6C52A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4" name="Rechte verbindingslijn 233">
                <a:extLst>
                  <a:ext uri="{FF2B5EF4-FFF2-40B4-BE49-F238E27FC236}">
                    <a16:creationId xmlns:a16="http://schemas.microsoft.com/office/drawing/2014/main" id="{6849EB6C-D667-41B8-8A2A-923344EB5B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Rechte verbindingslijn 234">
                <a:extLst>
                  <a:ext uri="{FF2B5EF4-FFF2-40B4-BE49-F238E27FC236}">
                    <a16:creationId xmlns:a16="http://schemas.microsoft.com/office/drawing/2014/main" id="{321D9B07-85F2-4354-BB29-77B328BA21BE}"/>
                  </a:ext>
                </a:extLst>
              </p:cNvPr>
              <p:cNvCxnSpPr>
                <a:cxnSpLocks/>
                <a:stCxn id="23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5E89986D-EE60-4218-9898-5E05E052021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8F220AB6-30F7-4C5B-9AF9-764DF20EFF41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2" name="Rechte verbindingslijn 211">
              <a:extLst>
                <a:ext uri="{FF2B5EF4-FFF2-40B4-BE49-F238E27FC236}">
                  <a16:creationId xmlns:a16="http://schemas.microsoft.com/office/drawing/2014/main" id="{8B77595A-75B8-49EF-9567-C6EB110EBE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BA133416-D690-4E90-AF69-25C3948DB28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9E2E92F6-2ADD-4F85-8B7E-5401E89FBA6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3411341F-7CD9-4596-851B-B243ADE9C8A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24" name="Groep 223">
                    <a:extLst>
                      <a:ext uri="{FF2B5EF4-FFF2-40B4-BE49-F238E27FC236}">
                        <a16:creationId xmlns:a16="http://schemas.microsoft.com/office/drawing/2014/main" id="{7407467A-F591-4290-9EFB-2E28DA8377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E69A4D0-AA17-46BB-9839-D29498A8681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8" name="Rechthoek 227">
                      <a:extLst>
                        <a:ext uri="{FF2B5EF4-FFF2-40B4-BE49-F238E27FC236}">
                          <a16:creationId xmlns:a16="http://schemas.microsoft.com/office/drawing/2014/main" id="{63C66B27-28F9-4364-A8CB-A9B64350F2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9" name="Ovaal 228">
                      <a:extLst>
                        <a:ext uri="{FF2B5EF4-FFF2-40B4-BE49-F238E27FC236}">
                          <a16:creationId xmlns:a16="http://schemas.microsoft.com/office/drawing/2014/main" id="{502C39E0-D873-482E-A235-CCA988AC2B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548F4DAF-C9BD-4814-A29C-2D604022AA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Afbeelding 225">
                    <a:extLst>
                      <a:ext uri="{FF2B5EF4-FFF2-40B4-BE49-F238E27FC236}">
                        <a16:creationId xmlns:a16="http://schemas.microsoft.com/office/drawing/2014/main" id="{DA2DA596-038B-47BC-8B0A-2E2F36E8690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459CA57E-F823-46EF-BF46-FB559BB607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824A1D76-2916-4DE5-AE77-4CD7B98F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F86EBF82-F63F-4F9E-9329-A2FC0BBDD9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C6FE5992-7B41-44B3-8D8A-8414482AFC3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30FDBE-14BD-42AA-9848-9F91F7CB4E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56FA0483-9779-4A29-9066-DC66CA7AA4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F3AFB75D-9BB6-4AE6-AE37-1B27A0455B5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216" name="Gelijkbenige driehoek 215">
                <a:extLst>
                  <a:ext uri="{FF2B5EF4-FFF2-40B4-BE49-F238E27FC236}">
                    <a16:creationId xmlns:a16="http://schemas.microsoft.com/office/drawing/2014/main" id="{F60FED01-178C-4015-B749-FCF809E4183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0" name="Tijdelijke aanduiding voor tekst 9">
            <a:extLst>
              <a:ext uri="{FF2B5EF4-FFF2-40B4-BE49-F238E27FC236}">
                <a16:creationId xmlns:a16="http://schemas.microsoft.com/office/drawing/2014/main" id="{E10A1D20-B621-4694-AAAF-EDCA3938E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6712922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4DFAB5F1-4363-4B07-B68B-B9A65903AD07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9" name="Meer informatie">
              <a:extLst>
                <a:ext uri="{FF2B5EF4-FFF2-40B4-BE49-F238E27FC236}">
                  <a16:creationId xmlns:a16="http://schemas.microsoft.com/office/drawing/2014/main" id="{31AB088E-84B4-4F6B-A43B-4B05C99746A9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9" name="Freeform 101">
                <a:extLst>
                  <a:ext uri="{FF2B5EF4-FFF2-40B4-BE49-F238E27FC236}">
                    <a16:creationId xmlns:a16="http://schemas.microsoft.com/office/drawing/2014/main" id="{9B5B407D-BF79-4A04-B416-3E2EC8F74F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B55C8BCC-1384-48E2-96D2-0B99CB64920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9ECE7CDE-C774-4710-A5ED-9F7075350E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329706F-BC63-4274-B5B8-9DA8791655E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9CDAEA6-9AFC-4080-B847-8D38ED4B29E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5D640B3E-2E02-45E2-A345-C41D309BF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2E716A02-E4D1-4DAA-8A9B-DC1E93600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6C828955-0307-40D3-B3DC-C1EB95EC7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A5D31700-F462-45B0-A028-60FEC57FAF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BE421014-4A96-459E-BF57-C45CAC09217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5DA038F-4CA3-4663-8368-6EB52D8B01B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612F2668-E481-46B7-B6B7-88BA7CA761A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29BB610-3590-4305-8046-AD3A595C7F9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BD10B71F-4512-46AA-8888-5DB122C5EC1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E6B8B257-988C-4934-849F-687D08BAD7A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E8449481-B50D-41BE-BCE1-BCAF64C5D78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0" name="Rechthoek 119">
                <a:extLst>
                  <a:ext uri="{FF2B5EF4-FFF2-40B4-BE49-F238E27FC236}">
                    <a16:creationId xmlns:a16="http://schemas.microsoft.com/office/drawing/2014/main" id="{DA0FA6B9-9738-49B5-B037-0CCE4959E2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93227CEB-97B0-4568-BC13-E3C0556AB7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A4A8E955-65B0-476B-98C5-EC8A09794A4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hthoek: afgeronde hoeken 122">
                <a:extLst>
                  <a:ext uri="{FF2B5EF4-FFF2-40B4-BE49-F238E27FC236}">
                    <a16:creationId xmlns:a16="http://schemas.microsoft.com/office/drawing/2014/main" id="{F9D6E9B5-8057-4475-B10C-5C7E09938A7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B077437-C04D-4090-9E43-A9EC789BF8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3F817F8-DE27-4224-90E5-9376BE79FE3A}"/>
                  </a:ext>
                </a:extLst>
              </p:cNvPr>
              <p:cNvCxnSpPr>
                <a:cxnSpLocks/>
                <a:stCxn id="12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7B9981D6-42FC-42B5-9C8F-A59D136819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4414DF6E-6EFF-4921-8C47-E3BC89DC5A7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A94895C5-3C04-42DF-9AF7-CC37483B78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8F753859-6636-4F6E-9521-FECA77165433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42D09B9D-FA82-4FB6-AEAE-D557ABD62C4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F3653684-C886-41F9-A292-B2FC4E7AD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DBD1CF23-2FE9-404D-B521-B59D681492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425219DD-2F18-41A0-954F-00DDA52179D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7A5B30E3-2EF5-4060-BB88-ECEE1234F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Ovaal 118">
                      <a:extLst>
                        <a:ext uri="{FF2B5EF4-FFF2-40B4-BE49-F238E27FC236}">
                          <a16:creationId xmlns:a16="http://schemas.microsoft.com/office/drawing/2014/main" id="{2B0F65D7-7574-4F52-9056-83496306F6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5" name="Afbeelding 114">
                    <a:extLst>
                      <a:ext uri="{FF2B5EF4-FFF2-40B4-BE49-F238E27FC236}">
                        <a16:creationId xmlns:a16="http://schemas.microsoft.com/office/drawing/2014/main" id="{604C0D36-C222-46FB-B912-67DA336B124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7A8C796B-7E22-4DD7-8F5E-B4770F8CA9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958133A1-833E-47DA-87CE-DCF460D1A24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ABD55A9B-DF91-4A47-8E10-C9E3CB0578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71F2485-85E0-4164-8CA1-B7A6078C27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8789F39-4138-48D8-BD2D-F63BC0B728C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0F90E78E-0B1B-442F-BCA9-E8296FDA24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74BC0BE-FC53-4007-BBEA-AE69C522A93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D070EE0B-78B2-474B-A89A-B554008B0D9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DB6FDCBD-9CEC-450B-9285-1C7D6C65BB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A4A32F5-8211-407F-BF46-EFA74D72DB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7" name="Tijdelijke aanduiding voor tekst 9">
            <a:extLst>
              <a:ext uri="{FF2B5EF4-FFF2-40B4-BE49-F238E27FC236}">
                <a16:creationId xmlns:a16="http://schemas.microsoft.com/office/drawing/2014/main" id="{695164CF-6430-450A-8A84-0988251271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7499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6739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0B496B2-C325-48AB-8C5B-CE57B3D0BA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609C23A6-BC7C-445B-80BE-E35D4660E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3721642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3721100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sp>
        <p:nvSpPr>
          <p:cNvPr id="8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4779600" y="1434"/>
            <a:ext cx="74016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C12D08D6-F50A-4727-B187-B828F9EE80F5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1" name="Meer informatie">
              <a:extLst>
                <a:ext uri="{FF2B5EF4-FFF2-40B4-BE49-F238E27FC236}">
                  <a16:creationId xmlns:a16="http://schemas.microsoft.com/office/drawing/2014/main" id="{D7500587-8AFB-42FE-AB73-8DFDCAB505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1" name="Freeform 101">
                <a:extLst>
                  <a:ext uri="{FF2B5EF4-FFF2-40B4-BE49-F238E27FC236}">
                    <a16:creationId xmlns:a16="http://schemas.microsoft.com/office/drawing/2014/main" id="{172ADD91-ABB1-4F52-BFF9-5B166016D6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E597B7A3-8BB3-4681-8217-0F2BD8F23C9E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7232C3EF-090A-40A7-A505-57C9621317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DF9E659-D224-4040-B88A-2F1B7B5EF22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92FEA302-A899-4989-B572-01C2099429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2DC924C7-B775-40E2-A447-4177CDE49E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15CD92B-B44E-48B5-A447-1ED1655723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A2AA6E18-AFB7-4D90-B559-0AC3210736E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8A5F8767-9A70-4C4B-8327-F68E92846D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F361BF05-4AB3-46F9-9298-C522F201009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40F1E99-B4AC-49BC-8DB5-F4233E13771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C2CDA779-B055-4A6B-8129-B0ACF459F3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899959BA-78F7-44CE-868F-5D49A09639E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51F4F5C8-878B-4AE0-8D51-8AE386097F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641087CE-A834-44F8-AD16-62801482211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FEF2AA3A-BB1E-4D63-B839-CAF9156D58D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4D333672-3085-489E-98BC-82F92A4D0BD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05B1846F-0608-4397-8663-5A8E99A7234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061ED490-1C08-46B2-942A-0BB236C78DB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hthoek: afgeronde hoeken 124">
                <a:extLst>
                  <a:ext uri="{FF2B5EF4-FFF2-40B4-BE49-F238E27FC236}">
                    <a16:creationId xmlns:a16="http://schemas.microsoft.com/office/drawing/2014/main" id="{FD9CDE65-C29E-492D-A136-770FCD778EA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BC417112-6FE9-4F18-96F0-460AA0B737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16357959-27E2-4F87-9854-9E4EB9A15991}"/>
                  </a:ext>
                </a:extLst>
              </p:cNvPr>
              <p:cNvCxnSpPr>
                <a:cxnSpLocks/>
                <a:stCxn id="12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B78614A6-AA6E-4911-BE11-AE3C185ED66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5D20C89-256B-4158-B79D-8501004DDD2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F5A6A86E-FBEB-4B54-9D74-062202A993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06FDF8E-ED5F-42FD-84CD-74BFD4920DD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0DEFC420-02FC-4B2E-8813-9DF48D0505A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9BE8329D-0A03-404E-B690-8969AD6FCCE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80173AC-2533-4327-800D-C75D4BDCED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DFE55518-BA86-4F71-B73A-303E15B42D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15C3F6A4-478B-4388-B009-6786EDB69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9BEB0991-DA94-416D-AE2E-9FF30D0406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D3EA33BD-C324-461D-AE36-A0F35BF4C2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59761C85-BAD7-49A8-86CF-51EB964B59F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5EB5BF1B-A69C-4D2A-B94F-2DCBD3F5621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2BCBB1B4-8D3E-4DAD-9670-905C9D7898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F1A9C763-8984-455D-9328-C4F55EC8828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100C5E6E-8D56-4348-B147-0C5FCAF25B6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1A36DE35-F4E0-42BB-BD6F-316CA2992A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23A551A8-21C3-45C2-9A1E-CCB13530C6A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19BE65CB-92A9-4B47-860B-4427E7A2D956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D7EA1B41-F678-4973-976B-E9A7F9A0A13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14BB72ED-5A89-441D-9A06-57302C44C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CDFA06CE-F675-4685-AE06-3047A2D25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98500" y="1591899"/>
            <a:ext cx="10773500" cy="4545375"/>
          </a:xfrm>
          <a:prstGeom prst="roundRect">
            <a:avLst>
              <a:gd name="adj" fmla="val 2729"/>
            </a:avLst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sp>
        <p:nvSpPr>
          <p:cNvPr id="97" name="Titel 9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1DAA30D8-8EA6-4961-8DFC-6CC2F074BCAE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3" name="Meer informatie">
              <a:extLst>
                <a:ext uri="{FF2B5EF4-FFF2-40B4-BE49-F238E27FC236}">
                  <a16:creationId xmlns:a16="http://schemas.microsoft.com/office/drawing/2014/main" id="{66CFA8DA-7B4E-40AF-B704-E011266C3FBA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4" name="Freeform 101">
                <a:extLst>
                  <a:ext uri="{FF2B5EF4-FFF2-40B4-BE49-F238E27FC236}">
                    <a16:creationId xmlns:a16="http://schemas.microsoft.com/office/drawing/2014/main" id="{E2285D04-33CF-4727-9DD9-A05493C77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AF5A83C2-EBB4-4BFC-BD2F-ECC1CC7E8187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A86DF63C-948F-4F57-A284-C52A7A97D6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EB872835-0368-4E44-8592-4B6E86E9AC8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D34FE244-8B6A-42FD-A1C6-C18D65A5D6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3733BD0-602F-478D-BEAE-E339DA9D0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85F1CB8E-2DC3-4513-BD9C-7F2F5BD68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68AC84-E513-4613-AEB9-210C50E67E0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16277080-F692-4924-B9E8-2509681EBB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14637DB2-1581-49C6-A456-D9145D3F86B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5997CCE8-9847-4D8F-BA18-57AA10B50854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9B979BAA-DF42-4EB3-846E-D5435FFEE24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C142C88A-94AF-4BA7-BF71-4A416C955C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831B5C34-4358-4B6D-8C65-528247AD8AC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3" name="Gelijkbenige driehoek 122">
                <a:extLst>
                  <a:ext uri="{FF2B5EF4-FFF2-40B4-BE49-F238E27FC236}">
                    <a16:creationId xmlns:a16="http://schemas.microsoft.com/office/drawing/2014/main" id="{6B605A55-81FF-402A-92D5-A3B32C263CE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8D6887E1-14B9-43B5-B489-CD225520EF0B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748F9553-AD39-4CDC-BF50-DF91EB41EB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Ovaal 115">
                <a:extLst>
                  <a:ext uri="{FF2B5EF4-FFF2-40B4-BE49-F238E27FC236}">
                    <a16:creationId xmlns:a16="http://schemas.microsoft.com/office/drawing/2014/main" id="{6D46F831-4773-4AA3-A419-F6E504FC10C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F7C5053A-942D-44E4-A4D5-064521FECFB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hthoek: afgeronde hoeken 117">
                <a:extLst>
                  <a:ext uri="{FF2B5EF4-FFF2-40B4-BE49-F238E27FC236}">
                    <a16:creationId xmlns:a16="http://schemas.microsoft.com/office/drawing/2014/main" id="{3521322D-AC85-4D54-8801-DF2619E01DA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911A05D7-1388-4FC8-B19F-6EB176D474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E32A734F-E8FA-4C59-B924-6A6640E41D5A}"/>
                  </a:ext>
                </a:extLst>
              </p:cNvPr>
              <p:cNvCxnSpPr>
                <a:cxnSpLocks/>
                <a:stCxn id="11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58E107A9-8659-4311-A360-0FA2A4808D1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5AE8FEC-EBAE-4EBB-891F-99F5CFFD127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35B36357-33B5-4FE7-85DC-950653E5F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10F9624B-1707-4C9F-ADAC-8760A9D70A0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8278A8DF-24D9-4F2F-831B-A6253246853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345193C4-E5EC-4C67-B464-BC06CC0EF6F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9" name="Groep 108">
                    <a:extLst>
                      <a:ext uri="{FF2B5EF4-FFF2-40B4-BE49-F238E27FC236}">
                        <a16:creationId xmlns:a16="http://schemas.microsoft.com/office/drawing/2014/main" id="{DB1DB139-5ED5-49AF-946E-35236AC2579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32E78277-CDE3-4A41-8267-62465E69FC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" name="Rechthoek 112">
                      <a:extLst>
                        <a:ext uri="{FF2B5EF4-FFF2-40B4-BE49-F238E27FC236}">
                          <a16:creationId xmlns:a16="http://schemas.microsoft.com/office/drawing/2014/main" id="{7392213B-A1B7-4828-8C53-C3ED0431CB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Ovaal 113">
                      <a:extLst>
                        <a:ext uri="{FF2B5EF4-FFF2-40B4-BE49-F238E27FC236}">
                          <a16:creationId xmlns:a16="http://schemas.microsoft.com/office/drawing/2014/main" id="{6F5F4D7C-71C5-43D8-8077-5F6A8CE8AA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0" name="Afbeelding 109">
                    <a:extLst>
                      <a:ext uri="{FF2B5EF4-FFF2-40B4-BE49-F238E27FC236}">
                        <a16:creationId xmlns:a16="http://schemas.microsoft.com/office/drawing/2014/main" id="{FC34925D-C854-46D5-AF1E-193FEB914DC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1" name="Afbeelding 110">
                    <a:extLst>
                      <a:ext uri="{FF2B5EF4-FFF2-40B4-BE49-F238E27FC236}">
                        <a16:creationId xmlns:a16="http://schemas.microsoft.com/office/drawing/2014/main" id="{5981691F-0572-4A53-83BF-7880ECDEC0E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25F03658-BEAB-445D-B244-A1F318C1547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53DA52D3-9D38-4948-B759-9FDF458650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DCF911A2-9070-47F0-AF1D-49A12C0657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5EDDF8E4-A59C-431B-BF35-A53008BDB2C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C3401B6F-6A0C-447B-8C45-DEB53A1330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FAC75800-AC5E-4C8B-901B-1445E3223B7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512E4F18-6BE2-4ED7-AA89-6D590794C3B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F989E67B-6F07-4924-B06F-068F9CA477E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7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 (Vol scher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 (VOL SCHERM)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55" name="Instructie">
            <a:extLst>
              <a:ext uri="{FF2B5EF4-FFF2-40B4-BE49-F238E27FC236}">
                <a16:creationId xmlns:a16="http://schemas.microsoft.com/office/drawing/2014/main" id="{C44E10A6-9EE7-4872-AD77-418A61C7031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6" name="Meer informatie">
              <a:extLst>
                <a:ext uri="{FF2B5EF4-FFF2-40B4-BE49-F238E27FC236}">
                  <a16:creationId xmlns:a16="http://schemas.microsoft.com/office/drawing/2014/main" id="{B126B17B-EE79-4898-BF9E-3E76EC21B3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7" name="Freeform 101">
                <a:extLst>
                  <a:ext uri="{FF2B5EF4-FFF2-40B4-BE49-F238E27FC236}">
                    <a16:creationId xmlns:a16="http://schemas.microsoft.com/office/drawing/2014/main" id="{908544A4-A4EA-47D4-8C2A-52EEC9C4C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6DA4037C-6E2D-4417-AA1F-20BA26C58FC3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91AC5177-B60F-422F-987E-80F2A8F3FE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1DB14F1-7B52-4038-9F87-45E850CACD6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73315F44-0813-4178-9019-5C6601FF2411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33AA3C67-1A1C-4AA1-AE62-2B57D507B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8275B3C4-E3EC-45B4-A231-89DD2CDAD5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273062E-B136-4847-A997-FFEB4AE0344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F1FB2D2D-6216-4C5A-BF22-58D6A7B526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A0B7F36E-C816-4933-99B4-0E9B6282672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F091267-5509-4290-B372-18785FF3566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33F5F649-219C-4919-BC32-560991B2A7F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A1CEA2A-50E1-453B-A7BD-74E5071B1C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1EE9A4B2-D386-410C-B003-E5A9093ACF8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6" name="Gelijkbenige driehoek 95">
                <a:extLst>
                  <a:ext uri="{FF2B5EF4-FFF2-40B4-BE49-F238E27FC236}">
                    <a16:creationId xmlns:a16="http://schemas.microsoft.com/office/drawing/2014/main" id="{509614DD-7594-47D4-BE66-63234FB63EB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CDC3A1E2-39D2-48C1-8CB4-A4488384B08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252C0EC5-32EE-4B9C-BB67-64A264CFCC1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2AB7189D-322C-45F5-ABB0-193A030D49C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88C69189-387E-42B3-BC44-83FFF0A238A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CB6C0FB3-B6CE-4051-85B8-AE4707F9F3A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C5EBECD3-8287-4CE8-9703-76E8480CAC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C68F81D-936E-4563-9DFD-A19AB71CFAB1}"/>
                  </a:ext>
                </a:extLst>
              </p:cNvPr>
              <p:cNvCxnSpPr>
                <a:cxnSpLocks/>
                <a:stCxn id="9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38EAC8A1-89CC-454A-8351-03BCDD331B0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25D93A54-23E0-4B05-9028-056B5857AE5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2B0E0EAF-ED46-454C-A017-7E752B97E6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40BF2FC9-8548-4EDB-A8BD-3CA5DABA36A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BB23C566-D011-41CC-8E0B-2F94D396AFD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487018F-CAE1-432F-8E1C-921124B62D9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F40E1F41-7DF4-4B5B-9E38-69B28F9925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C9ACD094-9666-4095-9797-31F693DF1D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34F1D8E-ED4A-4C87-979D-6CEEF46A2B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FB990DFD-88BC-4F9B-A743-5389707804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01D32763-C7BA-4CF1-B15F-A6B2571CBE6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8CC253B-0C37-4309-A195-7DE480C091C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89BA5B9-DB72-4928-99A9-B283595344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5E3A34-F3E7-4EA3-97A1-F44E334908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F12E1B24-4CE4-4A1D-8CAA-52564EC882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750415B-4C85-4D61-B141-BC6249F41DE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8D8455A4-4FD7-43D4-A693-8836D1DAB1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00BF07EF-17F7-4ED0-82C9-449C0CB934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A8E0875C-83D1-47A7-BC5D-9A9B4515D95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3" name="Gelijkbenige driehoek 72">
                <a:extLst>
                  <a:ext uri="{FF2B5EF4-FFF2-40B4-BE49-F238E27FC236}">
                    <a16:creationId xmlns:a16="http://schemas.microsoft.com/office/drawing/2014/main" id="{7D2644E9-65C2-4BC9-9FD8-53076FAA9DE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Tijdelijke aanduiding voor tekst 40">
            <a:extLst>
              <a:ext uri="{FF2B5EF4-FFF2-40B4-BE49-F238E27FC236}">
                <a16:creationId xmlns:a16="http://schemas.microsoft.com/office/drawing/2014/main" id="{7130045E-57E8-4832-AA41-C530CFB89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100" name="Tijdelijke aanduiding voor tekst 9">
            <a:extLst>
              <a:ext uri="{FF2B5EF4-FFF2-40B4-BE49-F238E27FC236}">
                <a16:creationId xmlns:a16="http://schemas.microsoft.com/office/drawing/2014/main" id="{EB15DEF0-B99D-4F7B-A556-9B894013F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ucht, buiten, persoon, zitten&#10;&#10;Beschrijving is gegenereerd met zeer hoge betrouwbaarheid">
            <a:extLst>
              <a:ext uri="{FF2B5EF4-FFF2-40B4-BE49-F238E27FC236}">
                <a16:creationId xmlns:a16="http://schemas.microsoft.com/office/drawing/2014/main" id="{943F0FA8-FD24-4533-89CD-9A8F771FB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6372114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16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9648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 links, 50%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74501" y="741500"/>
            <a:ext cx="451118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75262" y="1591900"/>
            <a:ext cx="451052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 - LINKS, 50% TEKST - RECHTS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81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/ Oplos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OPSOMMING / OPLOSSING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1590675"/>
            <a:ext cx="3979008" cy="4548188"/>
          </a:xfrm>
          <a:solidFill>
            <a:schemeClr val="bg1"/>
          </a:solidFill>
        </p:spPr>
        <p:txBody>
          <a:bodyPr lIns="360000" tIns="360000" rIns="360000" bIns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7DA43C4F-9C97-4056-B8DF-84B7A61EAB6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7" name="Meer informatie">
              <a:extLst>
                <a:ext uri="{FF2B5EF4-FFF2-40B4-BE49-F238E27FC236}">
                  <a16:creationId xmlns:a16="http://schemas.microsoft.com/office/drawing/2014/main" id="{BB5F3F1F-BA05-455B-B37A-F346E068DCC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40127A30-749C-4262-A9EF-DB15FBDBEF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92191E1-AF3E-44C2-877B-4F3273DD66C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20113178-5CC2-4F19-8469-04010B135B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12FF881-591D-4256-9D53-D0AE9BF93AE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65F11CDE-3650-4FFD-B9E7-ED705F01EF9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9BEDC2D1-CD17-4501-8F98-A9DD4011FD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33FD3C77-E16A-4C65-8F57-15858FD4A5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15D3F81-C3ED-433F-A6C7-4514E684829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24AA937-96FB-4A9E-97BE-0C60A16BA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CD344EA1-92A9-4482-A4FB-D0B22437969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232DC158-DF3D-4E44-B7F8-ECB0F38C629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6B253C94-6DAD-4354-B2C5-C0284B9D91D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96A66706-ED9C-40D4-A75D-7F9AE87AB0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6581E84-54B0-43AE-B9F2-2B1A912DE6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7" name="Gelijkbenige driehoek 96">
                <a:extLst>
                  <a:ext uri="{FF2B5EF4-FFF2-40B4-BE49-F238E27FC236}">
                    <a16:creationId xmlns:a16="http://schemas.microsoft.com/office/drawing/2014/main" id="{508FA389-448D-455C-BFC5-5650CC58243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4512648F-1DB9-4D7D-A7A9-7B898924769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36A7F0A5-E791-408E-821A-19E6A311875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A9CD28C3-6F0C-4490-BF7A-6C5CA450038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Vrije vorm: vorm 90">
                <a:extLst>
                  <a:ext uri="{FF2B5EF4-FFF2-40B4-BE49-F238E27FC236}">
                    <a16:creationId xmlns:a16="http://schemas.microsoft.com/office/drawing/2014/main" id="{49EBF495-FEAF-457C-BDB0-3257532FAB4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hthoek: afgeronde hoeken 91">
                <a:extLst>
                  <a:ext uri="{FF2B5EF4-FFF2-40B4-BE49-F238E27FC236}">
                    <a16:creationId xmlns:a16="http://schemas.microsoft.com/office/drawing/2014/main" id="{0919A405-8792-4938-84D7-FE90D95AD7B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6CF6639-A289-460E-9655-47D6ED8F8F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E31D84DA-975B-45B9-9026-615BF4312A18}"/>
                  </a:ext>
                </a:extLst>
              </p:cNvPr>
              <p:cNvCxnSpPr>
                <a:cxnSpLocks/>
                <a:stCxn id="9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392C90B5-301B-4500-A993-08600974389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FD806ACA-8CCB-4E78-A288-9B72EC61956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B4D10624-9A9A-40E0-BDAB-A2AFE03B63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F0D8F0F0-0243-452A-871A-237DF96BFA9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FE67AB4F-ACBA-4030-A180-6FBB683E7B5A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38453112-687A-437B-8CF6-E9A013A000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47AFFD7E-682C-4A34-A0D4-DE9A83DFAA9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5C0DA38-F265-489A-B591-635AA481A9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Rechthoek 86">
                      <a:extLst>
                        <a:ext uri="{FF2B5EF4-FFF2-40B4-BE49-F238E27FC236}">
                          <a16:creationId xmlns:a16="http://schemas.microsoft.com/office/drawing/2014/main" id="{370AEB04-9F59-4C72-906A-5C3FEA6E59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Ovaal 87">
                      <a:extLst>
                        <a:ext uri="{FF2B5EF4-FFF2-40B4-BE49-F238E27FC236}">
                          <a16:creationId xmlns:a16="http://schemas.microsoft.com/office/drawing/2014/main" id="{466C020E-2A8F-4B49-A1DF-DA508708A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2AE95C1A-3A99-4F12-8AE9-BEAEC3BE87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15A10ABC-2D5A-428E-AC60-187AF332A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3C9C2EE3-7A4B-41A8-9288-C3C7CE6FC7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772AF37D-93C3-45E3-BB11-25D1DABDF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DEDEFD19-B0B9-44FF-AD73-AEAECCD49A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B0EBDEF5-6E98-4755-AE0A-30533A6848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F21F02C4-BE8A-4A14-BCFF-D30CDA4AB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5E94C9F3-F456-46B1-AC91-8964C5D7FD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23826B40-B49C-41D4-9927-835FBDC82CF0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30303564-CDF3-4ED9-B4A0-AD6151CB22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E67B25C5-D261-4308-8C7A-BEA10C437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101" name="Tijdelijke aanduiding voor tekst 9">
            <a:extLst>
              <a:ext uri="{FF2B5EF4-FFF2-40B4-BE49-F238E27FC236}">
                <a16:creationId xmlns:a16="http://schemas.microsoft.com/office/drawing/2014/main" id="{D368B593-0DE6-4170-BF90-B794F372F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slid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foto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slides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3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0"/>
            <a:ext cx="12203113" cy="6858000"/>
          </a:xfrm>
          <a:gradFill>
            <a:gsLst>
              <a:gs pos="0">
                <a:schemeClr val="accent1">
                  <a:alpha val="70000"/>
                </a:schemeClr>
              </a:gs>
              <a:gs pos="79000">
                <a:schemeClr val="bg2">
                  <a:alpha val="5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HOOFDSTUK MET FOTO</a:t>
            </a:r>
          </a:p>
        </p:txBody>
      </p:sp>
      <p:sp>
        <p:nvSpPr>
          <p:cNvPr id="114" name="Titel 1"/>
          <p:cNvSpPr>
            <a:spLocks noGrp="1"/>
          </p:cNvSpPr>
          <p:nvPr>
            <p:ph type="title" hasCustomPrompt="1"/>
          </p:nvPr>
        </p:nvSpPr>
        <p:spPr>
          <a:xfrm>
            <a:off x="2328984" y="3172846"/>
            <a:ext cx="7514147" cy="881162"/>
          </a:xfrm>
          <a:noFill/>
        </p:spPr>
        <p:txBody>
          <a:bodyPr wrap="none" lIns="360000" tIns="180000" rIns="360000" bIns="144000" anchor="t">
            <a:sp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Plaats hier uw hoofdstuktitel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4465785" y="2577132"/>
            <a:ext cx="3260454" cy="598589"/>
          </a:xfrm>
          <a:prstGeom prst="roundRect">
            <a:avLst>
              <a:gd name="adj" fmla="val 0"/>
            </a:avLst>
          </a:prstGeom>
          <a:ln w="9525">
            <a:solidFill>
              <a:schemeClr val="bg1"/>
            </a:solidFill>
          </a:ln>
        </p:spPr>
        <p:txBody>
          <a:bodyPr wrap="none" lIns="216000" tIns="144000" rIns="216000" bIns="144000" anchor="ctr">
            <a:spAutoFit/>
          </a:bodyPr>
          <a:lstStyle>
            <a:lvl1pPr marL="0" indent="0" algn="ctr">
              <a:buNone/>
              <a:defRPr sz="2000" b="0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TITEL VAN HOOFDSTUK</a:t>
            </a:r>
            <a:endParaRPr lang="en-US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AD578D48-EA26-4A67-915D-9A49231459B1}"/>
              </a:ext>
            </a:extLst>
          </p:cNvPr>
          <p:cNvGrpSpPr/>
          <p:nvPr userDrawn="1"/>
        </p:nvGrpSpPr>
        <p:grpSpPr>
          <a:xfrm>
            <a:off x="12391603" y="1434"/>
            <a:ext cx="3183677" cy="2490397"/>
            <a:chOff x="12391603" y="1434"/>
            <a:chExt cx="3183677" cy="2490397"/>
          </a:xfrm>
        </p:grpSpPr>
        <p:grpSp>
          <p:nvGrpSpPr>
            <p:cNvPr id="2" name="Groep 1"/>
            <p:cNvGrpSpPr/>
            <p:nvPr userDrawn="1"/>
          </p:nvGrpSpPr>
          <p:grpSpPr>
            <a:xfrm>
              <a:off x="12391603" y="1434"/>
              <a:ext cx="3183677" cy="1460460"/>
              <a:chOff x="12391603" y="1434"/>
              <a:chExt cx="3183677" cy="1460460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397264" y="1434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Insert</a:t>
                </a:r>
                <a:r>
                  <a:rPr kumimoji="0" lang="nl-NL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 CHAPTER BACKGROUND</a:t>
                </a:r>
              </a:p>
            </p:txBody>
          </p:sp>
          <p:sp>
            <p:nvSpPr>
              <p:cNvPr id="119" name="Ovaal 118"/>
              <p:cNvSpPr/>
              <p:nvPr userDrawn="1"/>
            </p:nvSpPr>
            <p:spPr>
              <a:xfrm>
                <a:off x="12391603" y="36792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0" name="Rechte verbindingslijn 119"/>
              <p:cNvCxnSpPr>
                <a:cxnSpLocks/>
              </p:cNvCxnSpPr>
              <p:nvPr userDrawn="1"/>
            </p:nvCxnSpPr>
            <p:spPr>
              <a:xfrm>
                <a:off x="12397263" y="24306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2" name="Rechthoek 121"/>
              <p:cNvSpPr/>
              <p:nvPr userDrawn="1"/>
            </p:nvSpPr>
            <p:spPr>
              <a:xfrm>
                <a:off x="12757284" y="433986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Sleep de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foto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van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je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folder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naar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de slide. 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animatie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wordt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automatisch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toegevoegd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</a:p>
            </p:txBody>
          </p:sp>
          <p:grpSp>
            <p:nvGrpSpPr>
              <p:cNvPr id="127" name="Groep 126"/>
              <p:cNvGrpSpPr/>
              <p:nvPr userDrawn="1"/>
            </p:nvGrpSpPr>
            <p:grpSpPr>
              <a:xfrm>
                <a:off x="12757284" y="1143060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/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Ovaal 148"/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Vrije vorm: vorm 149"/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Rechthoek: afgeronde hoeken 150"/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2" name="Rechte verbindingslijn 151"/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/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AAE4DD4F-D994-4BC1-A2E2-B7144B3BE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396764" y="170855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FF78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A632C9B-CCBE-48EA-852A-6E13EAEB04DB}"/>
                </a:ext>
              </a:extLst>
            </p:cNvPr>
            <p:cNvSpPr/>
            <p:nvPr userDrawn="1"/>
          </p:nvSpPr>
          <p:spPr>
            <a:xfrm>
              <a:off x="12757284" y="178058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Meer weten?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dia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‘Instructie dia: YouTube links’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open deze in de diavoorstelling en klik op de gewenste video link.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4ACE371-FB75-4BF8-8F57-7152F160D6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9183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BEC9D2B-67E4-49FE-A811-5A787B361C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90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28" name="Tijdelijke aanduiding voor tekst 40">
            <a:extLst>
              <a:ext uri="{FF2B5EF4-FFF2-40B4-BE49-F238E27FC236}">
                <a16:creationId xmlns:a16="http://schemas.microsoft.com/office/drawing/2014/main" id="{B569EE45-AE5F-4BBF-AFC9-C6D307A7A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D8E573C6-BFB9-42C0-B6BC-378695AD94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4" grpId="0"/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1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591899"/>
            <a:ext cx="5195818" cy="4545375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5215977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5215217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(1) GRAFIEK + TEKST</a:t>
            </a:r>
          </a:p>
        </p:txBody>
      </p:sp>
      <p:grpSp>
        <p:nvGrpSpPr>
          <p:cNvPr id="68" name="Instructie">
            <a:extLst>
              <a:ext uri="{FF2B5EF4-FFF2-40B4-BE49-F238E27FC236}">
                <a16:creationId xmlns:a16="http://schemas.microsoft.com/office/drawing/2014/main" id="{0827FEED-6D95-468F-AABF-A13CEE2DF182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69" name="Meer informatie">
              <a:extLst>
                <a:ext uri="{FF2B5EF4-FFF2-40B4-BE49-F238E27FC236}">
                  <a16:creationId xmlns:a16="http://schemas.microsoft.com/office/drawing/2014/main" id="{8620AC55-2A03-4A48-B387-076F221937C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182B026B-CE76-42B7-B56B-46F74D480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F3BFD436-BF50-4DE3-B905-AD7665075B5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F92B49F6-3B20-4122-84AC-6D23B0630D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CEA24845-469A-4366-861E-22937C8DA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A8A593E-F1CF-4581-949D-5A2145B85244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BE3B9224-A51F-4916-B8C1-6736ED7C377B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952ED38D-8172-41AE-894A-2526261C23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59DADC5F-A272-47B2-B5F2-A7707758EB59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7D6A73FB-AC92-4F23-904D-B101FCEF19F9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593A4BFF-899D-49EA-A413-49EE0231824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FDF81793-BBF2-4400-921F-1B5EDCAA5200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kstvak 77">
                <a:extLst>
                  <a:ext uri="{FF2B5EF4-FFF2-40B4-BE49-F238E27FC236}">
                    <a16:creationId xmlns:a16="http://schemas.microsoft.com/office/drawing/2014/main" id="{B8FF97AE-4434-4E6A-8594-D67184C4D0FD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6EE858C5-6CA3-41B9-A7AF-0C7DDDA5BFBE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0" name="Picture 3">
                <a:extLst>
                  <a:ext uri="{FF2B5EF4-FFF2-40B4-BE49-F238E27FC236}">
                    <a16:creationId xmlns:a16="http://schemas.microsoft.com/office/drawing/2014/main" id="{5B9FE8DE-A5E5-453E-9C69-9247E041ECD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D375AA58-7539-4958-9F23-3D1BE6240F7B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4F80414C-1B45-414A-A3F6-D08BCA09D4D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D73FA6BD-F4D6-420F-935D-BA08E52FA14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7F01B3D2-89EC-461F-ACC8-D5FA3A7D898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12ED0275-0BA4-4E09-860C-D2046CFA8D14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DD5F1C32-C280-4BA1-A766-90EE5473FBFB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B880A174-894C-49A5-B6D3-C9912E224C5D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914AB4F2-ECA4-4659-B2EA-C01CC2C0E2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0B2133DC-CEA1-4318-BA34-D607EE7E10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87DB7CC-365B-438E-BC40-E2E2604749B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85DF35B0-375F-4CD0-BC96-19E10CD3A34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9A0AB90A-0D35-4B63-BCB0-BB434FC9C9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EA15DC35-863C-42FF-908D-BEC7E6157A1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9BF7997E-DBD4-4EBB-8334-64940B4A1E6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6AC3FF57-5C3F-4F96-80FC-455E2CA9103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744AF92-2F4C-4547-8EEC-DD0E7B0E77C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A38EA495-F0FD-4C67-AC7B-8B41529B987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7FFBCD07-7336-499D-9F83-4124B98F4E4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1F8F2315-F236-47A3-8F67-12994A39D2A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77D92F66-C5DC-4549-AFA0-070042B2C48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D5F5F3E1-FCC9-4CDC-B7CA-C99991E6B68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476CE182-FB12-4517-A47F-F9BE248DCF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EA17331F-0A04-4D26-B3CF-7A19878D6FEE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0627409C-B6D1-47C3-BCE5-1818C53141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64F9769-1B50-48D9-9C9B-1CE53AA6237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437F7DB2-2EE8-4199-AC9A-49D1F2874B7C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9281C661-3C92-441F-8D5F-87A2E9B62A8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8D8A145-EAEA-4BF2-9979-3FA10710090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30A65678-7E0D-4529-B241-1C0F332F7E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F4C97040-9B0A-44B1-85B8-3DDB483862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B3DDE2E-1447-40C2-8809-2C751FB4FF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A76F654B-C477-425E-A666-77F0B24C87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1205401-D850-49D6-9B76-0C39B6804A9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855221EB-305C-48CF-A90E-3D8A84A2BCD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F1171153-65C8-4E2A-8324-3EF1FDA1283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0AAC748C-E5AE-4178-829D-5F28E8278CC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50E1A1F0-B8F9-4495-8098-21FD38C9994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CE775BFD-E26E-4F9D-94B3-B7F6176FADA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A3AE9A0E-C7A8-49FA-BE6D-B857F70FA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CA2C4AEB-BF4F-45AE-A7DC-9C5F764E9569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CC84986-E5AD-47FF-BF4D-944FED1F681B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D154BBBD-3764-453D-B448-EB1814118DA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EC69A03-025E-4409-A7C5-CA40A2AB578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7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2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999" y="1591900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(2) GRAFIEK + TEKST</a:t>
            </a:r>
          </a:p>
        </p:txBody>
      </p:sp>
      <p:sp>
        <p:nvSpPr>
          <p:cNvPr id="9" name="Tijdelijke aanduiding voor grafiek 12"/>
          <p:cNvSpPr>
            <a:spLocks noGrp="1"/>
          </p:cNvSpPr>
          <p:nvPr>
            <p:ph type="chart" sz="quarter" idx="15" hasCustomPrompt="1"/>
          </p:nvPr>
        </p:nvSpPr>
        <p:spPr>
          <a:xfrm>
            <a:off x="6275999" y="4125246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69" name="Instructie">
            <a:extLst>
              <a:ext uri="{FF2B5EF4-FFF2-40B4-BE49-F238E27FC236}">
                <a16:creationId xmlns:a16="http://schemas.microsoft.com/office/drawing/2014/main" id="{6FC193BA-0D5C-4C22-A4F3-F44614379DAE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9" name="Meer informatie">
              <a:extLst>
                <a:ext uri="{FF2B5EF4-FFF2-40B4-BE49-F238E27FC236}">
                  <a16:creationId xmlns:a16="http://schemas.microsoft.com/office/drawing/2014/main" id="{8296BD54-E465-4FED-8221-90A29D6BA5A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7" name="Freeform 101">
                <a:extLst>
                  <a:ext uri="{FF2B5EF4-FFF2-40B4-BE49-F238E27FC236}">
                    <a16:creationId xmlns:a16="http://schemas.microsoft.com/office/drawing/2014/main" id="{9080DEE3-33AF-4C11-AAE3-DF37FB0AD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7F773FFD-4E4D-49F1-A7BD-C1A0E97940E1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8AF7A144-45E4-413B-A09F-8BC93ABBCA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931C306-3B23-47CF-8387-9CD020AD6B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80CB3EE2-7CF1-416E-BFC9-A26581D45428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D12C9A90-F972-4514-8C24-55F8328B99E6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32642BA2-236C-4100-94D5-9CB0B2DAB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E94CE6E-2283-4847-B136-AFC1A01AE76F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0AAAD1A4-31FC-48C2-B1B3-88257A0E5B83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69EF13F9-09DA-4F6E-B02B-5AB56C638D0C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BB53247F-357E-4DE8-A752-2931BFEA16B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1933B39E-0122-4434-8908-37C689179999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CC4DAD43-6AD9-40E0-9F6A-98E8AA419890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40" name="Picture 3">
                <a:extLst>
                  <a:ext uri="{FF2B5EF4-FFF2-40B4-BE49-F238E27FC236}">
                    <a16:creationId xmlns:a16="http://schemas.microsoft.com/office/drawing/2014/main" id="{53898494-B8BA-4564-86CC-D91BADD5595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58A4E563-8934-4C62-831F-5FD36DA93218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4135114-1C61-402F-9175-98BD2B7A5B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4187FB71-3829-4CEA-B76C-F2DEC1E89BF3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AC5BB32F-E382-4103-BB40-61C6B24D65E9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DD625F8-66AF-4930-80E8-EC548A15E1FC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245E8E82-49DF-4ABC-8452-692A74BDB10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2A20B014-6CCC-4CCD-A2C9-BC13AA763FDB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5" name="Groep 144">
                    <a:extLst>
                      <a:ext uri="{FF2B5EF4-FFF2-40B4-BE49-F238E27FC236}">
                        <a16:creationId xmlns:a16="http://schemas.microsoft.com/office/drawing/2014/main" id="{5FC7302A-9E27-4372-AEE9-5F53E630E2C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BE9454F0-1D90-4871-BAF6-9F953CFC99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DDBA392F-2104-4B1A-B01C-F851875FB41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7" name="Rechte verbindingslijn 156">
                        <a:extLst>
                          <a:ext uri="{FF2B5EF4-FFF2-40B4-BE49-F238E27FC236}">
                            <a16:creationId xmlns:a16="http://schemas.microsoft.com/office/drawing/2014/main" id="{35662063-B5C0-4374-86C8-EBF7B77AA55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Rechte verbindingslijn 157">
                        <a:extLst>
                          <a:ext uri="{FF2B5EF4-FFF2-40B4-BE49-F238E27FC236}">
                            <a16:creationId xmlns:a16="http://schemas.microsoft.com/office/drawing/2014/main" id="{3C3FEED2-AB1D-4269-AE5B-76FDD8880C2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9" name="Groep 158">
                        <a:extLst>
                          <a:ext uri="{FF2B5EF4-FFF2-40B4-BE49-F238E27FC236}">
                            <a16:creationId xmlns:a16="http://schemas.microsoft.com/office/drawing/2014/main" id="{16EEC51E-28DE-49EC-9861-2C598FD1C07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00D6507-1BAC-4EA6-9502-59C04FAC7515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0601EDDB-C0C8-47FB-AEC4-8EE06645193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" name="Rechte verbindingslijn 161">
                          <a:extLst>
                            <a:ext uri="{FF2B5EF4-FFF2-40B4-BE49-F238E27FC236}">
                              <a16:creationId xmlns:a16="http://schemas.microsoft.com/office/drawing/2014/main" id="{5E5B3C6C-E684-471C-9958-9A242D3A557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" name="Rechte verbindingslijn 162">
                          <a:extLst>
                            <a:ext uri="{FF2B5EF4-FFF2-40B4-BE49-F238E27FC236}">
                              <a16:creationId xmlns:a16="http://schemas.microsoft.com/office/drawing/2014/main" id="{D5A1161A-B3EE-433B-AAE6-22DD1E8FF66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B9F2BBEB-8832-442F-91D2-9478E105311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3" name="Groep 152">
                      <a:extLst>
                        <a:ext uri="{FF2B5EF4-FFF2-40B4-BE49-F238E27FC236}">
                          <a16:creationId xmlns:a16="http://schemas.microsoft.com/office/drawing/2014/main" id="{FBF933ED-8F9E-4339-9BCE-C78E04470D2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FA7ED05E-47A0-4E8B-89E0-1DDF1EE5018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FDD141E6-D2F5-40C0-9466-1F614CA1E03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ABB56DEA-1831-43A0-91FB-D76052F7F4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6" name="Groep 145">
                    <a:extLst>
                      <a:ext uri="{FF2B5EF4-FFF2-40B4-BE49-F238E27FC236}">
                        <a16:creationId xmlns:a16="http://schemas.microsoft.com/office/drawing/2014/main" id="{969F5B16-24A8-4769-B2E2-C578EDB6BB51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8957C3F9-5638-421A-80BA-00F45A8113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8" name="Rechthoek: afgeronde bovenhoeken 147">
                      <a:extLst>
                        <a:ext uri="{FF2B5EF4-FFF2-40B4-BE49-F238E27FC236}">
                          <a16:creationId xmlns:a16="http://schemas.microsoft.com/office/drawing/2014/main" id="{CA1EDF70-6545-49C2-BC8F-90E0150858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9" name="Gelijkbenige driehoek 148">
                      <a:extLst>
                        <a:ext uri="{FF2B5EF4-FFF2-40B4-BE49-F238E27FC236}">
                          <a16:creationId xmlns:a16="http://schemas.microsoft.com/office/drawing/2014/main" id="{1510F77F-379A-4113-93A3-28EFEAE77616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70" name="Instructie">
            <a:extLst>
              <a:ext uri="{FF2B5EF4-FFF2-40B4-BE49-F238E27FC236}">
                <a16:creationId xmlns:a16="http://schemas.microsoft.com/office/drawing/2014/main" id="{B83F048D-68B9-425C-9A85-0E9D5053295F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131ADF73-9B45-4382-8D17-192C40E77D3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EA2CCCF4-A391-44C8-B325-9B3B86E41FC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DF146F8D-1974-4B0E-9C80-28E9D8AC9D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4" name="Rechte verbindingslijn 173">
              <a:extLst>
                <a:ext uri="{FF2B5EF4-FFF2-40B4-BE49-F238E27FC236}">
                  <a16:creationId xmlns:a16="http://schemas.microsoft.com/office/drawing/2014/main" id="{6F67E0C4-3321-4B51-8A43-3B776CA5E0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AE8A06-9640-4B1B-9664-F67086C1560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23EA4064-7B80-4102-90C5-B3857BE2BD1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06379747-10A6-4335-BE91-54E11D85894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358FCF20-1F3B-45EA-8CC3-46A7D54315B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8EFDEADC-6347-44A9-AEE4-F24C25B0D2D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EFD625F4-3C8F-4148-9782-4DFF5872EF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064BCA24-0616-4D12-85DF-355D72C227B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9" name="Rechte verbindingslijn 178">
              <a:extLst>
                <a:ext uri="{FF2B5EF4-FFF2-40B4-BE49-F238E27FC236}">
                  <a16:creationId xmlns:a16="http://schemas.microsoft.com/office/drawing/2014/main" id="{8234F7C8-FE6D-4688-B321-83B0C0562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4C37321F-2ABA-4D2A-9E95-33FB91C581FC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5E73-CE36-4D44-9E44-C51C827ACE5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7813B7AE-5753-435E-88F2-39D03B90F05C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6A1568F-1B62-46FC-A8B5-D72B4EF30281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8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591899"/>
            <a:ext cx="10772775" cy="4545375"/>
          </a:xfrm>
          <a:prstGeom prst="roundRect">
            <a:avLst>
              <a:gd name="adj" fmla="val 2545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0149ABBC-BCF0-4339-8C9D-BBDAD88D6FD3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7" name="Meer informatie">
              <a:extLst>
                <a:ext uri="{FF2B5EF4-FFF2-40B4-BE49-F238E27FC236}">
                  <a16:creationId xmlns:a16="http://schemas.microsoft.com/office/drawing/2014/main" id="{E80AEE5B-6191-460C-910D-73DA2923C68E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570DBA8A-A6EA-4D08-AFEB-7158112EE2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BBB2676B-48AC-4144-ADC6-1973697102AC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34349B95-0F09-4E18-8E1C-D1C19D4A8A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23D35F94-8854-43CA-9726-09740A645E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ED59E307-FAF5-4DF7-A7DA-B542EB1F59B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B920E1F7-F327-4DB0-B6F8-6C322E446781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CF81F5D4-9436-4199-A799-8FAE4BAD1B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B1F197FA-E7C9-4BF3-AD59-4F829C30698B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AA352F0B-F9F9-40E3-826B-D9EF7BB12830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B181BB05-1434-46E8-9769-BDBACC841C53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FA91D0F3-6BC7-4E22-9B39-13F57A75CE48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9467A51F-A190-4C02-926C-A69AEADD5F46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A590FAB7-FDF6-4B2C-B8A3-B81E21E2468C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38" name="Picture 3">
                <a:extLst>
                  <a:ext uri="{FF2B5EF4-FFF2-40B4-BE49-F238E27FC236}">
                    <a16:creationId xmlns:a16="http://schemas.microsoft.com/office/drawing/2014/main" id="{53FA3CA8-982A-4599-A22F-35CD4BE9FFF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97A41255-53FA-40B4-9514-9ACADC877FE2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12B0AB56-C48D-425E-9807-E417EAEDCA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54F2FFD7-33C7-4ADC-A550-9BAAB12AAA9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ACF37029-17D7-4809-8C08-78C935AF22D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D208D98-1CAC-4D14-8CC7-7B06F5FDF10B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8AA03A9A-99E9-4583-BDD8-0180770ABDBF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C83F9324-6C6B-4BC2-BCF5-FDB860DA7634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AFAEA02A-3D09-4BEA-AF30-4AB3811C9C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0404659-10A2-44DD-9A71-46B74466AC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9D12B9B-2021-4717-A563-4F3371D39C9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C43FAFEE-FA58-47C5-8DDB-7CADB26A6DB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CE6D4228-4890-40E6-A254-91CB5C6F038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59400C19-504B-45D6-A5ED-FF48A580B733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D3C70DAB-4DBC-4AF2-8C89-562B61107C6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AE0B9F89-E8BF-438D-9552-52FAAC6F642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1B6E067E-7E91-4458-A087-C4ABE6EA3043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D17D723B-A5C5-4B83-8CEC-2385711347A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EE7B00BE-B144-49F7-88D0-3B4395E1650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0FA46D95-B076-4200-B64F-83908D3600D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A2FF95F5-E31B-4B92-8245-47B5BAAC43F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AC655BA4-A26D-4B7B-8AB5-25416934832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88AD489D-D4E9-4FBA-9933-61688A29575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96C02001-1ED8-4057-92F3-00F10F9AEA9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CBEA3B4A-50AC-4337-8E1A-CC172F6629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2C448F1-6D62-4DCC-84DE-189F08FE0F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DB1ED232-46EC-4974-95AB-55CE684CF301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4B0EA9AF-8F8F-466E-A8DF-E321B9691786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406C811E-8F2D-4576-9AC8-BCA6395C1E2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7C040ECD-A631-4A15-AF51-EC306B7541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0E050269-A2B8-4E82-BD54-F4940CC0B3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5D59A0E-CFC8-4447-9BE8-76765E5A9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29547ABD-4DEE-4D80-8C3B-1613C41519E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AE727CD2-083B-49EB-A899-AC9F37619C5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FC2DB75D-544A-4788-9EFA-E0C21924FDA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9895927F-AECC-455B-B28B-2DED16B7595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E19B0A51-0C5F-4989-91B6-E71EBDAEA6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7C6945A5-D967-4F55-A85D-354ED1FF6E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D3AE786E-AAB4-40E1-B7EA-86A57A4EDA0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EB1F2D49-8CB3-4EDD-B2D1-8AA66DBCAE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61D6C8AB-CAF1-4E27-B4C7-876430143B4D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B35EDEA8-29F4-48A2-AF8B-82790DB02A3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71496C86-0019-4376-8EA9-0395DFF908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514CB3D8-B291-476C-88BF-5BDD9872B67E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Smart-Art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SMART-ART, 50% TEKST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275388" y="1591900"/>
            <a:ext cx="5195887" cy="4545375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/>
              <a:t>Klik op het icoon om smart-art toe te voegen.</a:t>
            </a:r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C5C4A77A-D684-4003-A1D1-26C843CC15FB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8EFB464-649A-4087-81B3-85BA9A77C64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EA4B949-576A-48A8-8458-1AB1F990325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0342797A-2F21-40B7-9B73-EA9F47E14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17D67682-F42E-489F-91E7-867BC04A9B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DE99CF-3ADA-45A1-ACD9-6363B26345E5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D53F0826-6492-4E6A-B45B-7009B8C9E7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B00E31E2-8450-42DE-B225-6D9129DB925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B3A138C-032D-40C6-A6BF-2B99501B1D8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63155-4645-4B4F-B17C-26A62B274A2F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ED50E8E7-239C-4FAD-BC55-D5D7700D601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0106A95A-8202-4C84-96D7-80973AB7E0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7" name="Gelijkbenige driehoek 36">
                <a:extLst>
                  <a:ext uri="{FF2B5EF4-FFF2-40B4-BE49-F238E27FC236}">
                    <a16:creationId xmlns:a16="http://schemas.microsoft.com/office/drawing/2014/main" id="{5A37CD19-785A-4E54-8798-EECBCDF1A07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B86655-922B-4AA7-BC53-825F3271C26B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B52FE88-5522-4382-B7B1-41A0CFAD0A54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DEADCDC-C0E5-4726-93CF-8A8EEE40CA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1A694D84-42E0-4F0F-BD63-FD12A279B40A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4" name="Pijl: punthaak 23">
                <a:extLst>
                  <a:ext uri="{FF2B5EF4-FFF2-40B4-BE49-F238E27FC236}">
                    <a16:creationId xmlns:a16="http://schemas.microsoft.com/office/drawing/2014/main" id="{5DB1A711-1ABB-4AE4-A097-BDC71AAE5765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290E9D1-E394-48AB-946D-14D650E9A99D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57C726C7-E202-4CF4-9A37-7F576DE3B81F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3" name="Ovaal 32">
                  <a:extLst>
                    <a:ext uri="{FF2B5EF4-FFF2-40B4-BE49-F238E27FC236}">
                      <a16:creationId xmlns:a16="http://schemas.microsoft.com/office/drawing/2014/main" id="{C3ED8204-EF7A-4210-AEE2-B441F856F577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BBD4DC68-A0C6-4AD6-8408-F017523868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8B888D1-A4FB-410F-AE71-AE11867C0746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4F1972CE-E1D7-4ABB-B78F-49DE21ED8E7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BD7CFDF1-E822-4C9A-BA9C-7841751F806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FA689A47-98A0-47BB-98FE-9037F2555471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9" name="Ovaal 28">
                  <a:extLst>
                    <a:ext uri="{FF2B5EF4-FFF2-40B4-BE49-F238E27FC236}">
                      <a16:creationId xmlns:a16="http://schemas.microsoft.com/office/drawing/2014/main" id="{93696A3B-CAB6-4A3D-8800-F7183BC7B6A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509F2700-C5A6-4855-B3AF-212FEAE544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40585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591900"/>
            <a:ext cx="10772774" cy="4545376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/>
              <a:t>Klik op het icoon om smart-art toe te voegen.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C67D5AC4-2A3C-41FA-8E35-008494AA5509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2A42A6E-14F4-4004-A9A3-CB3A3424E24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14841E9-2E41-4691-9559-D12A53C9AB9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4A057630-15D1-460C-8409-92E80504E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A27BE4A6-C326-4115-BEC0-C4162CF057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FCAC71E-558F-473E-A071-56F68C397FA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D3B274E-93DE-4BCF-A9AE-772836B22F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F177219-67D7-4F67-AD21-37FC18B374C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F75D21-D4DD-4EB3-B8F1-A6F6F8740F3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0E38B384-5B73-4954-B2E8-A80C1247C3C2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FD37A2C2-34C8-43A0-B252-00B4BA8180B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104C470C-1609-407E-9D4E-A33DBAB1E0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28CC5CFC-6FFB-404A-82BF-2BB45E2FC07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42B17338-FDEB-45FF-83EE-606C25D331D2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99B251D-0044-445B-AE0E-6C14BAA67E5A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E850F440-F251-40B3-9AFA-7AFD8821DE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CC0B2034-B2E0-4256-8E3F-5D23D3E25718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3" name="Pijl: punthaak 22">
                <a:extLst>
                  <a:ext uri="{FF2B5EF4-FFF2-40B4-BE49-F238E27FC236}">
                    <a16:creationId xmlns:a16="http://schemas.microsoft.com/office/drawing/2014/main" id="{3731375B-FC39-4329-9568-AC8E561F7934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B9AA833-CD3F-4E52-9DF6-D52E55E7757E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6EDED20D-E345-4569-A36A-E532A9B17586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BB811280-D03D-4223-B9DA-5CFDAA88F41A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20CB41EC-CEA2-4631-95ED-A69BA5023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D8B18848-DC4B-4132-88CF-5950C68BF154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C2518B30-F09A-48DD-87A0-04A09FCCDCE1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347543FA-6845-471D-922C-F8E6097616E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BF156B9-243F-4B35-ADFD-31B75023B12E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8" name="Ovaal 27">
                  <a:extLst>
                    <a:ext uri="{FF2B5EF4-FFF2-40B4-BE49-F238E27FC236}">
                      <a16:creationId xmlns:a16="http://schemas.microsoft.com/office/drawing/2014/main" id="{65BDC14E-F6AC-4D3E-AC56-8DB667C38690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615D0BD-A693-4EDC-965B-F462C3D0B4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4957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590675"/>
            <a:ext cx="5195817" cy="45466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tabel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36" name="Instructie">
            <a:extLst>
              <a:ext uri="{FF2B5EF4-FFF2-40B4-BE49-F238E27FC236}">
                <a16:creationId xmlns:a16="http://schemas.microsoft.com/office/drawing/2014/main" id="{36E6B6DA-5E8C-4ECE-B737-5BA82DDA0E0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2" name="Meer informatie">
              <a:extLst>
                <a:ext uri="{FF2B5EF4-FFF2-40B4-BE49-F238E27FC236}">
                  <a16:creationId xmlns:a16="http://schemas.microsoft.com/office/drawing/2014/main" id="{69BE9E7D-861B-40BD-A07D-F1F20F46920F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D2F62EF8-3373-466C-99FC-9EA3217193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9521E184-30DB-486A-9D7C-E2E7C0CF0801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378312C7-B774-4931-AA0B-6D6714F479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A29DE055-8489-4240-A8A9-32CA47F0B6F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F93EA269-A015-47EA-AA69-7045B516A3F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308EAA99-729F-4658-A5C6-BC8D99555D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28E1BDB1-6425-495E-9C7A-E59A34F17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36175A2-5920-4645-8B37-5E2230C3C87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C13F2A3-8662-4DD3-BC3F-5C3F8A33CC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5694DCD-353F-49D9-9517-C0974144A37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8B7546FA-EC8F-43AF-88F0-429FD2F0FF6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A5DD3036-7EF3-473F-90B9-1A3D243F75E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B53A30-A5BE-4056-8534-777F119BE8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A644C07-7F30-46AA-8882-3069B0D101B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D3823B14-2A94-493C-A2BF-4E53B8D897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2" name="Tabel icoon">
              <a:extLst>
                <a:ext uri="{FF2B5EF4-FFF2-40B4-BE49-F238E27FC236}">
                  <a16:creationId xmlns:a16="http://schemas.microsoft.com/office/drawing/2014/main" id="{2C6A41D7-A828-44F4-9C1A-75DFBC9AC4BC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AB62C3F-B279-454F-BDF2-C2B2FE4F32E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4F59E61-B7F9-42D6-8AF7-BEA2B23AEF6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3B1D273-93E0-4EF8-8655-A9FDBAEA569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6622D9CA-ED04-4F6A-8117-B9AE3D92DA01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E78D254C-4C4C-4E05-BD54-307EF07CF3E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739C1258-1666-463B-B708-B6C4BA3D3FE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CDCD3E5D-E998-43DF-AEBD-E98E76F234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4589DB93-C882-4CE0-8204-D430DF25B9C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9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591899"/>
            <a:ext cx="10772774" cy="4545375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tabel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6499A527-59DD-402C-BBE9-8693C58FB53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36" name="Meer informatie">
              <a:extLst>
                <a:ext uri="{FF2B5EF4-FFF2-40B4-BE49-F238E27FC236}">
                  <a16:creationId xmlns:a16="http://schemas.microsoft.com/office/drawing/2014/main" id="{5EA70EB4-ED24-4039-9E5A-9882D0BADDB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6" name="Freeform 101">
                <a:extLst>
                  <a:ext uri="{FF2B5EF4-FFF2-40B4-BE49-F238E27FC236}">
                    <a16:creationId xmlns:a16="http://schemas.microsoft.com/office/drawing/2014/main" id="{BF4C4CC4-DDE6-4C04-8C0E-B4AEDE7F6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19641D90-51E7-4486-BA50-5333F9B5874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F59CB3CA-1F80-43B3-A021-C068EEBB40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580D29A9-3993-4EF1-A6D5-B8B17F7FA2D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0BD7076-E625-41B3-B143-2D563F08460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D40FB815-28BD-4D28-9106-E4861B26C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4AD1EBF6-07C5-4147-9E52-5AEFF4F5E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B65BAC8-F17D-4F12-AFE2-6F01A1FDD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9AB25600-4B99-48F7-A4D0-293D47C9423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4DE5B29-A986-47C0-AFE4-2DFE19B7330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925F5254-ACAF-4D68-88E0-964452EE26A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43D6A681-FCC4-41F5-B63E-15C6319A4E9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3E75DBA1-8187-4593-9A2D-B1C57BB7641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5" name="Gelijkbenige driehoek 84">
                <a:extLst>
                  <a:ext uri="{FF2B5EF4-FFF2-40B4-BE49-F238E27FC236}">
                    <a16:creationId xmlns:a16="http://schemas.microsoft.com/office/drawing/2014/main" id="{BB87BD35-43F3-43E5-9DC2-0EBDF28619C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43FD9131-ED07-4573-B75E-970795BF1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4" name="Tabel icoon">
              <a:extLst>
                <a:ext uri="{FF2B5EF4-FFF2-40B4-BE49-F238E27FC236}">
                  <a16:creationId xmlns:a16="http://schemas.microsoft.com/office/drawing/2014/main" id="{7216E5AC-69CA-4EB6-82CF-B70F20B88406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66BD3321-52DE-4A57-BA2E-37A7A556182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2F9C506C-8AFC-4653-A480-FE611B38F6E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794B8CEC-ECD4-4FFF-9FA9-2EAE96BB13C1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55D91C5-2EF4-4FDC-A4CC-15D1481C207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5D650818-987F-4CF3-8EC4-2D095F4C177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E538E741-12D9-4AE4-A7BD-0C0175CC6BA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A4A73A61-4432-4311-A329-7893D8AABCD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C9AA0DD6-CB1D-4E2B-98FA-C4BE2E3A38F1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8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DF273E2-CAAD-40D8-9B8A-6B0ED128C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29245"/>
          <a:stretch/>
        </p:blipFill>
        <p:spPr>
          <a:xfrm>
            <a:off x="-1" y="-1"/>
            <a:ext cx="13391999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REFERENTIES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5F91DF2-ED62-4705-8D56-6B801B799CCE}"/>
              </a:ext>
            </a:extLst>
          </p:cNvPr>
          <p:cNvGrpSpPr/>
          <p:nvPr userDrawn="1"/>
        </p:nvGrpSpPr>
        <p:grpSpPr>
          <a:xfrm>
            <a:off x="12385632" y="0"/>
            <a:ext cx="3189647" cy="6718205"/>
            <a:chOff x="12385632" y="0"/>
            <a:chExt cx="3189647" cy="6718205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C1D599-2B76-4FBF-B5CB-DC36E38C4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6764" y="42935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CE3A359-045F-4E3A-A2AE-D2033D289052}"/>
                </a:ext>
              </a:extLst>
            </p:cNvPr>
            <p:cNvSpPr/>
            <p:nvPr userDrawn="1"/>
          </p:nvSpPr>
          <p:spPr>
            <a:xfrm>
              <a:off x="12385632" y="44152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870093A1-4878-48F9-8F44-DFEDE9FE5B6C}"/>
                </a:ext>
              </a:extLst>
            </p:cNvPr>
            <p:cNvSpPr/>
            <p:nvPr userDrawn="1"/>
          </p:nvSpPr>
          <p:spPr>
            <a:xfrm>
              <a:off x="12751314" y="448134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afbeeldingskader te krijgen, klik op het pijltje onder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9BD3F972-B166-4396-8EC3-DECFD1092497}"/>
                </a:ext>
              </a:extLst>
            </p:cNvPr>
            <p:cNvGrpSpPr/>
            <p:nvPr userDrawn="1"/>
          </p:nvGrpSpPr>
          <p:grpSpPr>
            <a:xfrm>
              <a:off x="12751312" y="5032287"/>
              <a:ext cx="1499406" cy="678267"/>
              <a:chOff x="12757283" y="5191603"/>
              <a:chExt cx="1499406" cy="678267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86FE2468-A7AC-42B0-8BE3-6A7A2A656414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21BB3B9-CD0B-400E-9657-97019F07CFE2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4526C22D-2CAC-4C39-90AF-B60729E8798E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812080F6-9D02-4B32-B18B-F759B1AD3689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216" name="Picture 3">
                <a:extLst>
                  <a:ext uri="{FF2B5EF4-FFF2-40B4-BE49-F238E27FC236}">
                    <a16:creationId xmlns:a16="http://schemas.microsoft.com/office/drawing/2014/main" id="{EA79183B-843C-4F3E-8C63-529E526EA3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040754A4-9E45-43C8-9EF9-1C395B928E11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43DA79C-C702-4832-ABE7-5BC97C99BFC7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BAC5DF3E-1417-4577-8A20-BB22E7A5DFF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9C04CFF-355D-4741-9B10-9E9EFC433E1D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FCDFAEA2-42CB-4BA4-BA70-D79B70B4CDA7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7" name="Ovaal 226">
                  <a:extLst>
                    <a:ext uri="{FF2B5EF4-FFF2-40B4-BE49-F238E27FC236}">
                      <a16:creationId xmlns:a16="http://schemas.microsoft.com/office/drawing/2014/main" id="{FBA74F8C-0828-4271-A7C8-6CFC2559CFAF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8" name="Afbeelding 227">
                  <a:extLst>
                    <a:ext uri="{FF2B5EF4-FFF2-40B4-BE49-F238E27FC236}">
                      <a16:creationId xmlns:a16="http://schemas.microsoft.com/office/drawing/2014/main" id="{D4D08E84-56E3-4180-A378-6B4B37FB5DD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5825" y="3643048"/>
                  <a:ext cx="161284" cy="130447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52827EF2-C9C8-4CF6-A632-9B7AA6C6B287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DE479D30-08F6-41F0-93A1-4CE94C4A30CA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Vrije vorm: vorm 220">
                  <a:extLst>
                    <a:ext uri="{FF2B5EF4-FFF2-40B4-BE49-F238E27FC236}">
                      <a16:creationId xmlns:a16="http://schemas.microsoft.com/office/drawing/2014/main" id="{A385CA8D-94C9-4250-83B3-1A4E2D2D6C2E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2" name="Afbeelding 221">
                  <a:extLst>
                    <a:ext uri="{FF2B5EF4-FFF2-40B4-BE49-F238E27FC236}">
                      <a16:creationId xmlns:a16="http://schemas.microsoft.com/office/drawing/2014/main" id="{926C15C3-C74C-4D7B-8F37-8F35EC11CB7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963" y="5617369"/>
                  <a:ext cx="109463" cy="65411"/>
                </a:xfrm>
                <a:prstGeom prst="rect">
                  <a:avLst/>
                </a:prstGeom>
              </p:spPr>
            </p:pic>
            <p:pic>
              <p:nvPicPr>
                <p:cNvPr id="223" name="Afbeelding 222">
                  <a:extLst>
                    <a:ext uri="{FF2B5EF4-FFF2-40B4-BE49-F238E27FC236}">
                      <a16:creationId xmlns:a16="http://schemas.microsoft.com/office/drawing/2014/main" id="{C9D14318-1132-458A-ADA2-FC826427B2D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606308" y="5630262"/>
                  <a:ext cx="87887" cy="52518"/>
                </a:xfrm>
                <a:prstGeom prst="rect">
                  <a:avLst/>
                </a:prstGeom>
              </p:spPr>
            </p:pic>
          </p:grpSp>
        </p:grp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A0950F6-15F1-4CCE-82E7-163FC7BA3C1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Logo invoegen/veranderen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C7C7A310-7F47-4802-88AD-3D70B878416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A3097FA6-EC30-4443-9C2E-0A13CDD948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55BDCF7C-945C-4EA7-B723-CCCA37C6F3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2785BC3-F515-4836-9953-A58375F2A25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058C865F-C625-4846-841B-BEAD4B2B2DE4}"/>
                </a:ext>
              </a:extLst>
            </p:cNvPr>
            <p:cNvGrpSpPr/>
            <p:nvPr userDrawn="1"/>
          </p:nvGrpSpPr>
          <p:grpSpPr>
            <a:xfrm>
              <a:off x="12396764" y="5817049"/>
              <a:ext cx="3178515" cy="901156"/>
              <a:chOff x="12396764" y="4300582"/>
              <a:chExt cx="3178515" cy="901156"/>
            </a:xfrm>
          </p:grpSpPr>
          <p:grpSp>
            <p:nvGrpSpPr>
              <p:cNvPr id="207" name="Meer informatie">
                <a:extLst>
                  <a:ext uri="{FF2B5EF4-FFF2-40B4-BE49-F238E27FC236}">
                    <a16:creationId xmlns:a16="http://schemas.microsoft.com/office/drawing/2014/main" id="{2C4CF5C0-55EE-4877-8E7E-94D4EC79A0CA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09" name="Freeform 101">
                  <a:extLst>
                    <a:ext uri="{FF2B5EF4-FFF2-40B4-BE49-F238E27FC236}">
                      <a16:creationId xmlns:a16="http://schemas.microsoft.com/office/drawing/2014/main" id="{48EF1392-EC4C-4331-8C7E-89D75791EE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952E08F6-CD70-49DE-9295-D87A258A8AAD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F83F6B86-5996-43B1-8F09-17D76F39E6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54848D88-FE95-447E-AD9E-9F0ED2C9EB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DD2803CA-C69F-4BE6-B18E-826F7A2AC5F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215F3F-5292-4F62-B37B-7C03E5EE295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390243BB-4448-49A9-9EA2-AE5CD1F1846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A5DE2A50-1F3B-496D-B3B5-511DD4F73F4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505B3A4E-56AB-478C-8D7D-26185CDD766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6" name="Gelijkbenige driehoek 205">
                <a:extLst>
                  <a:ext uri="{FF2B5EF4-FFF2-40B4-BE49-F238E27FC236}">
                    <a16:creationId xmlns:a16="http://schemas.microsoft.com/office/drawing/2014/main" id="{000D6224-3BCC-418D-9E43-8827B78C062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C49BCCB2-266D-486B-9F84-70DBBA0D917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D62CF43C-A04B-4823-83C0-B6310B7084D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Ovaal 198">
                <a:extLst>
                  <a:ext uri="{FF2B5EF4-FFF2-40B4-BE49-F238E27FC236}">
                    <a16:creationId xmlns:a16="http://schemas.microsoft.com/office/drawing/2014/main" id="{BACAD368-B6A4-4BEA-90DF-2A01480112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Vrije vorm: vorm 199">
                <a:extLst>
                  <a:ext uri="{FF2B5EF4-FFF2-40B4-BE49-F238E27FC236}">
                    <a16:creationId xmlns:a16="http://schemas.microsoft.com/office/drawing/2014/main" id="{7774A232-9F48-4823-B5AA-AD96DCD4779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hthoek: afgeronde hoeken 200">
                <a:extLst>
                  <a:ext uri="{FF2B5EF4-FFF2-40B4-BE49-F238E27FC236}">
                    <a16:creationId xmlns:a16="http://schemas.microsoft.com/office/drawing/2014/main" id="{E6DA8DA7-9142-40B0-87E0-17B6EAF8267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00CCEB9F-EBE6-4498-906C-90EE151DA1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08BF18D6-B770-441A-8DE3-8F40315624A7}"/>
                  </a:ext>
                </a:extLst>
              </p:cNvPr>
              <p:cNvCxnSpPr>
                <a:cxnSpLocks/>
                <a:stCxn id="20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0614BEAA-0287-4E8E-AA00-2884DE1DCA8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01FA277F-C00B-427C-9141-B6F34A860EC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0" name="Rechte verbindingslijn 179">
              <a:extLst>
                <a:ext uri="{FF2B5EF4-FFF2-40B4-BE49-F238E27FC236}">
                  <a16:creationId xmlns:a16="http://schemas.microsoft.com/office/drawing/2014/main" id="{FAF87AA3-06E0-42E7-927F-86A0D36C4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E2BE8445-3D71-4640-A211-51D140F75571}"/>
                </a:ext>
              </a:extLst>
            </p:cNvPr>
            <p:cNvGrpSpPr/>
            <p:nvPr userDrawn="1"/>
          </p:nvGrpSpPr>
          <p:grpSpPr>
            <a:xfrm>
              <a:off x="12696514" y="3566064"/>
              <a:ext cx="514284" cy="612918"/>
              <a:chOff x="12682980" y="3403241"/>
              <a:chExt cx="622284" cy="741632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6C2DF3A5-C516-4D8B-862D-E70F42829697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F9099BDE-4991-48CC-9B5B-C43335748786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92" name="Groep 191">
                    <a:extLst>
                      <a:ext uri="{FF2B5EF4-FFF2-40B4-BE49-F238E27FC236}">
                        <a16:creationId xmlns:a16="http://schemas.microsoft.com/office/drawing/2014/main" id="{4478E6F6-6512-421A-81A3-3BAE870523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95" name="Rechthoek 194">
                      <a:extLst>
                        <a:ext uri="{FF2B5EF4-FFF2-40B4-BE49-F238E27FC236}">
                          <a16:creationId xmlns:a16="http://schemas.microsoft.com/office/drawing/2014/main" id="{94B4AE66-E131-4BEC-AE4A-16918FB690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A9DA4680-9940-4692-978E-68356E6FF4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Ovaal 196">
                      <a:extLst>
                        <a:ext uri="{FF2B5EF4-FFF2-40B4-BE49-F238E27FC236}">
                          <a16:creationId xmlns:a16="http://schemas.microsoft.com/office/drawing/2014/main" id="{F8EC5D74-7F1A-45BA-BEB0-8C59366452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93" name="Afbeelding 192">
                    <a:extLst>
                      <a:ext uri="{FF2B5EF4-FFF2-40B4-BE49-F238E27FC236}">
                        <a16:creationId xmlns:a16="http://schemas.microsoft.com/office/drawing/2014/main" id="{85477FAE-447A-47CC-AB5D-75C871CE60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9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BCDEBDD4-1341-4B9A-9BC5-7D2828DC556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11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61C525E3-CB2A-44C1-AC8A-A8E6518E531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5A82E4E7-09B3-468D-82C6-2458AF1FAE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C98BCDBB-6EE5-4542-9305-081605B0247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C565E629-EA20-4AC2-9F8E-FDC55EDF39E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3153A031-957D-42AD-BE8D-97BEAF5F79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1FCACD33-EE85-47AA-9341-091130A05D4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5C7194F-338A-4EED-BBF5-DBC1A550F30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1E7AC2EE-41C1-425D-B005-43EB0C2368D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4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o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VIDEO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677" y="243068"/>
            <a:ext cx="8398646" cy="6373631"/>
          </a:xfrm>
          <a:prstGeom prst="rect">
            <a:avLst/>
          </a:prstGeom>
        </p:spPr>
      </p:pic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2902923" y="1104688"/>
            <a:ext cx="6386154" cy="3556211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voegen, </a:t>
            </a:r>
            <a:br>
              <a:rPr lang="nl-NL"/>
            </a:br>
            <a:r>
              <a:rPr lang="nl-NL"/>
              <a:t>voor meer informatie kijk je aan de zijkant van de slide </a:t>
            </a:r>
            <a:br>
              <a:rPr lang="nl-NL"/>
            </a:br>
            <a:r>
              <a:rPr lang="nl-NL"/>
              <a:t>voor meerdere instructies van hoe je een video in kan voegen.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9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screensho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39749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3975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SCREENSHOT + TEKST</a:t>
            </a:r>
          </a:p>
        </p:txBody>
      </p:sp>
      <p:grpSp>
        <p:nvGrpSpPr>
          <p:cNvPr id="54" name="Instructie">
            <a:extLst>
              <a:ext uri="{FF2B5EF4-FFF2-40B4-BE49-F238E27FC236}">
                <a16:creationId xmlns:a16="http://schemas.microsoft.com/office/drawing/2014/main" id="{1E317732-ACF7-4981-98B0-3192ADB2F0F8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67B015E7-09CB-4F44-84AC-D16EEC7A5C5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40B1D901-63FA-4256-80CB-1EA7045D79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E309EF6-568B-49FA-8DC8-1885343BCB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0C4B0E7-00BA-4BE3-851B-3F8CE7EA5A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5963C2-D53D-40CA-AF4A-AEA89BC06D4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B698A00-CC10-4B55-89FD-2CB2BCAA634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4232E6F7-4987-4D54-8E3C-69DFF46F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A6C9F926-2541-42E0-986F-5F379C0C8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AA64C79-329D-43F9-B548-7392B67A5D7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BF7B3933-796B-406F-B467-8905652D7C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A61C9B3D-0E24-4D04-8571-BEC86B87AD3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216FDC0-DFE1-49B0-AAF4-530D112E671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D1C648A-AB36-49A6-A72B-1141F967BE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60ABBBAA-EBDF-440A-BF41-8839E29210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15ED64-A12B-486F-821A-563B204609F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8CA1B3F9-312D-4B75-BF11-425E56D49AE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4B17A9-2FD9-498F-8D43-DA34359ACF1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0B3A2E1F-B1BC-435E-A609-0D50DA8E9A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5EC19C31-93EF-44CD-A307-6618DFDB717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3B028385-9A2E-464D-99F6-F6AE4C11DE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hthoek: afgeronde hoeken 120">
                <a:extLst>
                  <a:ext uri="{FF2B5EF4-FFF2-40B4-BE49-F238E27FC236}">
                    <a16:creationId xmlns:a16="http://schemas.microsoft.com/office/drawing/2014/main" id="{08B261C3-7AF5-486E-B577-DD74471C39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90114C70-CECD-41A9-AE65-F7EC8E5CC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3F69E4D-1F42-4CFA-B5C3-4E2338EBE33F}"/>
                  </a:ext>
                </a:extLst>
              </p:cNvPr>
              <p:cNvCxnSpPr>
                <a:cxnSpLocks/>
                <a:stCxn id="12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A398879F-E5E5-49B6-A148-03B1594318C4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F6D73AC-A04A-4B60-882C-33A2802AA23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7E65F069-F49A-45D1-811D-361E0C642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89C81F8B-8832-41A8-9857-778A24DEAFF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EEB41DF8-C2CC-4D81-841D-E794C6BF88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12F163D5-FA09-417F-957B-337597C3069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C684E42-FC42-4EC3-AF73-7A2A7C2158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121E30D7-98D3-4FAB-8885-16610A297F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41B6AF0-F996-4D6D-A4BA-C48B3E56BB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Ovaal 116">
                      <a:extLst>
                        <a:ext uri="{FF2B5EF4-FFF2-40B4-BE49-F238E27FC236}">
                          <a16:creationId xmlns:a16="http://schemas.microsoft.com/office/drawing/2014/main" id="{0551A90F-C27C-41BD-A7D6-44538FF92A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3" name="Afbeelding 112">
                    <a:extLst>
                      <a:ext uri="{FF2B5EF4-FFF2-40B4-BE49-F238E27FC236}">
                        <a16:creationId xmlns:a16="http://schemas.microsoft.com/office/drawing/2014/main" id="{E158455D-E833-4CB8-B468-D7329781C6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3FB91E9D-C795-478A-B749-281B3EE65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344AF03A-17C7-477A-B494-87358ABE66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DEBBC54-8F6E-4EF7-951D-EFF7E6A5F4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4BFA0E5-E9B9-4687-AF1D-E09FE1023D2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767F558A-EE81-4ACB-B470-A08009499BB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2A2C9B36-5D01-47A1-91D9-5B28E9EDBC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B2E5E8A-C7A1-48C1-911A-325C6C893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DFE709-1C9D-40F0-B2DA-5D71AEB1A66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F6F1D02-61FE-44F1-BDDF-B3870902706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9894" y="741501"/>
            <a:ext cx="2698185" cy="5447276"/>
          </a:xfrm>
          <a:prstGeom prst="rect">
            <a:avLst/>
          </a:prstGeom>
          <a:blipFill>
            <a:blip r:embed="rId6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6" name="Tijdelijke aanduiding voor afbeelding 10">
            <a:extLst>
              <a:ext uri="{FF2B5EF4-FFF2-40B4-BE49-F238E27FC236}">
                <a16:creationId xmlns:a16="http://schemas.microsoft.com/office/drawing/2014/main" id="{0453B24E-6480-4EE8-BDD0-2B17604C63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5038" y="888162"/>
            <a:ext cx="2384432" cy="5162413"/>
          </a:xfrm>
          <a:custGeom>
            <a:avLst/>
            <a:gdLst>
              <a:gd name="connsiteX0" fmla="*/ 390645 w 2653048"/>
              <a:gd name="connsiteY0" fmla="*/ 68 h 5743980"/>
              <a:gd name="connsiteX1" fmla="*/ 498096 w 2653048"/>
              <a:gd name="connsiteY1" fmla="*/ 440 h 5743980"/>
              <a:gd name="connsiteX2" fmla="*/ 575157 w 2653048"/>
              <a:gd name="connsiteY2" fmla="*/ 76 h 5743980"/>
              <a:gd name="connsiteX3" fmla="*/ 621372 w 2653048"/>
              <a:gd name="connsiteY3" fmla="*/ 46154 h 5743980"/>
              <a:gd name="connsiteX4" fmla="*/ 656532 w 2653048"/>
              <a:gd name="connsiteY4" fmla="*/ 153155 h 5743980"/>
              <a:gd name="connsiteX5" fmla="*/ 717137 w 2653048"/>
              <a:gd name="connsiteY5" fmla="*/ 194739 h 5743980"/>
              <a:gd name="connsiteX6" fmla="*/ 772362 w 2653048"/>
              <a:gd name="connsiteY6" fmla="*/ 204681 h 5743980"/>
              <a:gd name="connsiteX7" fmla="*/ 1887768 w 2653048"/>
              <a:gd name="connsiteY7" fmla="*/ 204613 h 5743980"/>
              <a:gd name="connsiteX8" fmla="*/ 2008115 w 2653048"/>
              <a:gd name="connsiteY8" fmla="*/ 147798 h 5743980"/>
              <a:gd name="connsiteX9" fmla="*/ 2031131 w 2653048"/>
              <a:gd name="connsiteY9" fmla="*/ 101470 h 5743980"/>
              <a:gd name="connsiteX10" fmla="*/ 2040597 w 2653048"/>
              <a:gd name="connsiteY10" fmla="*/ 36938 h 5743980"/>
              <a:gd name="connsiteX11" fmla="*/ 2075053 w 2653048"/>
              <a:gd name="connsiteY11" fmla="*/ 440 h 5743980"/>
              <a:gd name="connsiteX12" fmla="*/ 2088649 w 2653048"/>
              <a:gd name="connsiteY12" fmla="*/ 349 h 5743980"/>
              <a:gd name="connsiteX13" fmla="*/ 2322149 w 2653048"/>
              <a:gd name="connsiteY13" fmla="*/ 735 h 5743980"/>
              <a:gd name="connsiteX14" fmla="*/ 2459635 w 2653048"/>
              <a:gd name="connsiteY14" fmla="*/ 22570 h 5743980"/>
              <a:gd name="connsiteX15" fmla="*/ 2639020 w 2653048"/>
              <a:gd name="connsiteY15" fmla="*/ 217936 h 5743980"/>
              <a:gd name="connsiteX16" fmla="*/ 2653048 w 2653048"/>
              <a:gd name="connsiteY16" fmla="*/ 336354 h 5743980"/>
              <a:gd name="connsiteX17" fmla="*/ 2652822 w 2653048"/>
              <a:gd name="connsiteY17" fmla="*/ 2876636 h 5743980"/>
              <a:gd name="connsiteX18" fmla="*/ 2652980 w 2653048"/>
              <a:gd name="connsiteY18" fmla="*/ 5423726 h 5743980"/>
              <a:gd name="connsiteX19" fmla="*/ 2630918 w 2653048"/>
              <a:gd name="connsiteY19" fmla="*/ 5556626 h 5743980"/>
              <a:gd name="connsiteX20" fmla="*/ 2506643 w 2653048"/>
              <a:gd name="connsiteY20" fmla="*/ 5699308 h 5743980"/>
              <a:gd name="connsiteX21" fmla="*/ 2361940 w 2653048"/>
              <a:gd name="connsiteY21" fmla="*/ 5739849 h 5743980"/>
              <a:gd name="connsiteX22" fmla="*/ 2242250 w 2653048"/>
              <a:gd name="connsiteY22" fmla="*/ 5743549 h 5743980"/>
              <a:gd name="connsiteX23" fmla="*/ 383242 w 2653048"/>
              <a:gd name="connsiteY23" fmla="*/ 5743980 h 5743980"/>
              <a:gd name="connsiteX24" fmla="*/ 230844 w 2653048"/>
              <a:gd name="connsiteY24" fmla="*/ 5729657 h 5743980"/>
              <a:gd name="connsiteX25" fmla="*/ 53728 w 2653048"/>
              <a:gd name="connsiteY25" fmla="*/ 5617323 h 5743980"/>
              <a:gd name="connsiteX26" fmla="*/ 9216 w 2653048"/>
              <a:gd name="connsiteY26" fmla="*/ 5502104 h 5743980"/>
              <a:gd name="connsiteX27" fmla="*/ 0 w 2653048"/>
              <a:gd name="connsiteY27" fmla="*/ 5396602 h 5743980"/>
              <a:gd name="connsiteX28" fmla="*/ 204 w 2653048"/>
              <a:gd name="connsiteY28" fmla="*/ 352380 h 5743980"/>
              <a:gd name="connsiteX29" fmla="*/ 28487 w 2653048"/>
              <a:gd name="connsiteY29" fmla="*/ 179599 h 5743980"/>
              <a:gd name="connsiteX30" fmla="*/ 171896 w 2653048"/>
              <a:gd name="connsiteY30" fmla="*/ 31446 h 5743980"/>
              <a:gd name="connsiteX31" fmla="*/ 283209 w 2653048"/>
              <a:gd name="connsiteY31" fmla="*/ 4412 h 5743980"/>
              <a:gd name="connsiteX32" fmla="*/ 390645 w 2653048"/>
              <a:gd name="connsiteY32" fmla="*/ 68 h 5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3048" h="5743980">
                <a:moveTo>
                  <a:pt x="390645" y="68"/>
                </a:moveTo>
                <a:cubicBezTo>
                  <a:pt x="426466" y="337"/>
                  <a:pt x="462290" y="1393"/>
                  <a:pt x="498096" y="440"/>
                </a:cubicBezTo>
                <a:cubicBezTo>
                  <a:pt x="523768" y="-242"/>
                  <a:pt x="549531" y="1256"/>
                  <a:pt x="575157" y="76"/>
                </a:cubicBezTo>
                <a:cubicBezTo>
                  <a:pt x="603009" y="-1195"/>
                  <a:pt x="622780" y="18462"/>
                  <a:pt x="621372" y="46154"/>
                </a:cubicBezTo>
                <a:cubicBezTo>
                  <a:pt x="619352" y="86126"/>
                  <a:pt x="631314" y="121672"/>
                  <a:pt x="656532" y="153155"/>
                </a:cubicBezTo>
                <a:cubicBezTo>
                  <a:pt x="672716" y="173356"/>
                  <a:pt x="693780" y="185886"/>
                  <a:pt x="717137" y="194739"/>
                </a:cubicBezTo>
                <a:cubicBezTo>
                  <a:pt x="734729" y="201412"/>
                  <a:pt x="753114" y="204703"/>
                  <a:pt x="772362" y="204681"/>
                </a:cubicBezTo>
                <a:cubicBezTo>
                  <a:pt x="1144164" y="204408"/>
                  <a:pt x="1515966" y="204362"/>
                  <a:pt x="1887768" y="204613"/>
                </a:cubicBezTo>
                <a:cubicBezTo>
                  <a:pt x="1937273" y="204658"/>
                  <a:pt x="1977109" y="185409"/>
                  <a:pt x="2008115" y="147798"/>
                </a:cubicBezTo>
                <a:cubicBezTo>
                  <a:pt x="2019124" y="134428"/>
                  <a:pt x="2026932" y="118358"/>
                  <a:pt x="2031131" y="101470"/>
                </a:cubicBezTo>
                <a:cubicBezTo>
                  <a:pt x="2036353" y="80361"/>
                  <a:pt x="2040619" y="58979"/>
                  <a:pt x="2040597" y="36938"/>
                </a:cubicBezTo>
                <a:cubicBezTo>
                  <a:pt x="2040574" y="15601"/>
                  <a:pt x="2053763" y="2073"/>
                  <a:pt x="2075053" y="440"/>
                </a:cubicBezTo>
                <a:cubicBezTo>
                  <a:pt x="2079570" y="98"/>
                  <a:pt x="2084110" y="349"/>
                  <a:pt x="2088649" y="349"/>
                </a:cubicBezTo>
                <a:cubicBezTo>
                  <a:pt x="2166483" y="349"/>
                  <a:pt x="2244339" y="-651"/>
                  <a:pt x="2322149" y="735"/>
                </a:cubicBezTo>
                <a:cubicBezTo>
                  <a:pt x="2368727" y="1575"/>
                  <a:pt x="2414827" y="7702"/>
                  <a:pt x="2459635" y="22570"/>
                </a:cubicBezTo>
                <a:cubicBezTo>
                  <a:pt x="2555944" y="54530"/>
                  <a:pt x="2614097" y="120968"/>
                  <a:pt x="2639020" y="217936"/>
                </a:cubicBezTo>
                <a:cubicBezTo>
                  <a:pt x="2648985" y="256683"/>
                  <a:pt x="2653071" y="296156"/>
                  <a:pt x="2653048" y="336354"/>
                </a:cubicBezTo>
                <a:cubicBezTo>
                  <a:pt x="2652753" y="1183123"/>
                  <a:pt x="2652822" y="2029891"/>
                  <a:pt x="2652822" y="2876636"/>
                </a:cubicBezTo>
                <a:cubicBezTo>
                  <a:pt x="2652822" y="3725673"/>
                  <a:pt x="2652753" y="4574689"/>
                  <a:pt x="2652980" y="5423726"/>
                </a:cubicBezTo>
                <a:cubicBezTo>
                  <a:pt x="2653003" y="5469442"/>
                  <a:pt x="2646375" y="5513727"/>
                  <a:pt x="2630918" y="5556626"/>
                </a:cubicBezTo>
                <a:cubicBezTo>
                  <a:pt x="2608014" y="5620205"/>
                  <a:pt x="2568088" y="5668575"/>
                  <a:pt x="2506643" y="5699308"/>
                </a:cubicBezTo>
                <a:cubicBezTo>
                  <a:pt x="2460724" y="5722280"/>
                  <a:pt x="2412376" y="5733152"/>
                  <a:pt x="2361940" y="5739849"/>
                </a:cubicBezTo>
                <a:cubicBezTo>
                  <a:pt x="2321923" y="5745161"/>
                  <a:pt x="2282109" y="5743526"/>
                  <a:pt x="2242250" y="5743549"/>
                </a:cubicBezTo>
                <a:cubicBezTo>
                  <a:pt x="1622581" y="5743821"/>
                  <a:pt x="1002912" y="5743616"/>
                  <a:pt x="383242" y="5743980"/>
                </a:cubicBezTo>
                <a:cubicBezTo>
                  <a:pt x="331830" y="5744003"/>
                  <a:pt x="280827" y="5741437"/>
                  <a:pt x="230844" y="5729657"/>
                </a:cubicBezTo>
                <a:cubicBezTo>
                  <a:pt x="159094" y="5712769"/>
                  <a:pt x="95946" y="5680561"/>
                  <a:pt x="53728" y="5617323"/>
                </a:cubicBezTo>
                <a:cubicBezTo>
                  <a:pt x="30507" y="5582548"/>
                  <a:pt x="15957" y="5543575"/>
                  <a:pt x="9216" y="5502104"/>
                </a:cubicBezTo>
                <a:cubicBezTo>
                  <a:pt x="3541" y="5467195"/>
                  <a:pt x="0" y="5432102"/>
                  <a:pt x="0" y="5396602"/>
                </a:cubicBezTo>
                <a:cubicBezTo>
                  <a:pt x="91" y="3715210"/>
                  <a:pt x="46" y="2033794"/>
                  <a:pt x="204" y="352380"/>
                </a:cubicBezTo>
                <a:cubicBezTo>
                  <a:pt x="204" y="293386"/>
                  <a:pt x="7059" y="235210"/>
                  <a:pt x="28487" y="179599"/>
                </a:cubicBezTo>
                <a:cubicBezTo>
                  <a:pt x="55317" y="109914"/>
                  <a:pt x="102484" y="60000"/>
                  <a:pt x="171896" y="31446"/>
                </a:cubicBezTo>
                <a:cubicBezTo>
                  <a:pt x="207669" y="16736"/>
                  <a:pt x="244781" y="8815"/>
                  <a:pt x="283209" y="4412"/>
                </a:cubicBezTo>
                <a:cubicBezTo>
                  <a:pt x="319005" y="315"/>
                  <a:pt x="354823" y="-202"/>
                  <a:pt x="390645" y="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" tIns="0" rIns="144000" bIns="1440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nl-NL"/>
              <a:t>Klik op het icoon om een afbeelding in te voegen.</a:t>
            </a:r>
            <a:br>
              <a:rPr lang="nl-NL"/>
            </a:br>
            <a:r>
              <a:rPr lang="nl-NL"/>
              <a:t>Voor meer informatie kijkt u aan de zijkant van de slide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098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vide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4863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36449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SCREENSHOT + TEKST</a:t>
            </a:r>
          </a:p>
        </p:txBody>
      </p: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6388003" y="305682"/>
            <a:ext cx="3380208" cy="6824190"/>
          </a:xfrm>
          <a:prstGeom prst="rect">
            <a:avLst/>
          </a:prstGeom>
          <a:blipFill>
            <a:blip r:embed="rId2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9" name="Tijdelijke aanduiding voor media 58">
            <a:extLst>
              <a:ext uri="{FF2B5EF4-FFF2-40B4-BE49-F238E27FC236}">
                <a16:creationId xmlns:a16="http://schemas.microsoft.com/office/drawing/2014/main" id="{9C0D38AC-525D-43E7-80B5-7B41342FEF42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4844446" y="2224201"/>
            <a:ext cx="6467322" cy="2987149"/>
          </a:xfrm>
          <a:custGeom>
            <a:avLst/>
            <a:gdLst>
              <a:gd name="connsiteX0" fmla="*/ 302300 w 5162413"/>
              <a:gd name="connsiteY0" fmla="*/ 1 h 2384433"/>
              <a:gd name="connsiteX1" fmla="*/ 2585383 w 5162413"/>
              <a:gd name="connsiteY1" fmla="*/ 204 h 2384433"/>
              <a:gd name="connsiteX2" fmla="*/ 4874585 w 5162413"/>
              <a:gd name="connsiteY2" fmla="*/ 62 h 2384433"/>
              <a:gd name="connsiteX3" fmla="*/ 4994029 w 5162413"/>
              <a:gd name="connsiteY3" fmla="*/ 19890 h 2384433"/>
              <a:gd name="connsiteX4" fmla="*/ 5122265 w 5162413"/>
              <a:gd name="connsiteY4" fmla="*/ 131582 h 2384433"/>
              <a:gd name="connsiteX5" fmla="*/ 5158701 w 5162413"/>
              <a:gd name="connsiteY5" fmla="*/ 261635 h 2384433"/>
              <a:gd name="connsiteX6" fmla="*/ 5162026 w 5162413"/>
              <a:gd name="connsiteY6" fmla="*/ 369206 h 2384433"/>
              <a:gd name="connsiteX7" fmla="*/ 5162413 w 5162413"/>
              <a:gd name="connsiteY7" fmla="*/ 2039993 h 2384433"/>
              <a:gd name="connsiteX8" fmla="*/ 5149541 w 5162413"/>
              <a:gd name="connsiteY8" fmla="*/ 2176961 h 2384433"/>
              <a:gd name="connsiteX9" fmla="*/ 5048581 w 5162413"/>
              <a:gd name="connsiteY9" fmla="*/ 2336145 h 2384433"/>
              <a:gd name="connsiteX10" fmla="*/ 4945027 w 5162413"/>
              <a:gd name="connsiteY10" fmla="*/ 2376150 h 2384433"/>
              <a:gd name="connsiteX11" fmla="*/ 4850207 w 5162413"/>
              <a:gd name="connsiteY11" fmla="*/ 2384433 h 2384433"/>
              <a:gd name="connsiteX12" fmla="*/ 316703 w 5162413"/>
              <a:gd name="connsiteY12" fmla="*/ 2384249 h 2384433"/>
              <a:gd name="connsiteX13" fmla="*/ 161416 w 5162413"/>
              <a:gd name="connsiteY13" fmla="*/ 2358830 h 2384433"/>
              <a:gd name="connsiteX14" fmla="*/ 28263 w 5162413"/>
              <a:gd name="connsiteY14" fmla="*/ 2229941 h 2384433"/>
              <a:gd name="connsiteX15" fmla="*/ 3966 w 5162413"/>
              <a:gd name="connsiteY15" fmla="*/ 2129898 h 2384433"/>
              <a:gd name="connsiteX16" fmla="*/ 62 w 5162413"/>
              <a:gd name="connsiteY16" fmla="*/ 2033340 h 2384433"/>
              <a:gd name="connsiteX17" fmla="*/ 396 w 5162413"/>
              <a:gd name="connsiteY17" fmla="*/ 1936768 h 2384433"/>
              <a:gd name="connsiteX18" fmla="*/ 69 w 5162413"/>
              <a:gd name="connsiteY18" fmla="*/ 1867509 h 2384433"/>
              <a:gd name="connsiteX19" fmla="*/ 41482 w 5162413"/>
              <a:gd name="connsiteY19" fmla="*/ 1825973 h 2384433"/>
              <a:gd name="connsiteX20" fmla="*/ 137649 w 5162413"/>
              <a:gd name="connsiteY20" fmla="*/ 1794373 h 2384433"/>
              <a:gd name="connsiteX21" fmla="*/ 175023 w 5162413"/>
              <a:gd name="connsiteY21" fmla="*/ 1739904 h 2384433"/>
              <a:gd name="connsiteX22" fmla="*/ 183958 w 5162413"/>
              <a:gd name="connsiteY22" fmla="*/ 1690271 h 2384433"/>
              <a:gd name="connsiteX23" fmla="*/ 183897 w 5162413"/>
              <a:gd name="connsiteY23" fmla="*/ 687798 h 2384433"/>
              <a:gd name="connsiteX24" fmla="*/ 132834 w 5162413"/>
              <a:gd name="connsiteY24" fmla="*/ 579635 h 2384433"/>
              <a:gd name="connsiteX25" fmla="*/ 91197 w 5162413"/>
              <a:gd name="connsiteY25" fmla="*/ 558950 h 2384433"/>
              <a:gd name="connsiteX26" fmla="*/ 33199 w 5162413"/>
              <a:gd name="connsiteY26" fmla="*/ 550442 h 2384433"/>
              <a:gd name="connsiteX27" fmla="*/ 396 w 5162413"/>
              <a:gd name="connsiteY27" fmla="*/ 519475 h 2384433"/>
              <a:gd name="connsiteX28" fmla="*/ 314 w 5162413"/>
              <a:gd name="connsiteY28" fmla="*/ 507255 h 2384433"/>
              <a:gd name="connsiteX29" fmla="*/ 661 w 5162413"/>
              <a:gd name="connsiteY29" fmla="*/ 297397 h 2384433"/>
              <a:gd name="connsiteX30" fmla="*/ 20286 w 5162413"/>
              <a:gd name="connsiteY30" fmla="*/ 173831 h 2384433"/>
              <a:gd name="connsiteX31" fmla="*/ 195871 w 5162413"/>
              <a:gd name="connsiteY31" fmla="*/ 12608 h 2384433"/>
              <a:gd name="connsiteX32" fmla="*/ 302300 w 5162413"/>
              <a:gd name="connsiteY32" fmla="*/ 1 h 238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62413" h="2384433">
                <a:moveTo>
                  <a:pt x="302300" y="1"/>
                </a:moveTo>
                <a:cubicBezTo>
                  <a:pt x="1063335" y="266"/>
                  <a:pt x="1824369" y="204"/>
                  <a:pt x="2585383" y="204"/>
                </a:cubicBezTo>
                <a:cubicBezTo>
                  <a:pt x="3348456" y="204"/>
                  <a:pt x="4111511" y="266"/>
                  <a:pt x="4874585" y="62"/>
                </a:cubicBezTo>
                <a:cubicBezTo>
                  <a:pt x="4915672" y="41"/>
                  <a:pt x="4955473" y="5998"/>
                  <a:pt x="4994029" y="19890"/>
                </a:cubicBezTo>
                <a:cubicBezTo>
                  <a:pt x="5051171" y="40475"/>
                  <a:pt x="5094643" y="76359"/>
                  <a:pt x="5122265" y="131582"/>
                </a:cubicBezTo>
                <a:cubicBezTo>
                  <a:pt x="5142911" y="172852"/>
                  <a:pt x="5152682" y="216305"/>
                  <a:pt x="5158701" y="261635"/>
                </a:cubicBezTo>
                <a:cubicBezTo>
                  <a:pt x="5163475" y="297600"/>
                  <a:pt x="5162005" y="333383"/>
                  <a:pt x="5162026" y="369206"/>
                </a:cubicBezTo>
                <a:cubicBezTo>
                  <a:pt x="5162271" y="926135"/>
                  <a:pt x="5162087" y="1483064"/>
                  <a:pt x="5162413" y="2039993"/>
                </a:cubicBezTo>
                <a:cubicBezTo>
                  <a:pt x="5162434" y="2086200"/>
                  <a:pt x="5160128" y="2132039"/>
                  <a:pt x="5149541" y="2176961"/>
                </a:cubicBezTo>
                <a:cubicBezTo>
                  <a:pt x="5134363" y="2241447"/>
                  <a:pt x="5105415" y="2298201"/>
                  <a:pt x="5048581" y="2336145"/>
                </a:cubicBezTo>
                <a:cubicBezTo>
                  <a:pt x="5017326" y="2357015"/>
                  <a:pt x="4982299" y="2370091"/>
                  <a:pt x="4945027" y="2376150"/>
                </a:cubicBezTo>
                <a:cubicBezTo>
                  <a:pt x="4913653" y="2381250"/>
                  <a:pt x="4882113" y="2384433"/>
                  <a:pt x="4850207" y="2384433"/>
                </a:cubicBezTo>
                <a:cubicBezTo>
                  <a:pt x="3339053" y="2384351"/>
                  <a:pt x="1827877" y="2384391"/>
                  <a:pt x="316703" y="2384249"/>
                </a:cubicBezTo>
                <a:cubicBezTo>
                  <a:pt x="263682" y="2384249"/>
                  <a:pt x="211396" y="2378088"/>
                  <a:pt x="161416" y="2358830"/>
                </a:cubicBezTo>
                <a:cubicBezTo>
                  <a:pt x="98786" y="2334716"/>
                  <a:pt x="53926" y="2292325"/>
                  <a:pt x="28263" y="2229941"/>
                </a:cubicBezTo>
                <a:cubicBezTo>
                  <a:pt x="15042" y="2197790"/>
                  <a:pt x="7923" y="2164435"/>
                  <a:pt x="3966" y="2129898"/>
                </a:cubicBezTo>
                <a:cubicBezTo>
                  <a:pt x="284" y="2097726"/>
                  <a:pt x="-181" y="2065535"/>
                  <a:pt x="62" y="2033340"/>
                </a:cubicBezTo>
                <a:cubicBezTo>
                  <a:pt x="304" y="2001146"/>
                  <a:pt x="1253" y="1968949"/>
                  <a:pt x="396" y="1936768"/>
                </a:cubicBezTo>
                <a:cubicBezTo>
                  <a:pt x="-217" y="1913695"/>
                  <a:pt x="1130" y="1890541"/>
                  <a:pt x="69" y="1867509"/>
                </a:cubicBezTo>
                <a:cubicBezTo>
                  <a:pt x="-1073" y="1842477"/>
                  <a:pt x="16594" y="1824708"/>
                  <a:pt x="41482" y="1825973"/>
                </a:cubicBezTo>
                <a:cubicBezTo>
                  <a:pt x="77407" y="1827789"/>
                  <a:pt x="109354" y="1817038"/>
                  <a:pt x="137649" y="1794373"/>
                </a:cubicBezTo>
                <a:cubicBezTo>
                  <a:pt x="155805" y="1779828"/>
                  <a:pt x="167066" y="1760897"/>
                  <a:pt x="175023" y="1739904"/>
                </a:cubicBezTo>
                <a:cubicBezTo>
                  <a:pt x="181020" y="1724094"/>
                  <a:pt x="183978" y="1707570"/>
                  <a:pt x="183958" y="1690271"/>
                </a:cubicBezTo>
                <a:cubicBezTo>
                  <a:pt x="183713" y="1356113"/>
                  <a:pt x="183671" y="1021955"/>
                  <a:pt x="183897" y="687798"/>
                </a:cubicBezTo>
                <a:cubicBezTo>
                  <a:pt x="183938" y="643305"/>
                  <a:pt x="166637" y="607502"/>
                  <a:pt x="132834" y="579635"/>
                </a:cubicBezTo>
                <a:cubicBezTo>
                  <a:pt x="120818" y="569741"/>
                  <a:pt x="106375" y="562724"/>
                  <a:pt x="91197" y="558950"/>
                </a:cubicBezTo>
                <a:cubicBezTo>
                  <a:pt x="72225" y="554257"/>
                  <a:pt x="53008" y="550422"/>
                  <a:pt x="33199" y="550442"/>
                </a:cubicBezTo>
                <a:cubicBezTo>
                  <a:pt x="14022" y="550463"/>
                  <a:pt x="1864" y="538609"/>
                  <a:pt x="396" y="519475"/>
                </a:cubicBezTo>
                <a:cubicBezTo>
                  <a:pt x="89" y="515415"/>
                  <a:pt x="314" y="511335"/>
                  <a:pt x="314" y="507255"/>
                </a:cubicBezTo>
                <a:cubicBezTo>
                  <a:pt x="314" y="437302"/>
                  <a:pt x="-584" y="367329"/>
                  <a:pt x="661" y="297397"/>
                </a:cubicBezTo>
                <a:cubicBezTo>
                  <a:pt x="1416" y="255535"/>
                  <a:pt x="6923" y="214102"/>
                  <a:pt x="20286" y="173831"/>
                </a:cubicBezTo>
                <a:cubicBezTo>
                  <a:pt x="49010" y="87273"/>
                  <a:pt x="108721" y="35008"/>
                  <a:pt x="195871" y="12608"/>
                </a:cubicBezTo>
                <a:cubicBezTo>
                  <a:pt x="230695" y="3652"/>
                  <a:pt x="266172" y="-20"/>
                  <a:pt x="302300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0" tIns="0" rIns="1440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voegen.                         Voor meer informatie kijkt u aan de zijkant van de slide 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E14C137E-74FB-4AA7-9770-E38FC2904103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57" name="Video icoon">
              <a:extLst>
                <a:ext uri="{FF2B5EF4-FFF2-40B4-BE49-F238E27FC236}">
                  <a16:creationId xmlns:a16="http://schemas.microsoft.com/office/drawing/2014/main" id="{98E55F5C-5415-4CB6-ACAF-6B5BD8A79FB6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6CDB7E44-DEA6-4207-B2BF-6BD914012A8C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0" name="Vrije vorm 112">
                <a:extLst>
                  <a:ext uri="{FF2B5EF4-FFF2-40B4-BE49-F238E27FC236}">
                    <a16:creationId xmlns:a16="http://schemas.microsoft.com/office/drawing/2014/main" id="{4D9C77E4-CB39-4AD3-AF9B-948C51FCB036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1" name="Vrije vorm 113">
                <a:extLst>
                  <a:ext uri="{FF2B5EF4-FFF2-40B4-BE49-F238E27FC236}">
                    <a16:creationId xmlns:a16="http://schemas.microsoft.com/office/drawing/2014/main" id="{B5DF527E-5880-4A6A-BBF8-48676D631B1A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C7FAE955-494A-48F3-9543-24B747658DCD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951AC318-1AB6-494C-A455-95134889671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892F77D6-626E-45BC-A610-B53DF68B08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6C166735-5E37-4B77-8BA9-43DBF459F3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09884D1-896D-481A-BFBA-254A242C614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C23F01DB-88F3-45E1-8085-CCA35EBA0D11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4" name="Meer informatie">
                <a:extLst>
                  <a:ext uri="{FF2B5EF4-FFF2-40B4-BE49-F238E27FC236}">
                    <a16:creationId xmlns:a16="http://schemas.microsoft.com/office/drawing/2014/main" id="{19C29E42-70D7-4358-8156-85CE9AFEBFCC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36" name="Freeform 101">
                  <a:extLst>
                    <a:ext uri="{FF2B5EF4-FFF2-40B4-BE49-F238E27FC236}">
                      <a16:creationId xmlns:a16="http://schemas.microsoft.com/office/drawing/2014/main" id="{FFDF256F-9EAA-4D9C-87F0-A42992BFB9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2060C751-0271-44BF-BEE6-86A40C2B215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81DCE623-DAFC-49FF-882A-277E0109E4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32C5D4AA-3DD9-442B-B310-72730E9792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DEB528B5-DE3B-4C4C-84BF-19E45098B7D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16E5F3E8-38A0-4D45-BB44-6410191EFEE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70A6D2B3-22A7-42BB-8DAC-983A90DB87D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CCD0CF4-14B6-4869-8A6C-0D5C8F8135B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38C42429-1A82-499F-BC9F-ECE9941C41C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3" name="Gelijkbenige driehoek 132">
                <a:extLst>
                  <a:ext uri="{FF2B5EF4-FFF2-40B4-BE49-F238E27FC236}">
                    <a16:creationId xmlns:a16="http://schemas.microsoft.com/office/drawing/2014/main" id="{2A9AEFD6-0888-4715-9389-AA4DBE885FC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EB34DA16-AD48-48E2-A85A-2596F7D353B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5C457B1-3A5F-4636-A416-88E1FDECA191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6E7108B1-3AC1-4DAA-A510-2730F2504C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15C2A18C-D74A-46DA-A689-5B6B12E8B349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B41510FC-CA6B-4DFB-8050-19088AA8C6C8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73425801-FBFE-48BF-93C6-826DC655397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AC018C46-3E62-434B-8EF1-90B7071C0D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CCAD7899-C371-410B-BF96-49309BC5E3B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4D9BD462-B3DD-498C-9F88-C6C5571682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Ovaal 129">
                      <a:extLst>
                        <a:ext uri="{FF2B5EF4-FFF2-40B4-BE49-F238E27FC236}">
                          <a16:creationId xmlns:a16="http://schemas.microsoft.com/office/drawing/2014/main" id="{89B3F9CB-015A-4D26-8F24-EBBEA043F4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E9A06E27-AAAB-44B1-9B91-6C7F7887A66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203520B0-11BA-4FFC-8E60-6D6F834C9F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211C6C3-F0C3-469E-A1A6-A71EF0259F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F8722DD6-F692-450E-A2AA-1577157D03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37AC5A95-75ED-4936-912F-860ABDB450C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50AC2C6C-4D02-4FBE-AA2A-AD710D61458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FB3A0664-D7D6-4ACA-9BF4-2BD782EEF8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964A8039-C7BE-403E-A7FB-4050EB62EB9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A0372006-4511-459E-ABE6-3C8375CB7324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11D68591-E40A-4BAE-9B77-C695C70F8DC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17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video staan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39749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3975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VIDEO STAAND + TEKST</a:t>
            </a:r>
          </a:p>
        </p:txBody>
      </p: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9894" y="741501"/>
            <a:ext cx="2698185" cy="5447276"/>
          </a:xfrm>
          <a:prstGeom prst="rect">
            <a:avLst/>
          </a:prstGeom>
          <a:blipFill>
            <a:blip r:embed="rId2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1" name="Tijdelijke aanduiding voor media 60">
            <a:extLst>
              <a:ext uri="{FF2B5EF4-FFF2-40B4-BE49-F238E27FC236}">
                <a16:creationId xmlns:a16="http://schemas.microsoft.com/office/drawing/2014/main" id="{EB64593D-8734-4481-9C90-3CFFE9365987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7196770" y="892985"/>
            <a:ext cx="2384432" cy="5162413"/>
          </a:xfrm>
          <a:custGeom>
            <a:avLst/>
            <a:gdLst>
              <a:gd name="connsiteX0" fmla="*/ 351093 w 2384432"/>
              <a:gd name="connsiteY0" fmla="*/ 61 h 5162413"/>
              <a:gd name="connsiteX1" fmla="*/ 447665 w 2384432"/>
              <a:gd name="connsiteY1" fmla="*/ 396 h 5162413"/>
              <a:gd name="connsiteX2" fmla="*/ 516924 w 2384432"/>
              <a:gd name="connsiteY2" fmla="*/ 68 h 5162413"/>
              <a:gd name="connsiteX3" fmla="*/ 558459 w 2384432"/>
              <a:gd name="connsiteY3" fmla="*/ 41481 h 5162413"/>
              <a:gd name="connsiteX4" fmla="*/ 590060 w 2384432"/>
              <a:gd name="connsiteY4" fmla="*/ 137649 h 5162413"/>
              <a:gd name="connsiteX5" fmla="*/ 644528 w 2384432"/>
              <a:gd name="connsiteY5" fmla="*/ 175022 h 5162413"/>
              <a:gd name="connsiteX6" fmla="*/ 694162 w 2384432"/>
              <a:gd name="connsiteY6" fmla="*/ 183958 h 5162413"/>
              <a:gd name="connsiteX7" fmla="*/ 1696635 w 2384432"/>
              <a:gd name="connsiteY7" fmla="*/ 183897 h 5162413"/>
              <a:gd name="connsiteX8" fmla="*/ 1804797 w 2384432"/>
              <a:gd name="connsiteY8" fmla="*/ 132834 h 5162413"/>
              <a:gd name="connsiteX9" fmla="*/ 1825483 w 2384432"/>
              <a:gd name="connsiteY9" fmla="*/ 91197 h 5162413"/>
              <a:gd name="connsiteX10" fmla="*/ 1833991 w 2384432"/>
              <a:gd name="connsiteY10" fmla="*/ 33198 h 5162413"/>
              <a:gd name="connsiteX11" fmla="*/ 1864958 w 2384432"/>
              <a:gd name="connsiteY11" fmla="*/ 396 h 5162413"/>
              <a:gd name="connsiteX12" fmla="*/ 1877177 w 2384432"/>
              <a:gd name="connsiteY12" fmla="*/ 314 h 5162413"/>
              <a:gd name="connsiteX13" fmla="*/ 2087036 w 2384432"/>
              <a:gd name="connsiteY13" fmla="*/ 661 h 5162413"/>
              <a:gd name="connsiteX14" fmla="*/ 2210602 w 2384432"/>
              <a:gd name="connsiteY14" fmla="*/ 20285 h 5162413"/>
              <a:gd name="connsiteX15" fmla="*/ 2371824 w 2384432"/>
              <a:gd name="connsiteY15" fmla="*/ 195871 h 5162413"/>
              <a:gd name="connsiteX16" fmla="*/ 2384432 w 2384432"/>
              <a:gd name="connsiteY16" fmla="*/ 302299 h 5162413"/>
              <a:gd name="connsiteX17" fmla="*/ 2384229 w 2384432"/>
              <a:gd name="connsiteY17" fmla="*/ 2585382 h 5162413"/>
              <a:gd name="connsiteX18" fmla="*/ 2384371 w 2384432"/>
              <a:gd name="connsiteY18" fmla="*/ 4874584 h 5162413"/>
              <a:gd name="connsiteX19" fmla="*/ 2364543 w 2384432"/>
              <a:gd name="connsiteY19" fmla="*/ 4994028 h 5162413"/>
              <a:gd name="connsiteX20" fmla="*/ 2252850 w 2384432"/>
              <a:gd name="connsiteY20" fmla="*/ 5122264 h 5162413"/>
              <a:gd name="connsiteX21" fmla="*/ 2122798 w 2384432"/>
              <a:gd name="connsiteY21" fmla="*/ 5158701 h 5162413"/>
              <a:gd name="connsiteX22" fmla="*/ 2015227 w 2384432"/>
              <a:gd name="connsiteY22" fmla="*/ 5162026 h 5162413"/>
              <a:gd name="connsiteX23" fmla="*/ 344440 w 2384432"/>
              <a:gd name="connsiteY23" fmla="*/ 5162413 h 5162413"/>
              <a:gd name="connsiteX24" fmla="*/ 207472 w 2384432"/>
              <a:gd name="connsiteY24" fmla="*/ 5149540 h 5162413"/>
              <a:gd name="connsiteX25" fmla="*/ 48288 w 2384432"/>
              <a:gd name="connsiteY25" fmla="*/ 5048580 h 5162413"/>
              <a:gd name="connsiteX26" fmla="*/ 8283 w 2384432"/>
              <a:gd name="connsiteY26" fmla="*/ 4945027 h 5162413"/>
              <a:gd name="connsiteX27" fmla="*/ 0 w 2384432"/>
              <a:gd name="connsiteY27" fmla="*/ 4850207 h 5162413"/>
              <a:gd name="connsiteX28" fmla="*/ 183 w 2384432"/>
              <a:gd name="connsiteY28" fmla="*/ 316702 h 5162413"/>
              <a:gd name="connsiteX29" fmla="*/ 25603 w 2384432"/>
              <a:gd name="connsiteY29" fmla="*/ 161415 h 5162413"/>
              <a:gd name="connsiteX30" fmla="*/ 154492 w 2384432"/>
              <a:gd name="connsiteY30" fmla="*/ 28262 h 5162413"/>
              <a:gd name="connsiteX31" fmla="*/ 254535 w 2384432"/>
              <a:gd name="connsiteY31" fmla="*/ 3965 h 5162413"/>
              <a:gd name="connsiteX32" fmla="*/ 351093 w 2384432"/>
              <a:gd name="connsiteY32" fmla="*/ 61 h 516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84432" h="5162413">
                <a:moveTo>
                  <a:pt x="351093" y="61"/>
                </a:moveTo>
                <a:cubicBezTo>
                  <a:pt x="383287" y="303"/>
                  <a:pt x="415484" y="1252"/>
                  <a:pt x="447665" y="396"/>
                </a:cubicBezTo>
                <a:cubicBezTo>
                  <a:pt x="470738" y="-217"/>
                  <a:pt x="493892" y="1129"/>
                  <a:pt x="516924" y="68"/>
                </a:cubicBezTo>
                <a:cubicBezTo>
                  <a:pt x="541956" y="-1074"/>
                  <a:pt x="559725" y="16593"/>
                  <a:pt x="558459" y="41481"/>
                </a:cubicBezTo>
                <a:cubicBezTo>
                  <a:pt x="556644" y="77406"/>
                  <a:pt x="567395" y="109353"/>
                  <a:pt x="590060" y="137649"/>
                </a:cubicBezTo>
                <a:cubicBezTo>
                  <a:pt x="604605" y="155804"/>
                  <a:pt x="623536" y="167065"/>
                  <a:pt x="644528" y="175022"/>
                </a:cubicBezTo>
                <a:cubicBezTo>
                  <a:pt x="660339" y="181020"/>
                  <a:pt x="676863" y="183977"/>
                  <a:pt x="694162" y="183958"/>
                </a:cubicBezTo>
                <a:cubicBezTo>
                  <a:pt x="1028320" y="183712"/>
                  <a:pt x="1362478" y="183671"/>
                  <a:pt x="1696635" y="183897"/>
                </a:cubicBezTo>
                <a:cubicBezTo>
                  <a:pt x="1741128" y="183937"/>
                  <a:pt x="1776931" y="166637"/>
                  <a:pt x="1804797" y="132834"/>
                </a:cubicBezTo>
                <a:cubicBezTo>
                  <a:pt x="1814692" y="120818"/>
                  <a:pt x="1821709" y="106375"/>
                  <a:pt x="1825483" y="91197"/>
                </a:cubicBezTo>
                <a:cubicBezTo>
                  <a:pt x="1830176" y="72225"/>
                  <a:pt x="1834010" y="53008"/>
                  <a:pt x="1833991" y="33198"/>
                </a:cubicBezTo>
                <a:cubicBezTo>
                  <a:pt x="1833970" y="14022"/>
                  <a:pt x="1845824" y="1863"/>
                  <a:pt x="1864958" y="396"/>
                </a:cubicBezTo>
                <a:cubicBezTo>
                  <a:pt x="1869018" y="88"/>
                  <a:pt x="1873098" y="314"/>
                  <a:pt x="1877177" y="314"/>
                </a:cubicBezTo>
                <a:cubicBezTo>
                  <a:pt x="1947131" y="314"/>
                  <a:pt x="2017104" y="-585"/>
                  <a:pt x="2087036" y="661"/>
                </a:cubicBezTo>
                <a:cubicBezTo>
                  <a:pt x="2128898" y="1416"/>
                  <a:pt x="2170331" y="6922"/>
                  <a:pt x="2210602" y="20285"/>
                </a:cubicBezTo>
                <a:cubicBezTo>
                  <a:pt x="2297160" y="49009"/>
                  <a:pt x="2349425" y="108720"/>
                  <a:pt x="2371824" y="195871"/>
                </a:cubicBezTo>
                <a:cubicBezTo>
                  <a:pt x="2380780" y="230694"/>
                  <a:pt x="2384453" y="266171"/>
                  <a:pt x="2384432" y="302299"/>
                </a:cubicBezTo>
                <a:cubicBezTo>
                  <a:pt x="2384167" y="1063334"/>
                  <a:pt x="2384229" y="1824369"/>
                  <a:pt x="2384229" y="2585382"/>
                </a:cubicBezTo>
                <a:cubicBezTo>
                  <a:pt x="2384229" y="3348456"/>
                  <a:pt x="2384167" y="4111511"/>
                  <a:pt x="2384371" y="4874584"/>
                </a:cubicBezTo>
                <a:cubicBezTo>
                  <a:pt x="2384392" y="4915672"/>
                  <a:pt x="2378435" y="4955473"/>
                  <a:pt x="2364543" y="4994028"/>
                </a:cubicBezTo>
                <a:cubicBezTo>
                  <a:pt x="2343958" y="5051170"/>
                  <a:pt x="2308074" y="5094643"/>
                  <a:pt x="2252850" y="5122264"/>
                </a:cubicBezTo>
                <a:cubicBezTo>
                  <a:pt x="2211581" y="5142910"/>
                  <a:pt x="2168128" y="5152682"/>
                  <a:pt x="2122798" y="5158701"/>
                </a:cubicBezTo>
                <a:cubicBezTo>
                  <a:pt x="2086833" y="5163475"/>
                  <a:pt x="2051050" y="5162005"/>
                  <a:pt x="2015227" y="5162026"/>
                </a:cubicBezTo>
                <a:cubicBezTo>
                  <a:pt x="1458298" y="5162270"/>
                  <a:pt x="901369" y="5162086"/>
                  <a:pt x="344440" y="5162413"/>
                </a:cubicBezTo>
                <a:cubicBezTo>
                  <a:pt x="298233" y="5162434"/>
                  <a:pt x="252394" y="5160128"/>
                  <a:pt x="207472" y="5149540"/>
                </a:cubicBezTo>
                <a:cubicBezTo>
                  <a:pt x="142986" y="5134362"/>
                  <a:pt x="86232" y="5105415"/>
                  <a:pt x="48288" y="5048580"/>
                </a:cubicBezTo>
                <a:cubicBezTo>
                  <a:pt x="27418" y="5017326"/>
                  <a:pt x="14342" y="4982299"/>
                  <a:pt x="8283" y="4945027"/>
                </a:cubicBezTo>
                <a:cubicBezTo>
                  <a:pt x="3183" y="4913652"/>
                  <a:pt x="0" y="4882112"/>
                  <a:pt x="0" y="4850207"/>
                </a:cubicBezTo>
                <a:cubicBezTo>
                  <a:pt x="82" y="3339052"/>
                  <a:pt x="41" y="1827876"/>
                  <a:pt x="183" y="316702"/>
                </a:cubicBezTo>
                <a:cubicBezTo>
                  <a:pt x="183" y="263681"/>
                  <a:pt x="6344" y="211396"/>
                  <a:pt x="25603" y="161415"/>
                </a:cubicBezTo>
                <a:cubicBezTo>
                  <a:pt x="49716" y="98786"/>
                  <a:pt x="92108" y="53925"/>
                  <a:pt x="154492" y="28262"/>
                </a:cubicBezTo>
                <a:cubicBezTo>
                  <a:pt x="186643" y="15042"/>
                  <a:pt x="219998" y="7923"/>
                  <a:pt x="254535" y="3965"/>
                </a:cubicBezTo>
                <a:cubicBezTo>
                  <a:pt x="286706" y="283"/>
                  <a:pt x="318898" y="-181"/>
                  <a:pt x="351093" y="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0" rIns="180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voegen. Voor meer informatie kijkt u aan de zijkant van de slide </a:t>
            </a:r>
          </a:p>
        </p:txBody>
      </p:sp>
      <p:grpSp>
        <p:nvGrpSpPr>
          <p:cNvPr id="62" name="Instructie">
            <a:extLst>
              <a:ext uri="{FF2B5EF4-FFF2-40B4-BE49-F238E27FC236}">
                <a16:creationId xmlns:a16="http://schemas.microsoft.com/office/drawing/2014/main" id="{0B51383F-FF7F-41D7-9D25-648BFED4181F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63" name="Video icoon">
              <a:extLst>
                <a:ext uri="{FF2B5EF4-FFF2-40B4-BE49-F238E27FC236}">
                  <a16:creationId xmlns:a16="http://schemas.microsoft.com/office/drawing/2014/main" id="{8C77DDD6-6676-490A-AD92-6B03D7AC45AD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E3534B54-0BE0-4D88-80DA-9D55CD9A3DD7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5" name="Vrije vorm 112">
                <a:extLst>
                  <a:ext uri="{FF2B5EF4-FFF2-40B4-BE49-F238E27FC236}">
                    <a16:creationId xmlns:a16="http://schemas.microsoft.com/office/drawing/2014/main" id="{8FE1ED7D-762C-497B-81BD-F92C48729A9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6" name="Vrije vorm 113">
                <a:extLst>
                  <a:ext uri="{FF2B5EF4-FFF2-40B4-BE49-F238E27FC236}">
                    <a16:creationId xmlns:a16="http://schemas.microsoft.com/office/drawing/2014/main" id="{599D3AC3-75E2-46F4-B502-B52AB7D3D827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1B5710C3-6AC7-4A22-8811-1201F325C3D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0B8C45AF-002B-48DE-A04B-39688D8EAD1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3F2917AC-BF27-443D-A85D-132B7891E7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74E5477A-0816-4257-B799-6F52EA61B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BD612205-4C2A-4C26-9541-7F9F41A31B3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29083AF1-4239-49B7-ABA8-809016600008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9" name="Meer informatie">
                <a:extLst>
                  <a:ext uri="{FF2B5EF4-FFF2-40B4-BE49-F238E27FC236}">
                    <a16:creationId xmlns:a16="http://schemas.microsoft.com/office/drawing/2014/main" id="{AF33634B-8E66-47FF-99BD-01EBF41FFCBB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1" name="Freeform 101">
                  <a:extLst>
                    <a:ext uri="{FF2B5EF4-FFF2-40B4-BE49-F238E27FC236}">
                      <a16:creationId xmlns:a16="http://schemas.microsoft.com/office/drawing/2014/main" id="{8CE997ED-530C-4209-8A2C-C55051F0F8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E3811A81-33A4-45F3-BEE5-57CDB41BE284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3" name="Rechte verbindingslijn 142">
                  <a:extLst>
                    <a:ext uri="{FF2B5EF4-FFF2-40B4-BE49-F238E27FC236}">
                      <a16:creationId xmlns:a16="http://schemas.microsoft.com/office/drawing/2014/main" id="{F1D97D89-CED3-41A5-8FC8-3287625640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C81C45A-E34E-4F78-8102-AA8CCD3420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AF26490D-C85A-4933-8B53-1475CB204FE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0A6942C8-8FA3-4052-AE0E-E25A15AC4C9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38A5667A-AD4F-41B6-BCEF-4E2D7F557AA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BE9DD43E-E871-46B1-9944-4BC83E75745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BBF2472B-9F3A-460B-AC47-3EE59D75AB2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9325E354-2448-48E6-A7FC-9B2F8DE4ED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9C94698D-6276-4955-AA37-011D0AD6BD8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1421767-0B10-47AC-9A9D-D0825435EC1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AC6DD7D4-8A8E-41B2-B42E-4B60DB5FC5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E082ADFA-FE05-4C2E-8353-D5E5FA44C4AB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AD27F1C5-745A-412B-8098-E3FCD663943D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B3862DC9-74A3-4377-AEE1-0C9FE1CE21A2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2A0D0C9D-8FA7-44A6-93BF-A578F5A6969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C0C94F86-E466-4009-A655-A18346D2E78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6039AC49-F39C-4BA1-89D0-C2980EABFD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Ovaal 134">
                      <a:extLst>
                        <a:ext uri="{FF2B5EF4-FFF2-40B4-BE49-F238E27FC236}">
                          <a16:creationId xmlns:a16="http://schemas.microsoft.com/office/drawing/2014/main" id="{9FBB6EB6-077A-4EF2-859C-9A7DF2B53D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1" name="Afbeelding 130">
                    <a:extLst>
                      <a:ext uri="{FF2B5EF4-FFF2-40B4-BE49-F238E27FC236}">
                        <a16:creationId xmlns:a16="http://schemas.microsoft.com/office/drawing/2014/main" id="{EB40C651-6A0B-4865-8FFF-683268E4B5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2" name="Afbeelding 131">
                    <a:extLst>
                      <a:ext uri="{FF2B5EF4-FFF2-40B4-BE49-F238E27FC236}">
                        <a16:creationId xmlns:a16="http://schemas.microsoft.com/office/drawing/2014/main" id="{0E60F5B7-FA4C-4E16-9995-EA2396A620E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44122498-C547-4A3E-89EF-ADA099B8A30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7E14480A-56B9-4355-9E7D-5BF2DF26C1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CB770F51-959B-4EB1-8CDB-E448F1DF834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9E92EB6F-BD00-4958-B3A1-49C96447F9B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59D6389A-1540-4500-B825-B4AEF3B984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BD5D5242-0CD4-4F31-8D91-74B9C5B0150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B42A3F25-B68E-4E9F-B157-0A825595FA6B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9" name="Gelijkbenige driehoek 78">
                <a:extLst>
                  <a:ext uri="{FF2B5EF4-FFF2-40B4-BE49-F238E27FC236}">
                    <a16:creationId xmlns:a16="http://schemas.microsoft.com/office/drawing/2014/main" id="{350731CF-4997-4EA1-98EE-3E451E820E1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9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81250" cy="6858000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voegen, </a:t>
            </a:r>
            <a:br>
              <a:rPr lang="nl-NL"/>
            </a:br>
            <a:r>
              <a:rPr lang="nl-NL"/>
              <a:t>voor meer informatie kijk je aan de zijkant van de slide </a:t>
            </a:r>
            <a:br>
              <a:rPr lang="nl-NL"/>
            </a:br>
            <a:r>
              <a:rPr lang="nl-NL"/>
              <a:t>voor meerdere instructies van hoe je een video in kan voegen.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0" name="Tijdelijke aanduiding voor tekst 40">
            <a:extLst>
              <a:ext uri="{FF2B5EF4-FFF2-40B4-BE49-F238E27FC236}">
                <a16:creationId xmlns:a16="http://schemas.microsoft.com/office/drawing/2014/main" id="{C7AADD78-ACE0-4BB8-9489-26221EDBBC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2" name="Tijdelijke aanduiding voor tekst 9">
            <a:extLst>
              <a:ext uri="{FF2B5EF4-FFF2-40B4-BE49-F238E27FC236}">
                <a16:creationId xmlns:a16="http://schemas.microsoft.com/office/drawing/2014/main" id="{9A9EF17C-D58D-4C61-B5BC-E7E65139C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-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994" y="1415331"/>
            <a:ext cx="4269495" cy="4328166"/>
          </a:xfrm>
          <a:prstGeom prst="rect">
            <a:avLst/>
          </a:prstGeom>
        </p:spPr>
      </p:pic>
      <p:pic>
        <p:nvPicPr>
          <p:cNvPr id="110" name="-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4" name="(REPLACE THIS IMAGE)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8126">
            <a:off x="3123608" y="1961940"/>
            <a:ext cx="2825410" cy="397525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5" name="-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39" y="596900"/>
            <a:ext cx="9785806" cy="6070600"/>
          </a:xfrm>
          <a:prstGeom prst="rect">
            <a:avLst/>
          </a:prstGeom>
        </p:spPr>
      </p:pic>
      <p:pic>
        <p:nvPicPr>
          <p:cNvPr id="116" name="-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909" y="3632200"/>
            <a:ext cx="1471277" cy="643311"/>
          </a:xfrm>
          <a:prstGeom prst="rect">
            <a:avLst/>
          </a:prstGeom>
        </p:spPr>
      </p:pic>
      <p:pic>
        <p:nvPicPr>
          <p:cNvPr id="117" name="-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395" y="2664398"/>
            <a:ext cx="45720" cy="49918"/>
          </a:xfrm>
          <a:prstGeom prst="ellipse">
            <a:avLst/>
          </a:prstGeom>
          <a:effectLst/>
        </p:spPr>
      </p:pic>
      <p:pic>
        <p:nvPicPr>
          <p:cNvPr id="118" name="-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542" y="2568270"/>
            <a:ext cx="45720" cy="49918"/>
          </a:xfrm>
          <a:prstGeom prst="ellipse">
            <a:avLst/>
          </a:prstGeom>
          <a:effectLst/>
        </p:spPr>
      </p:pic>
      <p:pic>
        <p:nvPicPr>
          <p:cNvPr id="119" name="-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281" y="2556158"/>
            <a:ext cx="53738" cy="1271841"/>
          </a:xfrm>
          <a:prstGeom prst="flowChartManualOperation">
            <a:avLst/>
          </a:prstGeom>
          <a:effectLst/>
        </p:spPr>
      </p:pic>
      <p:sp>
        <p:nvSpPr>
          <p:cNvPr id="120" name="-"/>
          <p:cNvSpPr/>
          <p:nvPr userDrawn="1"/>
        </p:nvSpPr>
        <p:spPr>
          <a:xfrm rot="5400000">
            <a:off x="6124181" y="339539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1" name="-"/>
          <p:cNvSpPr/>
          <p:nvPr userDrawn="1"/>
        </p:nvSpPr>
        <p:spPr>
          <a:xfrm>
            <a:off x="6396373" y="3550502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2" name="-"/>
          <p:cNvSpPr/>
          <p:nvPr userDrawn="1"/>
        </p:nvSpPr>
        <p:spPr>
          <a:xfrm rot="16200000">
            <a:off x="6353929" y="3456447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3" name="-"/>
          <p:cNvSpPr/>
          <p:nvPr userDrawn="1"/>
        </p:nvSpPr>
        <p:spPr>
          <a:xfrm>
            <a:off x="6182995" y="3270493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4" name="-"/>
          <p:cNvSpPr/>
          <p:nvPr userDrawn="1"/>
        </p:nvSpPr>
        <p:spPr>
          <a:xfrm rot="5400000">
            <a:off x="6119232" y="324307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5" name="-"/>
          <p:cNvSpPr/>
          <p:nvPr userDrawn="1"/>
        </p:nvSpPr>
        <p:spPr>
          <a:xfrm>
            <a:off x="6359175" y="3412661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6" name="-"/>
          <p:cNvSpPr/>
          <p:nvPr userDrawn="1"/>
        </p:nvSpPr>
        <p:spPr>
          <a:xfrm rot="16200000">
            <a:off x="6304904" y="3496726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7" name="-"/>
          <p:cNvSpPr/>
          <p:nvPr userDrawn="1"/>
        </p:nvSpPr>
        <p:spPr>
          <a:xfrm>
            <a:off x="6178046" y="3118172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8" name="-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063" y="2004941"/>
            <a:ext cx="1822248" cy="3167392"/>
          </a:xfrm>
          <a:prstGeom prst="rect">
            <a:avLst/>
          </a:prstGeom>
        </p:spPr>
      </p:pic>
      <p:pic>
        <p:nvPicPr>
          <p:cNvPr id="129" name="-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467" y="2004941"/>
            <a:ext cx="1784844" cy="1147834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here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6"/>
          </p:nvPr>
        </p:nvSpPr>
        <p:spPr>
          <a:xfrm>
            <a:off x="722840" y="5120422"/>
            <a:ext cx="3602343" cy="1246295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575C10C5-F17C-497B-B1C0-A3CFB90058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DFEA345-CEF6-49D4-B4B5-2BD83FB185E3}"/>
              </a:ext>
            </a:extLst>
          </p:cNvPr>
          <p:cNvGrpSpPr/>
          <p:nvPr userDrawn="1"/>
        </p:nvGrpSpPr>
        <p:grpSpPr>
          <a:xfrm>
            <a:off x="6958335" y="4017740"/>
            <a:ext cx="400683" cy="402685"/>
            <a:chOff x="13792527" y="1231900"/>
            <a:chExt cx="484826" cy="487249"/>
          </a:xfrm>
        </p:grpSpPr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D29F59A0-9367-47A2-887B-9458E3E1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5243" y="1231900"/>
              <a:ext cx="232110" cy="487249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72C38A4F-FC9A-45BF-84CA-B32E00C83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2527" y="1231900"/>
              <a:ext cx="232110" cy="487249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F380E94D-F532-47D1-994A-C37C20EB841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BD8B78C2-D808-48D2-934D-C6BA754A160F}"/>
              </a:ext>
            </a:extLst>
          </p:cNvPr>
          <p:cNvGrpSpPr/>
          <p:nvPr userDrawn="1"/>
        </p:nvGrpSpPr>
        <p:grpSpPr>
          <a:xfrm>
            <a:off x="10401454" y="288239"/>
            <a:ext cx="1464114" cy="486839"/>
            <a:chOff x="10401454" y="288239"/>
            <a:chExt cx="1464114" cy="486839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A3C3006-C6BF-49C2-9986-CFE01943BE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01454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6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5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8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5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6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B502096-6CF8-40EC-A060-93F87DC31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73652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5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4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7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5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D19841C-F1AB-456E-A20D-48935545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0529" y="409349"/>
              <a:ext cx="112716" cy="244619"/>
            </a:xfrm>
            <a:custGeom>
              <a:avLst/>
              <a:gdLst>
                <a:gd name="T0" fmla="*/ 30 w 45"/>
                <a:gd name="T1" fmla="*/ 14 h 96"/>
                <a:gd name="T2" fmla="*/ 37 w 45"/>
                <a:gd name="T3" fmla="*/ 6 h 96"/>
                <a:gd name="T4" fmla="*/ 43 w 45"/>
                <a:gd name="T5" fmla="*/ 8 h 96"/>
                <a:gd name="T6" fmla="*/ 45 w 45"/>
                <a:gd name="T7" fmla="*/ 2 h 96"/>
                <a:gd name="T8" fmla="*/ 37 w 45"/>
                <a:gd name="T9" fmla="*/ 0 h 96"/>
                <a:gd name="T10" fmla="*/ 23 w 45"/>
                <a:gd name="T11" fmla="*/ 14 h 96"/>
                <a:gd name="T12" fmla="*/ 23 w 45"/>
                <a:gd name="T13" fmla="*/ 21 h 96"/>
                <a:gd name="T14" fmla="*/ 15 w 45"/>
                <a:gd name="T15" fmla="*/ 21 h 96"/>
                <a:gd name="T16" fmla="*/ 14 w 45"/>
                <a:gd name="T17" fmla="*/ 27 h 96"/>
                <a:gd name="T18" fmla="*/ 22 w 45"/>
                <a:gd name="T19" fmla="*/ 27 h 96"/>
                <a:gd name="T20" fmla="*/ 16 w 45"/>
                <a:gd name="T21" fmla="*/ 82 h 96"/>
                <a:gd name="T22" fmla="*/ 9 w 45"/>
                <a:gd name="T23" fmla="*/ 90 h 96"/>
                <a:gd name="T24" fmla="*/ 3 w 45"/>
                <a:gd name="T25" fmla="*/ 88 h 96"/>
                <a:gd name="T26" fmla="*/ 0 w 45"/>
                <a:gd name="T27" fmla="*/ 94 h 96"/>
                <a:gd name="T28" fmla="*/ 8 w 45"/>
                <a:gd name="T29" fmla="*/ 96 h 96"/>
                <a:gd name="T30" fmla="*/ 22 w 45"/>
                <a:gd name="T31" fmla="*/ 82 h 96"/>
                <a:gd name="T32" fmla="*/ 28 w 45"/>
                <a:gd name="T33" fmla="*/ 27 h 96"/>
                <a:gd name="T34" fmla="*/ 39 w 45"/>
                <a:gd name="T35" fmla="*/ 27 h 96"/>
                <a:gd name="T36" fmla="*/ 40 w 45"/>
                <a:gd name="T37" fmla="*/ 21 h 96"/>
                <a:gd name="T38" fmla="*/ 29 w 45"/>
                <a:gd name="T39" fmla="*/ 21 h 96"/>
                <a:gd name="T40" fmla="*/ 30 w 45"/>
                <a:gd name="T41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96">
                  <a:moveTo>
                    <a:pt x="30" y="14"/>
                  </a:moveTo>
                  <a:cubicBezTo>
                    <a:pt x="30" y="9"/>
                    <a:pt x="33" y="6"/>
                    <a:pt x="37" y="6"/>
                  </a:cubicBezTo>
                  <a:cubicBezTo>
                    <a:pt x="39" y="6"/>
                    <a:pt x="43" y="8"/>
                    <a:pt x="43" y="8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1" y="0"/>
                    <a:pt x="37" y="0"/>
                  </a:cubicBezTo>
                  <a:cubicBezTo>
                    <a:pt x="30" y="0"/>
                    <a:pt x="24" y="5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7"/>
                    <a:pt x="13" y="90"/>
                    <a:pt x="9" y="90"/>
                  </a:cubicBezTo>
                  <a:cubicBezTo>
                    <a:pt x="6" y="90"/>
                    <a:pt x="3" y="88"/>
                    <a:pt x="3" y="88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5" y="96"/>
                    <a:pt x="8" y="96"/>
                  </a:cubicBezTo>
                  <a:cubicBezTo>
                    <a:pt x="16" y="96"/>
                    <a:pt x="21" y="91"/>
                    <a:pt x="22" y="82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29" y="21"/>
                    <a:pt x="29" y="21"/>
                    <a:pt x="29" y="21"/>
                  </a:cubicBezTo>
                  <a:lnTo>
                    <a:pt x="3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5EC037B-C1AA-4C02-82C3-2296EA0B03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32157" y="412947"/>
              <a:ext cx="61155" cy="189460"/>
            </a:xfrm>
            <a:custGeom>
              <a:avLst/>
              <a:gdLst>
                <a:gd name="T0" fmla="*/ 24 w 24"/>
                <a:gd name="T1" fmla="*/ 73 h 75"/>
                <a:gd name="T2" fmla="*/ 22 w 24"/>
                <a:gd name="T3" fmla="*/ 67 h 75"/>
                <a:gd name="T4" fmla="*/ 16 w 24"/>
                <a:gd name="T5" fmla="*/ 69 h 75"/>
                <a:gd name="T6" fmla="*/ 13 w 24"/>
                <a:gd name="T7" fmla="*/ 68 h 75"/>
                <a:gd name="T8" fmla="*/ 12 w 24"/>
                <a:gd name="T9" fmla="*/ 64 h 75"/>
                <a:gd name="T10" fmla="*/ 13 w 24"/>
                <a:gd name="T11" fmla="*/ 0 h 75"/>
                <a:gd name="T12" fmla="*/ 0 w 24"/>
                <a:gd name="T13" fmla="*/ 0 h 75"/>
                <a:gd name="T14" fmla="*/ 0 w 24"/>
                <a:gd name="T15" fmla="*/ 6 h 75"/>
                <a:gd name="T16" fmla="*/ 7 w 24"/>
                <a:gd name="T17" fmla="*/ 6 h 75"/>
                <a:gd name="T18" fmla="*/ 6 w 24"/>
                <a:gd name="T19" fmla="*/ 64 h 75"/>
                <a:gd name="T20" fmla="*/ 9 w 24"/>
                <a:gd name="T21" fmla="*/ 72 h 75"/>
                <a:gd name="T22" fmla="*/ 16 w 24"/>
                <a:gd name="T23" fmla="*/ 75 h 75"/>
                <a:gd name="T24" fmla="*/ 24 w 24"/>
                <a:gd name="T25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75">
                  <a:moveTo>
                    <a:pt x="24" y="73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22" y="67"/>
                    <a:pt x="18" y="69"/>
                    <a:pt x="16" y="69"/>
                  </a:cubicBezTo>
                  <a:cubicBezTo>
                    <a:pt x="15" y="69"/>
                    <a:pt x="14" y="68"/>
                    <a:pt x="13" y="68"/>
                  </a:cubicBezTo>
                  <a:cubicBezTo>
                    <a:pt x="13" y="67"/>
                    <a:pt x="12" y="65"/>
                    <a:pt x="12" y="6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7"/>
                    <a:pt x="7" y="70"/>
                    <a:pt x="9" y="72"/>
                  </a:cubicBezTo>
                  <a:cubicBezTo>
                    <a:pt x="11" y="74"/>
                    <a:pt x="13" y="75"/>
                    <a:pt x="16" y="75"/>
                  </a:cubicBezTo>
                  <a:cubicBezTo>
                    <a:pt x="20" y="75"/>
                    <a:pt x="24" y="73"/>
                    <a:pt x="24" y="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08A6E94-2547-46BF-B731-A15F71702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903" y="288239"/>
              <a:ext cx="233827" cy="486839"/>
            </a:xfrm>
            <a:custGeom>
              <a:avLst/>
              <a:gdLst>
                <a:gd name="T0" fmla="*/ 93 w 93"/>
                <a:gd name="T1" fmla="*/ 96 h 192"/>
                <a:gd name="T2" fmla="*/ 0 w 93"/>
                <a:gd name="T3" fmla="*/ 0 h 192"/>
                <a:gd name="T4" fmla="*/ 3 w 93"/>
                <a:gd name="T5" fmla="*/ 1 h 192"/>
                <a:gd name="T6" fmla="*/ 6 w 93"/>
                <a:gd name="T7" fmla="*/ 3 h 192"/>
                <a:gd name="T8" fmla="*/ 8 w 93"/>
                <a:gd name="T9" fmla="*/ 5 h 192"/>
                <a:gd name="T10" fmla="*/ 8 w 93"/>
                <a:gd name="T11" fmla="*/ 10 h 192"/>
                <a:gd name="T12" fmla="*/ 10 w 93"/>
                <a:gd name="T13" fmla="*/ 15 h 192"/>
                <a:gd name="T14" fmla="*/ 6 w 93"/>
                <a:gd name="T15" fmla="*/ 27 h 192"/>
                <a:gd name="T16" fmla="*/ 2 w 93"/>
                <a:gd name="T17" fmla="*/ 29 h 192"/>
                <a:gd name="T18" fmla="*/ 2 w 93"/>
                <a:gd name="T19" fmla="*/ 33 h 192"/>
                <a:gd name="T20" fmla="*/ 18 w 93"/>
                <a:gd name="T21" fmla="*/ 39 h 192"/>
                <a:gd name="T22" fmla="*/ 25 w 93"/>
                <a:gd name="T23" fmla="*/ 75 h 192"/>
                <a:gd name="T24" fmla="*/ 20 w 93"/>
                <a:gd name="T25" fmla="*/ 103 h 192"/>
                <a:gd name="T26" fmla="*/ 14 w 93"/>
                <a:gd name="T27" fmla="*/ 106 h 192"/>
                <a:gd name="T28" fmla="*/ 14 w 93"/>
                <a:gd name="T29" fmla="*/ 110 h 192"/>
                <a:gd name="T30" fmla="*/ 7 w 93"/>
                <a:gd name="T31" fmla="*/ 144 h 192"/>
                <a:gd name="T32" fmla="*/ 5 w 93"/>
                <a:gd name="T33" fmla="*/ 188 h 192"/>
                <a:gd name="T34" fmla="*/ 5 w 93"/>
                <a:gd name="T35" fmla="*/ 192 h 192"/>
                <a:gd name="T36" fmla="*/ 93 w 93"/>
                <a:gd name="T37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96"/>
                  </a:moveTo>
                  <a:cubicBezTo>
                    <a:pt x="93" y="44"/>
                    <a:pt x="52" y="2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4" y="188"/>
                    <a:pt x="93" y="146"/>
                    <a:pt x="93" y="96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8793D8A-92A5-478F-8483-61C07BD2DC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90691" y="288239"/>
              <a:ext cx="233827" cy="486839"/>
            </a:xfrm>
            <a:custGeom>
              <a:avLst/>
              <a:gdLst>
                <a:gd name="T0" fmla="*/ 93 w 93"/>
                <a:gd name="T1" fmla="*/ 0 h 192"/>
                <a:gd name="T2" fmla="*/ 0 w 93"/>
                <a:gd name="T3" fmla="*/ 96 h 192"/>
                <a:gd name="T4" fmla="*/ 88 w 93"/>
                <a:gd name="T5" fmla="*/ 192 h 192"/>
                <a:gd name="T6" fmla="*/ 88 w 93"/>
                <a:gd name="T7" fmla="*/ 188 h 192"/>
                <a:gd name="T8" fmla="*/ 86 w 93"/>
                <a:gd name="T9" fmla="*/ 144 h 192"/>
                <a:gd name="T10" fmla="*/ 79 w 93"/>
                <a:gd name="T11" fmla="*/ 106 h 192"/>
                <a:gd name="T12" fmla="*/ 73 w 93"/>
                <a:gd name="T13" fmla="*/ 103 h 192"/>
                <a:gd name="T14" fmla="*/ 68 w 93"/>
                <a:gd name="T15" fmla="*/ 75 h 192"/>
                <a:gd name="T16" fmla="*/ 68 w 93"/>
                <a:gd name="T17" fmla="*/ 75 h 192"/>
                <a:gd name="T18" fmla="*/ 75 w 93"/>
                <a:gd name="T19" fmla="*/ 39 h 192"/>
                <a:gd name="T20" fmla="*/ 91 w 93"/>
                <a:gd name="T21" fmla="*/ 33 h 192"/>
                <a:gd name="T22" fmla="*/ 91 w 93"/>
                <a:gd name="T23" fmla="*/ 29 h 192"/>
                <a:gd name="T24" fmla="*/ 87 w 93"/>
                <a:gd name="T25" fmla="*/ 27 h 192"/>
                <a:gd name="T26" fmla="*/ 83 w 93"/>
                <a:gd name="T27" fmla="*/ 15 h 192"/>
                <a:gd name="T28" fmla="*/ 85 w 93"/>
                <a:gd name="T29" fmla="*/ 10 h 192"/>
                <a:gd name="T30" fmla="*/ 85 w 93"/>
                <a:gd name="T31" fmla="*/ 5 h 192"/>
                <a:gd name="T32" fmla="*/ 87 w 93"/>
                <a:gd name="T33" fmla="*/ 3 h 192"/>
                <a:gd name="T34" fmla="*/ 90 w 93"/>
                <a:gd name="T35" fmla="*/ 1 h 192"/>
                <a:gd name="T36" fmla="*/ 93 w 93"/>
                <a:gd name="T3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0"/>
                  </a:moveTo>
                  <a:cubicBezTo>
                    <a:pt x="41" y="2"/>
                    <a:pt x="0" y="44"/>
                    <a:pt x="0" y="96"/>
                  </a:cubicBezTo>
                  <a:cubicBezTo>
                    <a:pt x="0" y="146"/>
                    <a:pt x="39" y="188"/>
                    <a:pt x="88" y="192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90" y="1"/>
                    <a:pt x="90" y="1"/>
                    <a:pt x="90" y="1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F283B8E-D042-4FFF-90EF-1D706737B5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4658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CA4F49B-AA95-4ADD-BF40-20C3AB7FA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3029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3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3" y="4"/>
                    <a:pt x="3" y="7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46D59B8-ED83-4C59-B3E7-360D4B9DD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50202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2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74380111-A5FE-4455-8069-32711DC6C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88573" y="470504"/>
              <a:ext cx="34774" cy="35973"/>
            </a:xfrm>
            <a:custGeom>
              <a:avLst/>
              <a:gdLst>
                <a:gd name="T0" fmla="*/ 7 w 14"/>
                <a:gd name="T1" fmla="*/ 0 h 14"/>
                <a:gd name="T2" fmla="*/ 14 w 14"/>
                <a:gd name="T3" fmla="*/ 7 h 14"/>
                <a:gd name="T4" fmla="*/ 7 w 14"/>
                <a:gd name="T5" fmla="*/ 14 h 14"/>
                <a:gd name="T6" fmla="*/ 0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12 w 14"/>
                <a:gd name="T13" fmla="*/ 7 h 14"/>
                <a:gd name="T14" fmla="*/ 7 w 14"/>
                <a:gd name="T15" fmla="*/ 2 h 14"/>
                <a:gd name="T16" fmla="*/ 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11" y="0"/>
                    <a:pt x="14" y="3"/>
                    <a:pt x="14" y="7"/>
                  </a:cubicBez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  <a:moveTo>
                    <a:pt x="7" y="12"/>
                  </a:move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427706A-871C-4767-BF79-7A5157FF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34140" y="472902"/>
              <a:ext cx="27580" cy="33575"/>
            </a:xfrm>
            <a:custGeom>
              <a:avLst/>
              <a:gdLst>
                <a:gd name="T0" fmla="*/ 0 w 11"/>
                <a:gd name="T1" fmla="*/ 0 h 13"/>
                <a:gd name="T2" fmla="*/ 2 w 11"/>
                <a:gd name="T3" fmla="*/ 0 h 13"/>
                <a:gd name="T4" fmla="*/ 2 w 11"/>
                <a:gd name="T5" fmla="*/ 7 h 13"/>
                <a:gd name="T6" fmla="*/ 5 w 11"/>
                <a:gd name="T7" fmla="*/ 11 h 13"/>
                <a:gd name="T8" fmla="*/ 9 w 11"/>
                <a:gd name="T9" fmla="*/ 6 h 13"/>
                <a:gd name="T10" fmla="*/ 9 w 11"/>
                <a:gd name="T11" fmla="*/ 0 h 13"/>
                <a:gd name="T12" fmla="*/ 11 w 11"/>
                <a:gd name="T13" fmla="*/ 0 h 13"/>
                <a:gd name="T14" fmla="*/ 11 w 11"/>
                <a:gd name="T15" fmla="*/ 13 h 13"/>
                <a:gd name="T16" fmla="*/ 9 w 11"/>
                <a:gd name="T17" fmla="*/ 13 h 13"/>
                <a:gd name="T18" fmla="*/ 9 w 11"/>
                <a:gd name="T19" fmla="*/ 11 h 13"/>
                <a:gd name="T20" fmla="*/ 9 w 11"/>
                <a:gd name="T21" fmla="*/ 10 h 13"/>
                <a:gd name="T22" fmla="*/ 9 w 11"/>
                <a:gd name="T23" fmla="*/ 10 h 13"/>
                <a:gd name="T24" fmla="*/ 4 w 11"/>
                <a:gd name="T25" fmla="*/ 13 h 13"/>
                <a:gd name="T26" fmla="*/ 0 w 11"/>
                <a:gd name="T27" fmla="*/ 8 h 13"/>
                <a:gd name="T28" fmla="*/ 0 w 11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2" y="11"/>
                    <a:pt x="5" y="11"/>
                  </a:cubicBezTo>
                  <a:cubicBezTo>
                    <a:pt x="7" y="11"/>
                    <a:pt x="9" y="8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7" y="13"/>
                    <a:pt x="4" y="13"/>
                  </a:cubicBezTo>
                  <a:cubicBezTo>
                    <a:pt x="1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5D6CFB7-2222-469C-9717-189A667F7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73710" y="470504"/>
              <a:ext cx="29978" cy="35973"/>
            </a:xfrm>
            <a:custGeom>
              <a:avLst/>
              <a:gdLst>
                <a:gd name="T0" fmla="*/ 0 w 12"/>
                <a:gd name="T1" fmla="*/ 1 h 14"/>
                <a:gd name="T2" fmla="*/ 3 w 12"/>
                <a:gd name="T3" fmla="*/ 1 h 14"/>
                <a:gd name="T4" fmla="*/ 3 w 12"/>
                <a:gd name="T5" fmla="*/ 2 h 14"/>
                <a:gd name="T6" fmla="*/ 2 w 12"/>
                <a:gd name="T7" fmla="*/ 3 h 14"/>
                <a:gd name="T8" fmla="*/ 3 w 12"/>
                <a:gd name="T9" fmla="*/ 3 h 14"/>
                <a:gd name="T10" fmla="*/ 8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10 w 12"/>
                <a:gd name="T17" fmla="*/ 14 h 14"/>
                <a:gd name="T18" fmla="*/ 10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3 w 12"/>
                <a:gd name="T25" fmla="*/ 8 h 14"/>
                <a:gd name="T26" fmla="*/ 3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5" y="0"/>
                    <a:pt x="8" y="0"/>
                  </a:cubicBezTo>
                  <a:cubicBezTo>
                    <a:pt x="11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3300613-8E6B-46BE-8E27-CE0D5666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2082" y="463309"/>
              <a:ext cx="19186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5 w 8"/>
                <a:gd name="T11" fmla="*/ 0 h 17"/>
                <a:gd name="T12" fmla="*/ 5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5 w 8"/>
                <a:gd name="T19" fmla="*/ 6 h 17"/>
                <a:gd name="T20" fmla="*/ 5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827E71C-0CDF-406F-A6A6-9171AFA421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7263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78AEA2C-4A48-43FA-BB4D-637DDC5459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6834" y="470504"/>
              <a:ext cx="31177" cy="35973"/>
            </a:xfrm>
            <a:custGeom>
              <a:avLst/>
              <a:gdLst>
                <a:gd name="T0" fmla="*/ 0 w 12"/>
                <a:gd name="T1" fmla="*/ 1 h 14"/>
                <a:gd name="T2" fmla="*/ 2 w 12"/>
                <a:gd name="T3" fmla="*/ 1 h 14"/>
                <a:gd name="T4" fmla="*/ 2 w 12"/>
                <a:gd name="T5" fmla="*/ 2 h 14"/>
                <a:gd name="T6" fmla="*/ 2 w 12"/>
                <a:gd name="T7" fmla="*/ 3 h 14"/>
                <a:gd name="T8" fmla="*/ 2 w 12"/>
                <a:gd name="T9" fmla="*/ 3 h 14"/>
                <a:gd name="T10" fmla="*/ 7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9 w 12"/>
                <a:gd name="T17" fmla="*/ 14 h 14"/>
                <a:gd name="T18" fmla="*/ 9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2 w 12"/>
                <a:gd name="T25" fmla="*/ 8 h 14"/>
                <a:gd name="T26" fmla="*/ 2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4" y="0"/>
                    <a:pt x="7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B885114-0FB0-4279-9C75-43CD33E81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5205" y="463309"/>
              <a:ext cx="20385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4 w 8"/>
                <a:gd name="T11" fmla="*/ 0 h 17"/>
                <a:gd name="T12" fmla="*/ 4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4 w 8"/>
                <a:gd name="T19" fmla="*/ 6 h 17"/>
                <a:gd name="T20" fmla="*/ 4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EAA59B3-FAE6-49FD-B6B2-F129BC051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470504"/>
              <a:ext cx="25181" cy="35973"/>
            </a:xfrm>
            <a:custGeom>
              <a:avLst/>
              <a:gdLst>
                <a:gd name="T0" fmla="*/ 1 w 10"/>
                <a:gd name="T1" fmla="*/ 10 h 14"/>
                <a:gd name="T2" fmla="*/ 5 w 10"/>
                <a:gd name="T3" fmla="*/ 12 h 14"/>
                <a:gd name="T4" fmla="*/ 7 w 10"/>
                <a:gd name="T5" fmla="*/ 10 h 14"/>
                <a:gd name="T6" fmla="*/ 1 w 10"/>
                <a:gd name="T7" fmla="*/ 4 h 14"/>
                <a:gd name="T8" fmla="*/ 5 w 10"/>
                <a:gd name="T9" fmla="*/ 0 h 14"/>
                <a:gd name="T10" fmla="*/ 10 w 10"/>
                <a:gd name="T11" fmla="*/ 2 h 14"/>
                <a:gd name="T12" fmla="*/ 9 w 10"/>
                <a:gd name="T13" fmla="*/ 4 h 14"/>
                <a:gd name="T14" fmla="*/ 5 w 10"/>
                <a:gd name="T15" fmla="*/ 2 h 14"/>
                <a:gd name="T16" fmla="*/ 3 w 10"/>
                <a:gd name="T17" fmla="*/ 4 h 14"/>
                <a:gd name="T18" fmla="*/ 10 w 10"/>
                <a:gd name="T19" fmla="*/ 10 h 14"/>
                <a:gd name="T20" fmla="*/ 5 w 10"/>
                <a:gd name="T21" fmla="*/ 14 h 14"/>
                <a:gd name="T22" fmla="*/ 0 w 10"/>
                <a:gd name="T23" fmla="*/ 12 h 14"/>
                <a:gd name="T24" fmla="*/ 1 w 10"/>
                <a:gd name="T2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4">
                  <a:moveTo>
                    <a:pt x="1" y="10"/>
                  </a:moveTo>
                  <a:cubicBezTo>
                    <a:pt x="1" y="10"/>
                    <a:pt x="3" y="12"/>
                    <a:pt x="5" y="12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1" y="8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6"/>
                    <a:pt x="10" y="6"/>
                    <a:pt x="10" y="10"/>
                  </a:cubicBezTo>
                  <a:cubicBezTo>
                    <a:pt x="10" y="13"/>
                    <a:pt x="8" y="14"/>
                    <a:pt x="5" y="14"/>
                  </a:cubicBezTo>
                  <a:cubicBezTo>
                    <a:pt x="2" y="14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057B9AF-0A03-4463-A621-CE99D99324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056" y="556840"/>
              <a:ext cx="29978" cy="33575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6 h 13"/>
                <a:gd name="T4" fmla="*/ 12 w 12"/>
                <a:gd name="T5" fmla="*/ 7 h 13"/>
                <a:gd name="T6" fmla="*/ 2 w 12"/>
                <a:gd name="T7" fmla="*/ 7 h 13"/>
                <a:gd name="T8" fmla="*/ 7 w 12"/>
                <a:gd name="T9" fmla="*/ 11 h 13"/>
                <a:gd name="T10" fmla="*/ 11 w 12"/>
                <a:gd name="T11" fmla="*/ 10 h 13"/>
                <a:gd name="T12" fmla="*/ 12 w 12"/>
                <a:gd name="T13" fmla="*/ 12 h 13"/>
                <a:gd name="T14" fmla="*/ 7 w 12"/>
                <a:gd name="T15" fmla="*/ 13 h 13"/>
                <a:gd name="T16" fmla="*/ 0 w 12"/>
                <a:gd name="T17" fmla="*/ 7 h 13"/>
                <a:gd name="T18" fmla="*/ 6 w 12"/>
                <a:gd name="T19" fmla="*/ 0 h 13"/>
                <a:gd name="T20" fmla="*/ 9 w 12"/>
                <a:gd name="T21" fmla="*/ 5 h 13"/>
                <a:gd name="T22" fmla="*/ 6 w 12"/>
                <a:gd name="T23" fmla="*/ 2 h 13"/>
                <a:gd name="T24" fmla="*/ 2 w 12"/>
                <a:gd name="T25" fmla="*/ 5 h 13"/>
                <a:gd name="T26" fmla="*/ 9 w 12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10" y="0"/>
                    <a:pt x="12" y="2"/>
                    <a:pt x="12" y="6"/>
                  </a:cubicBezTo>
                  <a:cubicBezTo>
                    <a:pt x="12" y="6"/>
                    <a:pt x="12" y="7"/>
                    <a:pt x="1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0"/>
                    <a:pt x="4" y="11"/>
                    <a:pt x="7" y="11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3"/>
                    <a:pt x="7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9" y="5"/>
                  </a:move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3" y="3"/>
                    <a:pt x="2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7B08B37-AE72-417D-8A21-72F010A2F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782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2 w 12"/>
                <a:gd name="T3" fmla="*/ 0 h 13"/>
                <a:gd name="T4" fmla="*/ 2 w 12"/>
                <a:gd name="T5" fmla="*/ 2 h 13"/>
                <a:gd name="T6" fmla="*/ 2 w 12"/>
                <a:gd name="T7" fmla="*/ 3 h 13"/>
                <a:gd name="T8" fmla="*/ 2 w 12"/>
                <a:gd name="T9" fmla="*/ 3 h 13"/>
                <a:gd name="T10" fmla="*/ 7 w 12"/>
                <a:gd name="T11" fmla="*/ 0 h 13"/>
                <a:gd name="T12" fmla="*/ 12 w 12"/>
                <a:gd name="T13" fmla="*/ 5 h 13"/>
                <a:gd name="T14" fmla="*/ 12 w 12"/>
                <a:gd name="T15" fmla="*/ 13 h 13"/>
                <a:gd name="T16" fmla="*/ 9 w 12"/>
                <a:gd name="T17" fmla="*/ 13 h 13"/>
                <a:gd name="T18" fmla="*/ 9 w 12"/>
                <a:gd name="T19" fmla="*/ 5 h 13"/>
                <a:gd name="T20" fmla="*/ 7 w 12"/>
                <a:gd name="T21" fmla="*/ 2 h 13"/>
                <a:gd name="T22" fmla="*/ 2 w 12"/>
                <a:gd name="T23" fmla="*/ 5 h 13"/>
                <a:gd name="T24" fmla="*/ 2 w 12"/>
                <a:gd name="T25" fmla="*/ 7 h 13"/>
                <a:gd name="T26" fmla="*/ 2 w 12"/>
                <a:gd name="T27" fmla="*/ 13 h 13"/>
                <a:gd name="T28" fmla="*/ 0 w 12"/>
                <a:gd name="T29" fmla="*/ 13 h 13"/>
                <a:gd name="T30" fmla="*/ 0 w 12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2" y="1"/>
                    <a:pt x="12" y="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3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AF366A01-712F-4317-AC31-08930BF41D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72985" y="556840"/>
              <a:ext cx="27580" cy="33575"/>
            </a:xfrm>
            <a:custGeom>
              <a:avLst/>
              <a:gdLst>
                <a:gd name="T0" fmla="*/ 8 w 11"/>
                <a:gd name="T1" fmla="*/ 5 h 13"/>
                <a:gd name="T2" fmla="*/ 9 w 11"/>
                <a:gd name="T3" fmla="*/ 5 h 13"/>
                <a:gd name="T4" fmla="*/ 9 w 11"/>
                <a:gd name="T5" fmla="*/ 5 h 13"/>
                <a:gd name="T6" fmla="*/ 6 w 11"/>
                <a:gd name="T7" fmla="*/ 2 h 13"/>
                <a:gd name="T8" fmla="*/ 2 w 11"/>
                <a:gd name="T9" fmla="*/ 3 h 13"/>
                <a:gd name="T10" fmla="*/ 1 w 11"/>
                <a:gd name="T11" fmla="*/ 1 h 13"/>
                <a:gd name="T12" fmla="*/ 6 w 11"/>
                <a:gd name="T13" fmla="*/ 0 h 13"/>
                <a:gd name="T14" fmla="*/ 11 w 11"/>
                <a:gd name="T15" fmla="*/ 5 h 13"/>
                <a:gd name="T16" fmla="*/ 11 w 11"/>
                <a:gd name="T17" fmla="*/ 13 h 13"/>
                <a:gd name="T18" fmla="*/ 9 w 11"/>
                <a:gd name="T19" fmla="*/ 13 h 13"/>
                <a:gd name="T20" fmla="*/ 9 w 11"/>
                <a:gd name="T21" fmla="*/ 12 h 13"/>
                <a:gd name="T22" fmla="*/ 9 w 11"/>
                <a:gd name="T23" fmla="*/ 11 h 13"/>
                <a:gd name="T24" fmla="*/ 9 w 11"/>
                <a:gd name="T25" fmla="*/ 11 h 13"/>
                <a:gd name="T26" fmla="*/ 5 w 11"/>
                <a:gd name="T27" fmla="*/ 13 h 13"/>
                <a:gd name="T28" fmla="*/ 0 w 11"/>
                <a:gd name="T29" fmla="*/ 9 h 13"/>
                <a:gd name="T30" fmla="*/ 8 w 11"/>
                <a:gd name="T31" fmla="*/ 5 h 13"/>
                <a:gd name="T32" fmla="*/ 5 w 11"/>
                <a:gd name="T33" fmla="*/ 11 h 13"/>
                <a:gd name="T34" fmla="*/ 9 w 11"/>
                <a:gd name="T35" fmla="*/ 7 h 13"/>
                <a:gd name="T36" fmla="*/ 9 w 11"/>
                <a:gd name="T37" fmla="*/ 7 h 13"/>
                <a:gd name="T38" fmla="*/ 8 w 11"/>
                <a:gd name="T39" fmla="*/ 7 h 13"/>
                <a:gd name="T40" fmla="*/ 3 w 11"/>
                <a:gd name="T41" fmla="*/ 9 h 13"/>
                <a:gd name="T42" fmla="*/ 5 w 11"/>
                <a:gd name="T4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3">
                  <a:moveTo>
                    <a:pt x="8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3"/>
                    <a:pt x="5" y="13"/>
                  </a:cubicBezTo>
                  <a:cubicBezTo>
                    <a:pt x="2" y="13"/>
                    <a:pt x="0" y="12"/>
                    <a:pt x="0" y="9"/>
                  </a:cubicBezTo>
                  <a:cubicBezTo>
                    <a:pt x="0" y="5"/>
                    <a:pt x="6" y="5"/>
                    <a:pt x="8" y="5"/>
                  </a:cubicBezTo>
                  <a:close/>
                  <a:moveTo>
                    <a:pt x="5" y="11"/>
                  </a:moveTo>
                  <a:cubicBezTo>
                    <a:pt x="7" y="11"/>
                    <a:pt x="9" y="9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7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616FE560-F527-4172-952B-D78EE3D7A3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11357" y="544849"/>
              <a:ext cx="32376" cy="45566"/>
            </a:xfrm>
            <a:custGeom>
              <a:avLst/>
              <a:gdLst>
                <a:gd name="T0" fmla="*/ 6 w 13"/>
                <a:gd name="T1" fmla="*/ 5 h 18"/>
                <a:gd name="T2" fmla="*/ 10 w 13"/>
                <a:gd name="T3" fmla="*/ 7 h 18"/>
                <a:gd name="T4" fmla="*/ 10 w 13"/>
                <a:gd name="T5" fmla="*/ 7 h 18"/>
                <a:gd name="T6" fmla="*/ 10 w 13"/>
                <a:gd name="T7" fmla="*/ 6 h 18"/>
                <a:gd name="T8" fmla="*/ 10 w 13"/>
                <a:gd name="T9" fmla="*/ 0 h 18"/>
                <a:gd name="T10" fmla="*/ 13 w 13"/>
                <a:gd name="T11" fmla="*/ 0 h 18"/>
                <a:gd name="T12" fmla="*/ 13 w 13"/>
                <a:gd name="T13" fmla="*/ 18 h 18"/>
                <a:gd name="T14" fmla="*/ 10 w 13"/>
                <a:gd name="T15" fmla="*/ 18 h 18"/>
                <a:gd name="T16" fmla="*/ 10 w 13"/>
                <a:gd name="T17" fmla="*/ 17 h 18"/>
                <a:gd name="T18" fmla="*/ 10 w 13"/>
                <a:gd name="T19" fmla="*/ 16 h 18"/>
                <a:gd name="T20" fmla="*/ 10 w 13"/>
                <a:gd name="T21" fmla="*/ 16 h 18"/>
                <a:gd name="T22" fmla="*/ 6 w 13"/>
                <a:gd name="T23" fmla="*/ 18 h 18"/>
                <a:gd name="T24" fmla="*/ 0 w 13"/>
                <a:gd name="T25" fmla="*/ 12 h 18"/>
                <a:gd name="T26" fmla="*/ 6 w 13"/>
                <a:gd name="T27" fmla="*/ 5 h 18"/>
                <a:gd name="T28" fmla="*/ 6 w 13"/>
                <a:gd name="T29" fmla="*/ 16 h 18"/>
                <a:gd name="T30" fmla="*/ 10 w 13"/>
                <a:gd name="T31" fmla="*/ 11 h 18"/>
                <a:gd name="T32" fmla="*/ 6 w 13"/>
                <a:gd name="T33" fmla="*/ 7 h 18"/>
                <a:gd name="T34" fmla="*/ 3 w 13"/>
                <a:gd name="T35" fmla="*/ 12 h 18"/>
                <a:gd name="T36" fmla="*/ 6 w 13"/>
                <a:gd name="T3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8">
                  <a:moveTo>
                    <a:pt x="6" y="5"/>
                  </a:moveTo>
                  <a:cubicBezTo>
                    <a:pt x="9" y="5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8"/>
                    <a:pt x="6" y="18"/>
                  </a:cubicBezTo>
                  <a:cubicBezTo>
                    <a:pt x="2" y="18"/>
                    <a:pt x="0" y="16"/>
                    <a:pt x="0" y="12"/>
                  </a:cubicBezTo>
                  <a:cubicBezTo>
                    <a:pt x="0" y="7"/>
                    <a:pt x="2" y="5"/>
                    <a:pt x="6" y="5"/>
                  </a:cubicBezTo>
                  <a:close/>
                  <a:moveTo>
                    <a:pt x="6" y="16"/>
                  </a:moveTo>
                  <a:cubicBezTo>
                    <a:pt x="8" y="16"/>
                    <a:pt x="10" y="15"/>
                    <a:pt x="10" y="11"/>
                  </a:cubicBezTo>
                  <a:cubicBezTo>
                    <a:pt x="10" y="9"/>
                    <a:pt x="9" y="7"/>
                    <a:pt x="6" y="7"/>
                  </a:cubicBezTo>
                  <a:cubicBezTo>
                    <a:pt x="4" y="7"/>
                    <a:pt x="3" y="8"/>
                    <a:pt x="3" y="12"/>
                  </a:cubicBezTo>
                  <a:cubicBezTo>
                    <a:pt x="3" y="14"/>
                    <a:pt x="4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E2708ED8-EBB2-401C-B671-C4C009DAA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48529" y="556840"/>
              <a:ext cx="32376" cy="33575"/>
            </a:xfrm>
            <a:custGeom>
              <a:avLst/>
              <a:gdLst>
                <a:gd name="T0" fmla="*/ 0 w 13"/>
                <a:gd name="T1" fmla="*/ 0 h 13"/>
                <a:gd name="T2" fmla="*/ 3 w 13"/>
                <a:gd name="T3" fmla="*/ 0 h 13"/>
                <a:gd name="T4" fmla="*/ 6 w 13"/>
                <a:gd name="T5" fmla="*/ 9 h 13"/>
                <a:gd name="T6" fmla="*/ 7 w 13"/>
                <a:gd name="T7" fmla="*/ 11 h 13"/>
                <a:gd name="T8" fmla="*/ 7 w 13"/>
                <a:gd name="T9" fmla="*/ 11 h 13"/>
                <a:gd name="T10" fmla="*/ 7 w 13"/>
                <a:gd name="T11" fmla="*/ 9 h 13"/>
                <a:gd name="T12" fmla="*/ 10 w 13"/>
                <a:gd name="T13" fmla="*/ 0 h 13"/>
                <a:gd name="T14" fmla="*/ 13 w 13"/>
                <a:gd name="T15" fmla="*/ 0 h 13"/>
                <a:gd name="T16" fmla="*/ 8 w 13"/>
                <a:gd name="T17" fmla="*/ 13 h 13"/>
                <a:gd name="T18" fmla="*/ 5 w 13"/>
                <a:gd name="T19" fmla="*/ 13 h 13"/>
                <a:gd name="T20" fmla="*/ 0 w 13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3"/>
                    <a:pt x="5" y="13"/>
                    <a:pt x="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2E28D240-96FA-488D-AE54-8527ECEA29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89299" y="544849"/>
              <a:ext cx="4796" cy="45566"/>
            </a:xfrm>
            <a:custGeom>
              <a:avLst/>
              <a:gdLst>
                <a:gd name="T0" fmla="*/ 0 w 4"/>
                <a:gd name="T1" fmla="*/ 0 h 38"/>
                <a:gd name="T2" fmla="*/ 4 w 4"/>
                <a:gd name="T3" fmla="*/ 0 h 38"/>
                <a:gd name="T4" fmla="*/ 4 w 4"/>
                <a:gd name="T5" fmla="*/ 4 h 38"/>
                <a:gd name="T6" fmla="*/ 0 w 4"/>
                <a:gd name="T7" fmla="*/ 4 h 38"/>
                <a:gd name="T8" fmla="*/ 0 w 4"/>
                <a:gd name="T9" fmla="*/ 0 h 38"/>
                <a:gd name="T10" fmla="*/ 0 w 4"/>
                <a:gd name="T11" fmla="*/ 10 h 38"/>
                <a:gd name="T12" fmla="*/ 4 w 4"/>
                <a:gd name="T13" fmla="*/ 10 h 38"/>
                <a:gd name="T14" fmla="*/ 4 w 4"/>
                <a:gd name="T15" fmla="*/ 38 h 38"/>
                <a:gd name="T16" fmla="*/ 0 w 4"/>
                <a:gd name="T17" fmla="*/ 38 h 38"/>
                <a:gd name="T18" fmla="*/ 0 w 4"/>
                <a:gd name="T1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8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0"/>
                  </a:moveTo>
                  <a:lnTo>
                    <a:pt x="4" y="1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2B42A5AE-FB48-4CDE-890D-64F6CD3AD9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03688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0 w 10"/>
                <a:gd name="T7" fmla="*/ 3 h 13"/>
                <a:gd name="T8" fmla="*/ 5 w 10"/>
                <a:gd name="T9" fmla="*/ 0 h 13"/>
                <a:gd name="T10" fmla="*/ 9 w 10"/>
                <a:gd name="T11" fmla="*/ 1 h 13"/>
                <a:gd name="T12" fmla="*/ 8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0" y="8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580BB270-1FCF-427D-871A-AC53EE90A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4865" y="556840"/>
              <a:ext cx="32376" cy="33575"/>
            </a:xfrm>
            <a:custGeom>
              <a:avLst/>
              <a:gdLst>
                <a:gd name="T0" fmla="*/ 7 w 13"/>
                <a:gd name="T1" fmla="*/ 0 h 13"/>
                <a:gd name="T2" fmla="*/ 13 w 13"/>
                <a:gd name="T3" fmla="*/ 6 h 13"/>
                <a:gd name="T4" fmla="*/ 13 w 13"/>
                <a:gd name="T5" fmla="*/ 7 h 13"/>
                <a:gd name="T6" fmla="*/ 3 w 13"/>
                <a:gd name="T7" fmla="*/ 7 h 13"/>
                <a:gd name="T8" fmla="*/ 8 w 13"/>
                <a:gd name="T9" fmla="*/ 11 h 13"/>
                <a:gd name="T10" fmla="*/ 12 w 13"/>
                <a:gd name="T11" fmla="*/ 10 h 13"/>
                <a:gd name="T12" fmla="*/ 13 w 13"/>
                <a:gd name="T13" fmla="*/ 12 h 13"/>
                <a:gd name="T14" fmla="*/ 7 w 13"/>
                <a:gd name="T15" fmla="*/ 13 h 13"/>
                <a:gd name="T16" fmla="*/ 0 w 13"/>
                <a:gd name="T17" fmla="*/ 7 h 13"/>
                <a:gd name="T18" fmla="*/ 7 w 13"/>
                <a:gd name="T19" fmla="*/ 0 h 13"/>
                <a:gd name="T20" fmla="*/ 10 w 13"/>
                <a:gd name="T21" fmla="*/ 5 h 13"/>
                <a:gd name="T22" fmla="*/ 7 w 13"/>
                <a:gd name="T23" fmla="*/ 2 h 13"/>
                <a:gd name="T24" fmla="*/ 3 w 13"/>
                <a:gd name="T25" fmla="*/ 5 h 13"/>
                <a:gd name="T26" fmla="*/ 10 w 13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11" y="0"/>
                    <a:pt x="13" y="2"/>
                    <a:pt x="13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0"/>
                    <a:pt x="5" y="11"/>
                    <a:pt x="8" y="11"/>
                  </a:cubicBezTo>
                  <a:cubicBezTo>
                    <a:pt x="10" y="11"/>
                    <a:pt x="12" y="10"/>
                    <a:pt x="12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2"/>
                    <a:pt x="3" y="0"/>
                    <a:pt x="7" y="0"/>
                  </a:cubicBezTo>
                  <a:close/>
                  <a:moveTo>
                    <a:pt x="10" y="5"/>
                  </a:moveTo>
                  <a:cubicBezTo>
                    <a:pt x="10" y="3"/>
                    <a:pt x="9" y="2"/>
                    <a:pt x="7" y="2"/>
                  </a:cubicBezTo>
                  <a:cubicBezTo>
                    <a:pt x="5" y="2"/>
                    <a:pt x="4" y="3"/>
                    <a:pt x="3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181B01E3-77CC-4FD9-AE74-D26945926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443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3 w 12"/>
                <a:gd name="T3" fmla="*/ 0 h 13"/>
                <a:gd name="T4" fmla="*/ 3 w 12"/>
                <a:gd name="T5" fmla="*/ 8 h 13"/>
                <a:gd name="T6" fmla="*/ 5 w 12"/>
                <a:gd name="T7" fmla="*/ 11 h 13"/>
                <a:gd name="T8" fmla="*/ 10 w 12"/>
                <a:gd name="T9" fmla="*/ 6 h 13"/>
                <a:gd name="T10" fmla="*/ 10 w 12"/>
                <a:gd name="T11" fmla="*/ 0 h 13"/>
                <a:gd name="T12" fmla="*/ 12 w 12"/>
                <a:gd name="T13" fmla="*/ 0 h 13"/>
                <a:gd name="T14" fmla="*/ 12 w 12"/>
                <a:gd name="T15" fmla="*/ 13 h 13"/>
                <a:gd name="T16" fmla="*/ 10 w 12"/>
                <a:gd name="T17" fmla="*/ 13 h 13"/>
                <a:gd name="T18" fmla="*/ 10 w 12"/>
                <a:gd name="T19" fmla="*/ 11 h 13"/>
                <a:gd name="T20" fmla="*/ 10 w 12"/>
                <a:gd name="T21" fmla="*/ 10 h 13"/>
                <a:gd name="T22" fmla="*/ 10 w 12"/>
                <a:gd name="T23" fmla="*/ 10 h 13"/>
                <a:gd name="T24" fmla="*/ 5 w 12"/>
                <a:gd name="T25" fmla="*/ 13 h 13"/>
                <a:gd name="T26" fmla="*/ 0 w 12"/>
                <a:gd name="T27" fmla="*/ 8 h 13"/>
                <a:gd name="T28" fmla="*/ 0 w 12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2"/>
                    <a:pt x="7" y="13"/>
                    <a:pt x="5" y="13"/>
                  </a:cubicBezTo>
                  <a:cubicBezTo>
                    <a:pt x="2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0278FAB-42FB-43A1-B2DE-9640F38FA3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7604" y="556840"/>
              <a:ext cx="17987" cy="33575"/>
            </a:xfrm>
            <a:custGeom>
              <a:avLst/>
              <a:gdLst>
                <a:gd name="T0" fmla="*/ 0 w 7"/>
                <a:gd name="T1" fmla="*/ 0 h 13"/>
                <a:gd name="T2" fmla="*/ 2 w 7"/>
                <a:gd name="T3" fmla="*/ 0 h 13"/>
                <a:gd name="T4" fmla="*/ 2 w 7"/>
                <a:gd name="T5" fmla="*/ 2 h 13"/>
                <a:gd name="T6" fmla="*/ 2 w 7"/>
                <a:gd name="T7" fmla="*/ 3 h 13"/>
                <a:gd name="T8" fmla="*/ 2 w 7"/>
                <a:gd name="T9" fmla="*/ 3 h 13"/>
                <a:gd name="T10" fmla="*/ 6 w 7"/>
                <a:gd name="T11" fmla="*/ 0 h 13"/>
                <a:gd name="T12" fmla="*/ 7 w 7"/>
                <a:gd name="T13" fmla="*/ 0 h 13"/>
                <a:gd name="T14" fmla="*/ 7 w 7"/>
                <a:gd name="T15" fmla="*/ 2 h 13"/>
                <a:gd name="T16" fmla="*/ 6 w 7"/>
                <a:gd name="T17" fmla="*/ 2 h 13"/>
                <a:gd name="T18" fmla="*/ 3 w 7"/>
                <a:gd name="T19" fmla="*/ 5 h 13"/>
                <a:gd name="T20" fmla="*/ 2 w 7"/>
                <a:gd name="T21" fmla="*/ 8 h 13"/>
                <a:gd name="T22" fmla="*/ 2 w 7"/>
                <a:gd name="T23" fmla="*/ 13 h 13"/>
                <a:gd name="T24" fmla="*/ 0 w 7"/>
                <a:gd name="T25" fmla="*/ 13 h 13"/>
                <a:gd name="T26" fmla="*/ 0 w 7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3" y="3"/>
                    <a:pt x="3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84BC29ED-19B0-45C9-87BF-467CCD0D1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1 w 10"/>
                <a:gd name="T7" fmla="*/ 3 h 13"/>
                <a:gd name="T8" fmla="*/ 5 w 10"/>
                <a:gd name="T9" fmla="*/ 0 h 13"/>
                <a:gd name="T10" fmla="*/ 10 w 10"/>
                <a:gd name="T11" fmla="*/ 1 h 13"/>
                <a:gd name="T12" fmla="*/ 9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1" y="8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8" y="0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24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E-6 1.11111E-6 L 5E-6 -0.01875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Koff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58333E-6 7.40741E-7 L 4.58333E-6 0.1828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Motion origin="layout" path="M 3.33333E-6 3.7037E-7 L 3.33333E-6 0.1701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xit" presetSubtype="1" repeatCount="indefinite" ac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3" dur="7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xit" presetSubtype="1" repeatCount="indefinite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9" dur="6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1" repeatCount="indefinite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5" dur="8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xit" presetSubtype="1" repeatCount="indefinite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51" dur="7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xit" presetSubtype="1" repeatCount="indefinite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7" dur="7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xit" presetSubtype="1" repeatCount="indefinite" ac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ac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21600000">
                                      <p:cBhvr>
                                        <p:cTn id="63" dur="5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xit" presetSubtype="1" repeatCount="indefinite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9" dur="8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Afbeelding 78">
            <a:extLst>
              <a:ext uri="{FF2B5EF4-FFF2-40B4-BE49-F238E27FC236}">
                <a16:creationId xmlns:a16="http://schemas.microsoft.com/office/drawing/2014/main" id="{23CDBA83-F9A8-4782-8700-A3663AFDF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0" name="Ovaal 79">
            <a:extLst>
              <a:ext uri="{FF2B5EF4-FFF2-40B4-BE49-F238E27FC236}">
                <a16:creationId xmlns:a16="http://schemas.microsoft.com/office/drawing/2014/main" id="{27E1E501-62B6-49F9-B4E5-02E517E380BE}"/>
              </a:ext>
            </a:extLst>
          </p:cNvPr>
          <p:cNvSpPr/>
          <p:nvPr userDrawn="1"/>
        </p:nvSpPr>
        <p:spPr>
          <a:xfrm>
            <a:off x="5476875" y="5627168"/>
            <a:ext cx="2038350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Afbeelding 80">
            <a:extLst>
              <a:ext uri="{FF2B5EF4-FFF2-40B4-BE49-F238E27FC236}">
                <a16:creationId xmlns:a16="http://schemas.microsoft.com/office/drawing/2014/main" id="{0823477F-A726-44B5-81C9-C20AE5FE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811" y="1900172"/>
            <a:ext cx="2299484" cy="4216400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1A62C54D-EC31-4110-A5A0-82217E2A2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62625" y="2298701"/>
            <a:ext cx="1477044" cy="3518968"/>
          </a:xfrm>
          <a:prstGeom prst="flowChartManualOperation">
            <a:avLst/>
          </a:prstGeom>
        </p:spPr>
      </p:pic>
      <p:sp>
        <p:nvSpPr>
          <p:cNvPr id="83" name="Ovaal 82">
            <a:extLst>
              <a:ext uri="{FF2B5EF4-FFF2-40B4-BE49-F238E27FC236}">
                <a16:creationId xmlns:a16="http://schemas.microsoft.com/office/drawing/2014/main" id="{5C967705-35AF-4403-92F6-8E019334BF0E}"/>
              </a:ext>
            </a:extLst>
          </p:cNvPr>
          <p:cNvSpPr/>
          <p:nvPr userDrawn="1"/>
        </p:nvSpPr>
        <p:spPr>
          <a:xfrm>
            <a:off x="5981284" y="5588614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al 83">
            <a:extLst>
              <a:ext uri="{FF2B5EF4-FFF2-40B4-BE49-F238E27FC236}">
                <a16:creationId xmlns:a16="http://schemas.microsoft.com/office/drawing/2014/main" id="{8684B70C-76FE-422B-ABD3-067E8853DBB9}"/>
              </a:ext>
            </a:extLst>
          </p:cNvPr>
          <p:cNvSpPr/>
          <p:nvPr userDrawn="1"/>
        </p:nvSpPr>
        <p:spPr>
          <a:xfrm>
            <a:off x="6105795" y="5604716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al 84">
            <a:extLst>
              <a:ext uri="{FF2B5EF4-FFF2-40B4-BE49-F238E27FC236}">
                <a16:creationId xmlns:a16="http://schemas.microsoft.com/office/drawing/2014/main" id="{97F77EB7-13AB-4536-9729-CB72197B5F2E}"/>
              </a:ext>
            </a:extLst>
          </p:cNvPr>
          <p:cNvSpPr/>
          <p:nvPr userDrawn="1"/>
        </p:nvSpPr>
        <p:spPr>
          <a:xfrm>
            <a:off x="625256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al 85">
            <a:extLst>
              <a:ext uri="{FF2B5EF4-FFF2-40B4-BE49-F238E27FC236}">
                <a16:creationId xmlns:a16="http://schemas.microsoft.com/office/drawing/2014/main" id="{F9A7DC1A-A6CD-413C-B579-3E473AA0BCB2}"/>
              </a:ext>
            </a:extLst>
          </p:cNvPr>
          <p:cNvSpPr/>
          <p:nvPr userDrawn="1"/>
        </p:nvSpPr>
        <p:spPr>
          <a:xfrm>
            <a:off x="640477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al 86">
            <a:extLst>
              <a:ext uri="{FF2B5EF4-FFF2-40B4-BE49-F238E27FC236}">
                <a16:creationId xmlns:a16="http://schemas.microsoft.com/office/drawing/2014/main" id="{FCE07AB5-74C8-4984-95B9-7BF7BE02C76D}"/>
              </a:ext>
            </a:extLst>
          </p:cNvPr>
          <p:cNvSpPr/>
          <p:nvPr userDrawn="1"/>
        </p:nvSpPr>
        <p:spPr>
          <a:xfrm>
            <a:off x="6574716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al 87">
            <a:extLst>
              <a:ext uri="{FF2B5EF4-FFF2-40B4-BE49-F238E27FC236}">
                <a16:creationId xmlns:a16="http://schemas.microsoft.com/office/drawing/2014/main" id="{0B15DEF4-43C3-4BA8-87FB-EB00BE132FC0}"/>
              </a:ext>
            </a:extLst>
          </p:cNvPr>
          <p:cNvSpPr/>
          <p:nvPr userDrawn="1"/>
        </p:nvSpPr>
        <p:spPr>
          <a:xfrm>
            <a:off x="6725622" y="5600520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al 88">
            <a:extLst>
              <a:ext uri="{FF2B5EF4-FFF2-40B4-BE49-F238E27FC236}">
                <a16:creationId xmlns:a16="http://schemas.microsoft.com/office/drawing/2014/main" id="{473BE5E6-4B69-4B23-86FC-492582484F78}"/>
              </a:ext>
            </a:extLst>
          </p:cNvPr>
          <p:cNvSpPr/>
          <p:nvPr userDrawn="1"/>
        </p:nvSpPr>
        <p:spPr>
          <a:xfrm>
            <a:off x="6855437" y="5583851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Afbeelding 89">
            <a:extLst>
              <a:ext uri="{FF2B5EF4-FFF2-40B4-BE49-F238E27FC236}">
                <a16:creationId xmlns:a16="http://schemas.microsoft.com/office/drawing/2014/main" id="{A20DB893-F81F-41ED-9DC8-C2725BD1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284" y="1125538"/>
            <a:ext cx="2831941" cy="5732462"/>
          </a:xfrm>
          <a:prstGeom prst="rect">
            <a:avLst/>
          </a:prstGeom>
        </p:spPr>
      </p:pic>
      <p:sp>
        <p:nvSpPr>
          <p:cNvPr id="91" name="-">
            <a:extLst>
              <a:ext uri="{FF2B5EF4-FFF2-40B4-BE49-F238E27FC236}">
                <a16:creationId xmlns:a16="http://schemas.microsoft.com/office/drawing/2014/main" id="{319D1121-A8A5-4F04-A263-75A240AE9246}"/>
              </a:ext>
            </a:extLst>
          </p:cNvPr>
          <p:cNvSpPr/>
          <p:nvPr userDrawn="1"/>
        </p:nvSpPr>
        <p:spPr>
          <a:xfrm>
            <a:off x="0" y="-1"/>
            <a:ext cx="12192000" cy="1900173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Ovaal 91">
            <a:extLst>
              <a:ext uri="{FF2B5EF4-FFF2-40B4-BE49-F238E27FC236}">
                <a16:creationId xmlns:a16="http://schemas.microsoft.com/office/drawing/2014/main" id="{A93B7058-DF1B-4242-ABF4-973497CDEA87}"/>
              </a:ext>
            </a:extLst>
          </p:cNvPr>
          <p:cNvSpPr/>
          <p:nvPr userDrawn="1"/>
        </p:nvSpPr>
        <p:spPr>
          <a:xfrm>
            <a:off x="5162550" y="5196436"/>
            <a:ext cx="2603500" cy="12805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>
            <a:extLst>
              <a:ext uri="{FF2B5EF4-FFF2-40B4-BE49-F238E27FC236}">
                <a16:creationId xmlns:a16="http://schemas.microsoft.com/office/drawing/2014/main" id="{32A62228-59E5-4FB4-8F64-A9EE169358EC}"/>
              </a:ext>
            </a:extLst>
          </p:cNvPr>
          <p:cNvSpPr/>
          <p:nvPr userDrawn="1"/>
        </p:nvSpPr>
        <p:spPr>
          <a:xfrm>
            <a:off x="7392214" y="5618606"/>
            <a:ext cx="2475686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Afbeelding 93">
            <a:extLst>
              <a:ext uri="{FF2B5EF4-FFF2-40B4-BE49-F238E27FC236}">
                <a16:creationId xmlns:a16="http://schemas.microsoft.com/office/drawing/2014/main" id="{D2D86997-A361-45BC-AC77-FF99EF84D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8940800" y="2555399"/>
            <a:ext cx="707028" cy="746600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E18A678D-F738-4945-9292-FF1AF69EF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5"/>
          <a:stretch/>
        </p:blipFill>
        <p:spPr>
          <a:xfrm rot="6300000">
            <a:off x="8312449" y="2624934"/>
            <a:ext cx="707028" cy="722127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EFC77FBF-ADC5-488E-9383-A0C9D5463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7745413" y="2714624"/>
            <a:ext cx="707028" cy="546100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A558ED2D-14FC-497C-B44E-320503561B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281" y="2024506"/>
            <a:ext cx="2156459" cy="4234180"/>
          </a:xfrm>
          <a:prstGeom prst="roundRect">
            <a:avLst>
              <a:gd name="adj" fmla="val 36797"/>
            </a:avLst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BC5C7597-C428-4D4C-844D-358882226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800" y="0"/>
            <a:ext cx="2667000" cy="6858000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028C9977-2395-46E1-B0EE-92BB67EB79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023" y="384630"/>
            <a:ext cx="3281019" cy="60161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0" name="Ovaal 99">
            <a:extLst>
              <a:ext uri="{FF2B5EF4-FFF2-40B4-BE49-F238E27FC236}">
                <a16:creationId xmlns:a16="http://schemas.microsoft.com/office/drawing/2014/main" id="{4B85BCD2-7F87-4F06-804C-431D1D4A2F8F}"/>
              </a:ext>
            </a:extLst>
          </p:cNvPr>
          <p:cNvSpPr/>
          <p:nvPr userDrawn="1"/>
        </p:nvSpPr>
        <p:spPr>
          <a:xfrm>
            <a:off x="6981998" y="5359400"/>
            <a:ext cx="3330402" cy="10864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-">
            <a:extLst>
              <a:ext uri="{FF2B5EF4-FFF2-40B4-BE49-F238E27FC236}">
                <a16:creationId xmlns:a16="http://schemas.microsoft.com/office/drawing/2014/main" id="{2ECDEA61-10A6-4AB6-AD3E-6CD97F59C468}"/>
              </a:ext>
            </a:extLst>
          </p:cNvPr>
          <p:cNvSpPr/>
          <p:nvPr userDrawn="1"/>
        </p:nvSpPr>
        <p:spPr>
          <a:xfrm rot="16200000">
            <a:off x="-1281112" y="1281113"/>
            <a:ext cx="6858000" cy="4295774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F0B2417-3E2F-4C2C-B037-834664D6261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854" y="7075"/>
            <a:ext cx="12192000" cy="6851148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 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5070" cy="490400"/>
          </a:xfrm>
        </p:spPr>
        <p:txBody>
          <a:bodyPr/>
          <a:lstStyle>
            <a:lvl1pPr>
              <a:defRPr/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here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4BCE4795-539A-421E-99A2-DAA766AFA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0BF358-5F52-4031-A0A7-59B15A2E0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2840" y="4870276"/>
            <a:ext cx="3602343" cy="1246296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3" name="Tijdelijke aanduiding voor tekst 40">
            <a:extLst>
              <a:ext uri="{FF2B5EF4-FFF2-40B4-BE49-F238E27FC236}">
                <a16:creationId xmlns:a16="http://schemas.microsoft.com/office/drawing/2014/main" id="{81767346-DDE7-4950-AD69-CB877E28B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1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3B9C3C06-999B-4DEC-B912-816EDDAB62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C 0.01407 -0.1713 0.00287 -0.28172 -0.01393 -0.42292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2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1.85185E-6 C 0.01328 -0.16643 0.01224 -0.27847 -0.00013 -0.42106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65 3.33333E-6 C 0.01042 -0.16227 0.00846 -0.28264 -0.00456 -0.42292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33333E-6 C 0.00924 -0.1713 0.00612 -0.2801 -0.00143 -0.4217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91 -0.00023 C -0.0026 -0.17061 -0.00338 -0.27709 0.00378 -0.42199 " pathEditMode="relative" rAng="0" ptsTypes="AA">
                                      <p:cBhvr>
                                        <p:cTn id="16" dur="3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1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25E-6 2.59259E-6 C -0.00299 -0.16366 -0.00729 -0.27477 0.01185 -0.41806 " pathEditMode="relative" rAng="0" ptsTypes="AA">
                                      <p:cBhvr>
                                        <p:cTn id="18" dur="3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repeatCount="indefinite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875E-6 -1.11111E-6 C -0.00729 -0.15856 -0.00768 -0.27199 0.02109 -0.42106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10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0495 -0.03541 " pathEditMode="relative" rAng="0" ptsTypes="AA">
                                      <p:cBhvr>
                                        <p:cTn id="28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17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720000">
                                      <p:cBhvr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1.85185E-6 L 0.00313 -0.03843 " pathEditMode="relative" rAng="0" ptsTypes="AA">
                                      <p:cBhvr>
                                        <p:cTn id="32" dur="2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080000">
                                      <p:cBhvr>
                                        <p:cTn id="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0547 -0.0291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4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3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320000">
                                      <p:cBhvr>
                                        <p:cTn id="40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3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overgang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OVERGANG –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beginslide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naar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de rest van de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presentatie</a:t>
            </a:r>
            <a:endParaRPr lang="nl-NL" sz="2400" b="0" i="0" spc="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AEAFC0E-5516-4A95-90E6-B240C544E9E6}"/>
              </a:ext>
            </a:extLst>
          </p:cNvPr>
          <p:cNvSpPr/>
          <p:nvPr userDrawn="1"/>
        </p:nvSpPr>
        <p:spPr>
          <a:xfrm>
            <a:off x="9797143" y="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1CD06C2-A789-475D-87E3-5EB86728F130}"/>
              </a:ext>
            </a:extLst>
          </p:cNvPr>
          <p:cNvSpPr/>
          <p:nvPr userDrawn="1"/>
        </p:nvSpPr>
        <p:spPr>
          <a:xfrm>
            <a:off x="8128000" y="0"/>
            <a:ext cx="20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190EAD12-00DA-4C82-9304-87E05CE63C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EECF5E-930E-42AC-B5D4-3AE02B2B2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A5F1605-D65B-4EC1-ADC0-B36DE896D7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19C0725-F60F-4CF2-A0B7-414F8BBD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0942029-2713-44A1-AD1E-CFC9905F0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BD5D68E-8DF0-4C00-BF17-45716ED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B36163A-3F79-46A1-982C-090EF89E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F84FEF9-1E7C-4289-9A58-CD94BCD69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302D35B-642F-41F7-B683-4A3C3EA0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9A45AD9-32CC-43CB-B89C-0F71DDC2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A7BC3EB-8265-4A30-AD4F-2273355BF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7F931D2-225C-4E54-9483-E683726E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BF9688-87A1-4F3E-9F8F-E1DADCAC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39C80E1-4078-4AA7-9243-82BC9CE8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9B5F07-520F-4CA8-9A8F-110060044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E9B47DA-B43F-4191-B622-1813D9CF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CB3B5F5-04B4-4579-81B7-E21A64D8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1066D54-42E8-454A-834A-20DF0C00A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50FF9667-2F52-4D61-9898-1D16B698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DA17CB0-D24A-4F9B-9357-40F2ADAB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4FBC62F-45CA-49FD-B327-1CC5DCA5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B5711BD-9714-49D3-9941-5A0F8B451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D1005337-FB91-4769-BCA6-35C5A98D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53E48D-FEF2-4C7B-8BF2-49BDC5245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129D92F-8B27-4E2C-BC69-86B2FB3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DE6FE3B-E395-4CBC-8747-F37F23EBD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04BDE5-241B-4955-9F52-9E4CCA68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33DECEFE-1BC5-4ABB-920D-4B41E6983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2E9DC92A-DBD7-4E71-9369-67858E8B3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A6D9A5BC-2565-457E-8234-47EF26B991D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951868C-5DCE-4545-8865-833CA67FA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AC19B5-DA71-4B55-AAFC-2151BB98B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3AB9B2-4A50-4973-B3B1-43CB6488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A9B3B265-5174-492B-A35B-45C5317D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FF570BC-CE24-4C85-BF1B-C8A5531EF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CD94E96-8490-431A-A581-3B23B5FF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436236D6-AD0C-41A7-AE7F-0E432F693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8B3AE62E-C48E-43DC-849B-A03778D6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E7B96D1-D0F5-4856-AD1E-4E1EE002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DF519F4-6418-4603-81D9-168FC7562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13DC1F3-C2F8-4D32-9AB4-FDC05170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0450E0A-0C5C-4622-842B-05C8DE92E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E503821-C0C5-45A2-A6F3-18F5174E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380468B-1841-4B42-9FA9-91353EE70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35680DB-66E3-46DF-BA6C-0593BD30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607F416-0EC5-4C0F-BAE5-82B1362E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F62A2B4-D969-4816-B531-445B3E89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035490C6-95FF-46BE-AE4D-480F7C5FB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7AAFC04-DA1C-47B9-B6E2-6CBC8E911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9F3021B0-2A48-4C1F-B6A1-8458978D9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99A7D25C-587D-4CE9-88E8-6C7ACD6D8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4AC755D5-F5D1-4563-9AD9-8D2BC210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39F2EDA-A40C-4402-8A9B-66F16A003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2042E18C-AD25-458D-9EB2-4483F3B1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A578B000-CF64-4C78-ADA5-3F3D7EE67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76C1A57D-7ADA-4348-896D-871C8561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3A26C653-1436-49FB-99B9-141D826F1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EC4E64BF-0B9A-45F8-BAAD-3EE662E2B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Pijl: vijfhoek 66">
            <a:extLst>
              <a:ext uri="{FF2B5EF4-FFF2-40B4-BE49-F238E27FC236}">
                <a16:creationId xmlns:a16="http://schemas.microsoft.com/office/drawing/2014/main" id="{AFCC95EC-4BE0-4945-B0AB-AA67DA3B2724}"/>
              </a:ext>
            </a:extLst>
          </p:cNvPr>
          <p:cNvSpPr/>
          <p:nvPr userDrawn="1"/>
        </p:nvSpPr>
        <p:spPr>
          <a:xfrm rot="5400000">
            <a:off x="4471674" y="157479"/>
            <a:ext cx="3248651" cy="2933698"/>
          </a:xfrm>
          <a:prstGeom prst="homePlate">
            <a:avLst>
              <a:gd name="adj" fmla="val 18182"/>
            </a:avLst>
          </a:prstGeom>
          <a:solidFill>
            <a:srgbClr val="ED3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lIns="252000" tIns="180000" rIns="468000" bIns="25200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slide contains a slide transition, please do not remove.</a:t>
            </a:r>
            <a:b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8" name="logo">
            <a:extLst>
              <a:ext uri="{FF2B5EF4-FFF2-40B4-BE49-F238E27FC236}">
                <a16:creationId xmlns:a16="http://schemas.microsoft.com/office/drawing/2014/main" id="{8F4C6D78-3A31-475C-B978-75D084B517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FBCCCCE5-831C-4270-A74E-5C21AEC16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7B87B15-9514-4FE9-BC8E-69AE9F840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F3D362E-2BA9-485D-B9E5-485D521E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43AA62C-A4A4-4E73-80DF-B179F19A1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14F35D6-2A41-4C7E-A4EB-A9BBB9E0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4A46215-4C21-4D36-90B0-52F56514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2888B70E-E155-4262-8096-CC789F1B5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0AEDAF6D-0EEA-48C3-92E2-0FD7B8EC0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52CA2851-57F6-4A9C-919E-B19FDD9FD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31A332E5-6A68-41EC-B6A5-96759C36C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0640DE7-436C-45EA-BF6F-6A109B307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62AD5B7F-B948-416B-A9BE-8D26D6CAF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1DC2FE2-9B8E-417B-AE7E-01F8943A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D0274978-3B15-4639-A1BC-3CD29FABD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BDE4926-B685-4719-BD95-825701186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97A1C811-BC18-4AA9-BF20-03E49113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6E5371E6-C015-431F-86F1-70384CE1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EA4D924F-D96A-4E48-8A0A-5A2470191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83354271-C109-42D5-B3BF-450F0F3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954F6929-B4A7-49A5-9CEC-B80FA2F50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113146E4-506F-4F30-B13B-C67D7F06B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0D8E3DF-EAC3-4EAF-98DF-605114F6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87FA20B-16DD-4CD3-821C-26BDB0BDBA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AEF209DE-1BE9-4203-85A4-6D1C0821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8541403D-E8A3-4393-81E2-9F3329255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65E3A721-2377-427D-A8B3-E440E868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1316745B-4A0E-4868-A83A-A0C2D78DB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D2615A69-118E-4EC3-9901-31B64A28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Rechthoek 96">
            <a:extLst>
              <a:ext uri="{FF2B5EF4-FFF2-40B4-BE49-F238E27FC236}">
                <a16:creationId xmlns:a16="http://schemas.microsoft.com/office/drawing/2014/main" id="{5AA4DE77-A48B-4FF1-979C-F0865A04AE1E}"/>
              </a:ext>
            </a:extLst>
          </p:cNvPr>
          <p:cNvSpPr/>
          <p:nvPr userDrawn="1"/>
        </p:nvSpPr>
        <p:spPr>
          <a:xfrm>
            <a:off x="9797143" y="553720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2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15 -0.42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2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8000" y="28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54 -0.42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11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  <p:bldP spid="67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-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de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523875" indent="-28575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 marL="0" indent="0">
              <a:buFont typeface="+mj-lt"/>
              <a:buNone/>
              <a:defRPr>
                <a:solidFill>
                  <a:schemeClr val="bg1"/>
                </a:solidFill>
              </a:defRPr>
            </a:lvl5pPr>
            <a:lvl6pPr marL="3429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6pPr>
            <a:lvl7pPr marL="342900" indent="-342900">
              <a:buFont typeface="+mj-lt"/>
              <a:buAutoNum type="arabicPeriod"/>
              <a:defRPr sz="1600">
                <a:solidFill>
                  <a:schemeClr val="bg1"/>
                </a:solidFill>
              </a:defRPr>
            </a:lvl7pPr>
          </a:lstStyle>
          <a:p>
            <a:pPr lvl="0"/>
            <a:r>
              <a:rPr lang="nl-NL"/>
              <a:t>Klik hier om uw tekst toe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TEKST- INVERTED</a:t>
            </a:r>
          </a:p>
        </p:txBody>
      </p:sp>
    </p:spTree>
    <p:extLst>
      <p:ext uri="{BB962C8B-B14F-4D97-AF65-F5344CB8AC3E}">
        <p14:creationId xmlns:p14="http://schemas.microsoft.com/office/powerpoint/2010/main" val="30094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hoek 64">
            <a:extLst>
              <a:ext uri="{FF2B5EF4-FFF2-40B4-BE49-F238E27FC236}">
                <a16:creationId xmlns:a16="http://schemas.microsoft.com/office/drawing/2014/main" id="{F9537344-762D-4B69-9A5E-1A9F3DBC808B}"/>
              </a:ext>
            </a:extLst>
          </p:cNvPr>
          <p:cNvSpPr/>
          <p:nvPr userDrawn="1"/>
        </p:nvSpPr>
        <p:spPr>
          <a:xfrm>
            <a:off x="9772650" y="0"/>
            <a:ext cx="24086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 ANIMATIE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99320247-626F-4AD1-BF18-0B60140B38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41406" y="2580670"/>
            <a:ext cx="5108262" cy="1705580"/>
            <a:chOff x="2636" y="1758"/>
            <a:chExt cx="2408" cy="804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E5D7B47D-58CF-4BF2-944A-839C0A34F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595075CB-D24E-4087-8D08-5AF957694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2DE35237-AF48-4AF4-A4EC-DEB507C3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2754467-8BC1-4973-93C9-774413315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858B97D-6C99-4749-8C25-A5F5A54AB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11D02DD4-A1D0-4541-ACA7-329BE6B53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C8600E33-8400-4424-AA20-AAA6DAD06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C5303B0-1454-4E4C-97AE-E45824FAB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FCCF256-E217-4262-80F4-4549C4D2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A1C523C-6F4F-4593-9BAD-44E617164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B3152B2B-4C43-46CB-A6B3-F78AEC941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42A5305-FB47-42F4-AA6B-EA8909D9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948885EC-41B9-47B7-A39D-508D8D6B8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B5DA103D-0503-429C-A423-1411060E2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2A6C295B-1FA6-4819-A9C5-1FDBA8DE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606020B5-74FA-42D4-A347-2A1B5E95B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030D1DDB-1439-4141-B721-1D4096A82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62E29010-3337-4A01-AC81-7E4C8C080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04B7B89-E1B1-4537-AAA5-3E07293C3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943236D1-A2D0-41C6-980F-038EAE1A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3759BE33-B85A-4FA1-8D3A-736FA47DC2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EF42141-6FC0-4E22-8C2F-A6486310F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29054DD3-04BC-4BCF-A9A3-E5E2B1DF5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870B9437-B51B-43DA-B2BB-B83A773E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426D26B-B268-4247-93D1-4E0BE7D75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0D098DBF-7978-4314-8AF3-C5BFA9DA0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2FEA87CE-C2F9-4660-A02E-BAC8F343E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7D37C17E-1158-4F52-9A13-AB97B4BBF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Tekstvak 66">
            <a:extLst>
              <a:ext uri="{FF2B5EF4-FFF2-40B4-BE49-F238E27FC236}">
                <a16:creationId xmlns:a16="http://schemas.microsoft.com/office/drawing/2014/main" id="{73924983-4009-4203-8E12-5DF2386B5EC6}"/>
              </a:ext>
            </a:extLst>
          </p:cNvPr>
          <p:cNvSpPr txBox="1"/>
          <p:nvPr userDrawn="1"/>
        </p:nvSpPr>
        <p:spPr>
          <a:xfrm>
            <a:off x="3468914" y="4528457"/>
            <a:ext cx="525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6"/>
                </a:solidFill>
                <a:latin typeface="+mj-lt"/>
              </a:rPr>
              <a:t>overal</a:t>
            </a:r>
            <a:r>
              <a:rPr lang="en-US" sz="160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accent6"/>
                </a:solidFill>
                <a:latin typeface="+mj-lt"/>
              </a:rPr>
              <a:t>dichtbij</a:t>
            </a:r>
            <a:endParaRPr lang="nl-NL" sz="160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6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-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493261" y="820395"/>
            <a:ext cx="5470851" cy="583250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7499" cy="4904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Plaats hier de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5216739" cy="4546100"/>
          </a:xfrm>
        </p:spPr>
        <p:txBody>
          <a:bodyPr vert="horz" lIns="0" tIns="0" rIns="0" bIns="0"/>
          <a:lstStyle>
            <a:lvl1pPr algn="l" defTabSz="719138" rtl="0" eaLnBrk="1" latinLnBrk="0" hangingPunct="1">
              <a:lnSpc>
                <a:spcPct val="100000"/>
              </a:lnSpc>
              <a:buClr>
                <a:schemeClr val="accent2"/>
              </a:buClr>
              <a:defRPr lang="nl-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719138" rtl="0" eaLnBrk="1" latinLnBrk="0" hangingPunct="1">
              <a:lnSpc>
                <a:spcPct val="100000"/>
              </a:lnSpc>
              <a:defRPr lang="nl-NL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  <a:lvl4pPr>
              <a:defRPr/>
            </a:lvl4pPr>
            <a:lvl5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</a:lstStyle>
          <a:p>
            <a:pPr lvl="0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FOTO, 50% TEKST- INVERTED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3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animati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jdelijke aanduiding voor afbeelding 4">
            <a:extLst>
              <a:ext uri="{FF2B5EF4-FFF2-40B4-BE49-F238E27FC236}">
                <a16:creationId xmlns:a16="http://schemas.microsoft.com/office/drawing/2014/main" id="{46AF0161-B6CB-449E-97CC-5EC5DAEF8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2205"/>
          <a:stretch/>
        </p:blipFill>
        <p:spPr>
          <a:xfrm>
            <a:off x="0" y="1"/>
            <a:ext cx="13392000" cy="6858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ucht, buiten, persoon, zitten&#10;&#10;Beschrijving is gegenereerd met zeer hoge betrouwbaarheid">
            <a:extLst>
              <a:ext uri="{FF2B5EF4-FFF2-40B4-BE49-F238E27FC236}">
                <a16:creationId xmlns:a16="http://schemas.microsoft.com/office/drawing/2014/main" id="{943F0FA8-FD24-4533-89CD-9A8F771FB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6372114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16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9648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DF273E2-CAAD-40D8-9B8A-6B0ED128C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29245"/>
          <a:stretch/>
        </p:blipFill>
        <p:spPr>
          <a:xfrm>
            <a:off x="-1" y="-1"/>
            <a:ext cx="13391999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hoek 64">
            <a:extLst>
              <a:ext uri="{FF2B5EF4-FFF2-40B4-BE49-F238E27FC236}">
                <a16:creationId xmlns:a16="http://schemas.microsoft.com/office/drawing/2014/main" id="{F9537344-762D-4B69-9A5E-1A9F3DBC808B}"/>
              </a:ext>
            </a:extLst>
          </p:cNvPr>
          <p:cNvSpPr/>
          <p:nvPr userDrawn="1"/>
        </p:nvSpPr>
        <p:spPr>
          <a:xfrm>
            <a:off x="9772650" y="0"/>
            <a:ext cx="24086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 ANIMATIE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99320247-626F-4AD1-BF18-0B60140B38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41406" y="2580670"/>
            <a:ext cx="5108262" cy="1705580"/>
            <a:chOff x="2636" y="1758"/>
            <a:chExt cx="2408" cy="804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E5D7B47D-58CF-4BF2-944A-839C0A34F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595075CB-D24E-4087-8D08-5AF957694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2DE35237-AF48-4AF4-A4EC-DEB507C3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2754467-8BC1-4973-93C9-774413315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858B97D-6C99-4749-8C25-A5F5A54AB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11D02DD4-A1D0-4541-ACA7-329BE6B53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C8600E33-8400-4424-AA20-AAA6DAD06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C5303B0-1454-4E4C-97AE-E45824FAB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FCCF256-E217-4262-80F4-4549C4D2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A1C523C-6F4F-4593-9BAD-44E617164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B3152B2B-4C43-46CB-A6B3-F78AEC941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42A5305-FB47-42F4-AA6B-EA8909D9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948885EC-41B9-47B7-A39D-508D8D6B8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B5DA103D-0503-429C-A423-1411060E2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2A6C295B-1FA6-4819-A9C5-1FDBA8DE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606020B5-74FA-42D4-A347-2A1B5E95B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030D1DDB-1439-4141-B721-1D4096A82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62E29010-3337-4A01-AC81-7E4C8C080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04B7B89-E1B1-4537-AAA5-3E07293C3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943236D1-A2D0-41C6-980F-038EAE1A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3759BE33-B85A-4FA1-8D3A-736FA47DC2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EF42141-6FC0-4E22-8C2F-A6486310F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29054DD3-04BC-4BCF-A9A3-E5E2B1DF5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870B9437-B51B-43DA-B2BB-B83A773E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426D26B-B268-4247-93D1-4E0BE7D75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0D098DBF-7978-4314-8AF3-C5BFA9DA0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2FEA87CE-C2F9-4660-A02E-BAC8F343E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7D37C17E-1158-4F52-9A13-AB97B4BBF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Tekstvak 66">
            <a:extLst>
              <a:ext uri="{FF2B5EF4-FFF2-40B4-BE49-F238E27FC236}">
                <a16:creationId xmlns:a16="http://schemas.microsoft.com/office/drawing/2014/main" id="{73924983-4009-4203-8E12-5DF2386B5EC6}"/>
              </a:ext>
            </a:extLst>
          </p:cNvPr>
          <p:cNvSpPr txBox="1"/>
          <p:nvPr userDrawn="1"/>
        </p:nvSpPr>
        <p:spPr>
          <a:xfrm>
            <a:off x="3468914" y="4528457"/>
            <a:ext cx="525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6"/>
                </a:solidFill>
                <a:latin typeface="+mj-lt"/>
              </a:rPr>
              <a:t>overal</a:t>
            </a:r>
            <a:r>
              <a:rPr lang="en-US" sz="160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accent6"/>
                </a:solidFill>
                <a:latin typeface="+mj-lt"/>
              </a:rPr>
              <a:t>dichtbij</a:t>
            </a:r>
            <a:endParaRPr lang="nl-NL" sz="160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6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tum 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051F7D5-0B8C-4DFE-87B1-75D268905AB2}"/>
              </a:ext>
            </a:extLst>
          </p:cNvPr>
          <p:cNvSpPr/>
          <p:nvPr userDrawn="1"/>
        </p:nvSpPr>
        <p:spPr>
          <a:xfrm>
            <a:off x="-1075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ijdelijke aanduiding voor afbeelding 8">
            <a:extLst>
              <a:ext uri="{FF2B5EF4-FFF2-40B4-BE49-F238E27FC236}">
                <a16:creationId xmlns:a16="http://schemas.microsoft.com/office/drawing/2014/main" id="{4C2CE24D-1A65-4EE5-AAF2-57B436377D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87" name="Tijdelijke aanduiding voor tekst 40">
            <a:extLst>
              <a:ext uri="{FF2B5EF4-FFF2-40B4-BE49-F238E27FC236}">
                <a16:creationId xmlns:a16="http://schemas.microsoft.com/office/drawing/2014/main" id="{03B8B86F-1FD3-4D23-9996-543A02014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5859" y="2594746"/>
            <a:ext cx="4978542" cy="165951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42" name="Instructie">
            <a:extLst>
              <a:ext uri="{FF2B5EF4-FFF2-40B4-BE49-F238E27FC236}">
                <a16:creationId xmlns:a16="http://schemas.microsoft.com/office/drawing/2014/main" id="{17427136-AF9C-45D9-8B27-26B35B9E6D46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43" name="Meer informatie">
              <a:extLst>
                <a:ext uri="{FF2B5EF4-FFF2-40B4-BE49-F238E27FC236}">
                  <a16:creationId xmlns:a16="http://schemas.microsoft.com/office/drawing/2014/main" id="{95601DBB-BD54-4910-A874-A71B8EBBF26D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6CC35B4C-9901-4298-9FD7-BD7F3426D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70D442C2-38DA-4606-9AAA-DFF539949A60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AF5623F-5414-4B95-B07C-C074224D49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6DA9B2D-1150-4470-946C-CC7CDB5B7EF0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50F692-C6C3-4F12-B929-416770DCEDE0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AD5850A7-879D-4765-8B2A-78A5531FC6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24700A9B-E577-4178-B61C-4AB3422C74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2947DFB6-A254-4DE2-9D64-DF207CE7556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13EA7FB8-6AB2-40E7-BF9F-1E71E4CD9C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5D50711-3F96-498B-82B9-94849EB8CC0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5A745D9-F404-426C-85F7-6CF9F238394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77DC73E4-E5A9-4DE0-AA73-9298E3A81C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876FCAB2-243C-48F0-BD09-07573FE1C2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8AE00ADC-1E88-45DB-BA4D-B07AAA9536B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2" name="Gelijkbenige driehoek 81">
                <a:extLst>
                  <a:ext uri="{FF2B5EF4-FFF2-40B4-BE49-F238E27FC236}">
                    <a16:creationId xmlns:a16="http://schemas.microsoft.com/office/drawing/2014/main" id="{4FD88DF2-011C-4504-ABE6-9CEBC79AE33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8C3C105F-D5E9-4FF6-AFE6-B9C07131C54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8736B37-FCC5-4DE7-87F6-F1D0ECF53B3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F19CA7E-3813-4D45-B51A-A997514C09D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96A96B08-FFB8-46C5-9268-44E0FC5ED79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B0C88A7C-355F-4C73-8091-9A9C419CDCA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301C409-D1D4-495A-AAB3-706AF8A1B6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0FBFD5C3-C746-494A-B0BD-1B3E13894717}"/>
                  </a:ext>
                </a:extLst>
              </p:cNvPr>
              <p:cNvCxnSpPr>
                <a:cxnSpLocks/>
                <a:stCxn id="7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73F9C53F-A3C3-44BB-95C2-76A22A0A50F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30E2F13-632F-43AF-93FD-DFFAC3395A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884FC6E2-327C-4A8A-B757-03B3138FFF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00EEFD5A-938B-4DC4-8ED4-D1C2D2C007E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9ECF5F93-CF71-4C17-85B9-1E4A9A1732A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6D5DB720-4360-452D-8D46-3CE3B918A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5F6C260A-1992-4F86-8A9D-A95229EB05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59DD359C-A4A2-4D58-B6C4-80FC648FC7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5BE9F4BB-F567-428E-B83B-E6453D0058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D078BA7A-78CA-4C7F-A79F-0658FF93B9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9021E84B-2843-43E7-9468-37EDA0EE3D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C42D6287-A681-4542-A768-EA8C46CFEE3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9F491E77-A2EB-412C-931E-C42C50C409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729CEDBA-DEDF-4867-BB00-AEE112BFA2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A3FD55B0-CABA-4E2C-B638-DD40663B920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BA1B9B6-FA1B-4E70-BDF9-158592788A7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EF08F09A-2BA7-4799-BCFA-D3F5627294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4789A1CB-98E7-4928-AFCC-896C1EC0BFD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39ECD2A2-ACAD-493E-B3C4-32ECCB50BB3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644F1531-BFF5-4DDA-90EF-C6B8AB56D2E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284DA4-B041-4048-9E57-6E3B07095D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5425" y="4576908"/>
            <a:ext cx="4092575" cy="214313"/>
          </a:xfrm>
        </p:spPr>
        <p:txBody>
          <a:bodyPr/>
          <a:lstStyle>
            <a:lvl1pPr marL="0" indent="0" algn="ctr">
              <a:buNone/>
              <a:defRPr lang="nl-NL" sz="16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600" err="1">
                <a:solidFill>
                  <a:schemeClr val="bg1"/>
                </a:solidFill>
                <a:latin typeface="+mj-lt"/>
              </a:rPr>
              <a:t>overal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+mj-lt"/>
              </a:rPr>
              <a:t>dichtbij</a:t>
            </a:r>
            <a:endParaRPr lang="nl-NL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OVERGANG –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beginslide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naar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de rest van de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presentatie</a:t>
            </a:r>
            <a:endParaRPr lang="nl-NL" sz="2400" b="0" i="0" spc="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AEAFC0E-5516-4A95-90E6-B240C544E9E6}"/>
              </a:ext>
            </a:extLst>
          </p:cNvPr>
          <p:cNvSpPr/>
          <p:nvPr userDrawn="1"/>
        </p:nvSpPr>
        <p:spPr>
          <a:xfrm>
            <a:off x="9797143" y="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1CD06C2-A789-475D-87E3-5EB86728F130}"/>
              </a:ext>
            </a:extLst>
          </p:cNvPr>
          <p:cNvSpPr/>
          <p:nvPr userDrawn="1"/>
        </p:nvSpPr>
        <p:spPr>
          <a:xfrm>
            <a:off x="8128000" y="0"/>
            <a:ext cx="20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190EAD12-00DA-4C82-9304-87E05CE63C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EECF5E-930E-42AC-B5D4-3AE02B2B2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A5F1605-D65B-4EC1-ADC0-B36DE896D7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19C0725-F60F-4CF2-A0B7-414F8BBD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0942029-2713-44A1-AD1E-CFC9905F0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BD5D68E-8DF0-4C00-BF17-45716ED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B36163A-3F79-46A1-982C-090EF89E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F84FEF9-1E7C-4289-9A58-CD94BCD69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302D35B-642F-41F7-B683-4A3C3EA0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9A45AD9-32CC-43CB-B89C-0F71DDC2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A7BC3EB-8265-4A30-AD4F-2273355BF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7F931D2-225C-4E54-9483-E683726E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BF9688-87A1-4F3E-9F8F-E1DADCAC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39C80E1-4078-4AA7-9243-82BC9CE8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9B5F07-520F-4CA8-9A8F-110060044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E9B47DA-B43F-4191-B622-1813D9CF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CB3B5F5-04B4-4579-81B7-E21A64D8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1066D54-42E8-454A-834A-20DF0C00A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50FF9667-2F52-4D61-9898-1D16B698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DA17CB0-D24A-4F9B-9357-40F2ADAB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4FBC62F-45CA-49FD-B327-1CC5DCA5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B5711BD-9714-49D3-9941-5A0F8B451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D1005337-FB91-4769-BCA6-35C5A98D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53E48D-FEF2-4C7B-8BF2-49BDC5245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129D92F-8B27-4E2C-BC69-86B2FB3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DE6FE3B-E395-4CBC-8747-F37F23EBD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04BDE5-241B-4955-9F52-9E4CCA68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33DECEFE-1BC5-4ABB-920D-4B41E6983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2E9DC92A-DBD7-4E71-9369-67858E8B3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A6D9A5BC-2565-457E-8234-47EF26B991D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951868C-5DCE-4545-8865-833CA67FA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AC19B5-DA71-4B55-AAFC-2151BB98B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3AB9B2-4A50-4973-B3B1-43CB6488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A9B3B265-5174-492B-A35B-45C5317D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FF570BC-CE24-4C85-BF1B-C8A5531EF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CD94E96-8490-431A-A581-3B23B5FF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436236D6-AD0C-41A7-AE7F-0E432F693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8B3AE62E-C48E-43DC-849B-A03778D6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E7B96D1-D0F5-4856-AD1E-4E1EE002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DF519F4-6418-4603-81D9-168FC7562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13DC1F3-C2F8-4D32-9AB4-FDC05170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0450E0A-0C5C-4622-842B-05C8DE92E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E503821-C0C5-45A2-A6F3-18F5174E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380468B-1841-4B42-9FA9-91353EE70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35680DB-66E3-46DF-BA6C-0593BD30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607F416-0EC5-4C0F-BAE5-82B1362E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F62A2B4-D969-4816-B531-445B3E89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035490C6-95FF-46BE-AE4D-480F7C5FB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7AAFC04-DA1C-47B9-B6E2-6CBC8E911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9F3021B0-2A48-4C1F-B6A1-8458978D9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99A7D25C-587D-4CE9-88E8-6C7ACD6D8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4AC755D5-F5D1-4563-9AD9-8D2BC210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39F2EDA-A40C-4402-8A9B-66F16A003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2042E18C-AD25-458D-9EB2-4483F3B1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A578B000-CF64-4C78-ADA5-3F3D7EE67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76C1A57D-7ADA-4348-896D-871C8561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3A26C653-1436-49FB-99B9-141D826F1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EC4E64BF-0B9A-45F8-BAAD-3EE662E2B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Pijl: vijfhoek 66">
            <a:extLst>
              <a:ext uri="{FF2B5EF4-FFF2-40B4-BE49-F238E27FC236}">
                <a16:creationId xmlns:a16="http://schemas.microsoft.com/office/drawing/2014/main" id="{AFCC95EC-4BE0-4945-B0AB-AA67DA3B2724}"/>
              </a:ext>
            </a:extLst>
          </p:cNvPr>
          <p:cNvSpPr/>
          <p:nvPr userDrawn="1"/>
        </p:nvSpPr>
        <p:spPr>
          <a:xfrm rot="5400000">
            <a:off x="4471674" y="157479"/>
            <a:ext cx="3248651" cy="2933698"/>
          </a:xfrm>
          <a:prstGeom prst="homePlate">
            <a:avLst>
              <a:gd name="adj" fmla="val 18182"/>
            </a:avLst>
          </a:prstGeom>
          <a:solidFill>
            <a:srgbClr val="ED3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lIns="252000" tIns="180000" rIns="468000" bIns="25200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slide contains a slide transition, please do not remove.</a:t>
            </a:r>
            <a:b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8" name="logo">
            <a:extLst>
              <a:ext uri="{FF2B5EF4-FFF2-40B4-BE49-F238E27FC236}">
                <a16:creationId xmlns:a16="http://schemas.microsoft.com/office/drawing/2014/main" id="{8F4C6D78-3A31-475C-B978-75D084B517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FBCCCCE5-831C-4270-A74E-5C21AEC16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7B87B15-9514-4FE9-BC8E-69AE9F840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F3D362E-2BA9-485D-B9E5-485D521E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43AA62C-A4A4-4E73-80DF-B179F19A1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14F35D6-2A41-4C7E-A4EB-A9BBB9E0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4A46215-4C21-4D36-90B0-52F56514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2888B70E-E155-4262-8096-CC789F1B5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0AEDAF6D-0EEA-48C3-92E2-0FD7B8EC0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52CA2851-57F6-4A9C-919E-B19FDD9FD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31A332E5-6A68-41EC-B6A5-96759C36C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0640DE7-436C-45EA-BF6F-6A109B307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62AD5B7F-B948-416B-A9BE-8D26D6CAF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1DC2FE2-9B8E-417B-AE7E-01F8943A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D0274978-3B15-4639-A1BC-3CD29FABD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BDE4926-B685-4719-BD95-825701186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97A1C811-BC18-4AA9-BF20-03E49113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6E5371E6-C015-431F-86F1-70384CE1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EA4D924F-D96A-4E48-8A0A-5A2470191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83354271-C109-42D5-B3BF-450F0F3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954F6929-B4A7-49A5-9CEC-B80FA2F50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113146E4-506F-4F30-B13B-C67D7F06B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0D8E3DF-EAC3-4EAF-98DF-605114F6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87FA20B-16DD-4CD3-821C-26BDB0BDBA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AEF209DE-1BE9-4203-85A4-6D1C0821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8541403D-E8A3-4393-81E2-9F3329255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65E3A721-2377-427D-A8B3-E440E868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1316745B-4A0E-4868-A83A-A0C2D78DB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D2615A69-118E-4EC3-9901-31B64A28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Rechthoek 96">
            <a:extLst>
              <a:ext uri="{FF2B5EF4-FFF2-40B4-BE49-F238E27FC236}">
                <a16:creationId xmlns:a16="http://schemas.microsoft.com/office/drawing/2014/main" id="{5AA4DE77-A48B-4FF1-979C-F0865A04AE1E}"/>
              </a:ext>
            </a:extLst>
          </p:cNvPr>
          <p:cNvSpPr/>
          <p:nvPr userDrawn="1"/>
        </p:nvSpPr>
        <p:spPr>
          <a:xfrm>
            <a:off x="9797143" y="553720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15 -0.42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2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8000" y="28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54 -0.42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11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7" grpId="0" animBg="1"/>
      <p:bldP spid="67" grpId="1" animBg="1"/>
      <p:bldP spid="67" grpId="2" animBg="1"/>
      <p:bldP spid="67" grpId="3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CUSTOM (LEEG)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</p:spTree>
    <p:extLst>
      <p:ext uri="{BB962C8B-B14F-4D97-AF65-F5344CB8AC3E}">
        <p14:creationId xmlns:p14="http://schemas.microsoft.com/office/powerpoint/2010/main" val="34457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 sz="1600"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</p:spTree>
    <p:extLst>
      <p:ext uri="{BB962C8B-B14F-4D97-AF65-F5344CB8AC3E}">
        <p14:creationId xmlns:p14="http://schemas.microsoft.com/office/powerpoint/2010/main" val="3942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 numCol="2" spcCol="18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 (TWEE KOLOMMEN)</a:t>
            </a:r>
          </a:p>
        </p:txBody>
      </p:sp>
    </p:spTree>
    <p:extLst>
      <p:ext uri="{BB962C8B-B14F-4D97-AF65-F5344CB8AC3E}">
        <p14:creationId xmlns:p14="http://schemas.microsoft.com/office/powerpoint/2010/main" val="32728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tum 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051F7D5-0B8C-4DFE-87B1-75D268905AB2}"/>
              </a:ext>
            </a:extLst>
          </p:cNvPr>
          <p:cNvSpPr/>
          <p:nvPr userDrawn="1"/>
        </p:nvSpPr>
        <p:spPr>
          <a:xfrm>
            <a:off x="-1075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ijdelijke aanduiding voor afbeelding 8">
            <a:extLst>
              <a:ext uri="{FF2B5EF4-FFF2-40B4-BE49-F238E27FC236}">
                <a16:creationId xmlns:a16="http://schemas.microsoft.com/office/drawing/2014/main" id="{4C2CE24D-1A65-4EE5-AAF2-57B436377D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87" name="Tijdelijke aanduiding voor tekst 40">
            <a:extLst>
              <a:ext uri="{FF2B5EF4-FFF2-40B4-BE49-F238E27FC236}">
                <a16:creationId xmlns:a16="http://schemas.microsoft.com/office/drawing/2014/main" id="{03B8B86F-1FD3-4D23-9996-543A02014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5859" y="2594746"/>
            <a:ext cx="4978542" cy="165951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42" name="Instructie">
            <a:extLst>
              <a:ext uri="{FF2B5EF4-FFF2-40B4-BE49-F238E27FC236}">
                <a16:creationId xmlns:a16="http://schemas.microsoft.com/office/drawing/2014/main" id="{17427136-AF9C-45D9-8B27-26B35B9E6D46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43" name="Meer informatie">
              <a:extLst>
                <a:ext uri="{FF2B5EF4-FFF2-40B4-BE49-F238E27FC236}">
                  <a16:creationId xmlns:a16="http://schemas.microsoft.com/office/drawing/2014/main" id="{95601DBB-BD54-4910-A874-A71B8EBBF26D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6CC35B4C-9901-4298-9FD7-BD7F3426D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70D442C2-38DA-4606-9AAA-DFF539949A60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AF5623F-5414-4B95-B07C-C074224D49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6DA9B2D-1150-4470-946C-CC7CDB5B7EF0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50F692-C6C3-4F12-B929-416770DCEDE0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AD5850A7-879D-4765-8B2A-78A5531FC6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24700A9B-E577-4178-B61C-4AB3422C74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2947DFB6-A254-4DE2-9D64-DF207CE7556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13EA7FB8-6AB2-40E7-BF9F-1E71E4CD9C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5D50711-3F96-498B-82B9-94849EB8CC0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5A745D9-F404-426C-85F7-6CF9F238394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77DC73E4-E5A9-4DE0-AA73-9298E3A81C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876FCAB2-243C-48F0-BD09-07573FE1C2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8AE00ADC-1E88-45DB-BA4D-B07AAA9536B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2" name="Gelijkbenige driehoek 81">
                <a:extLst>
                  <a:ext uri="{FF2B5EF4-FFF2-40B4-BE49-F238E27FC236}">
                    <a16:creationId xmlns:a16="http://schemas.microsoft.com/office/drawing/2014/main" id="{4FD88DF2-011C-4504-ABE6-9CEBC79AE33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8C3C105F-D5E9-4FF6-AFE6-B9C07131C54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8736B37-FCC5-4DE7-87F6-F1D0ECF53B3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F19CA7E-3813-4D45-B51A-A997514C09D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96A96B08-FFB8-46C5-9268-44E0FC5ED79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B0C88A7C-355F-4C73-8091-9A9C419CDCA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301C409-D1D4-495A-AAB3-706AF8A1B6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0FBFD5C3-C746-494A-B0BD-1B3E13894717}"/>
                  </a:ext>
                </a:extLst>
              </p:cNvPr>
              <p:cNvCxnSpPr>
                <a:cxnSpLocks/>
                <a:stCxn id="7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73F9C53F-A3C3-44BB-95C2-76A22A0A50F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30E2F13-632F-43AF-93FD-DFFAC3395A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884FC6E2-327C-4A8A-B757-03B3138FFF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00EEFD5A-938B-4DC4-8ED4-D1C2D2C007E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9ECF5F93-CF71-4C17-85B9-1E4A9A1732A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6D5DB720-4360-452D-8D46-3CE3B918A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5F6C260A-1992-4F86-8A9D-A95229EB05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59DD359C-A4A2-4D58-B6C4-80FC648FC7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5BE9F4BB-F567-428E-B83B-E6453D0058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D078BA7A-78CA-4C7F-A79F-0658FF93B9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9021E84B-2843-43E7-9468-37EDA0EE3D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C42D6287-A681-4542-A768-EA8C46CFEE3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9F491E77-A2EB-412C-931E-C42C50C409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729CEDBA-DEDF-4867-BB00-AEE112BFA2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A3FD55B0-CABA-4E2C-B638-DD40663B920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BA1B9B6-FA1B-4E70-BDF9-158592788A7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EF08F09A-2BA7-4799-BCFA-D3F5627294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4789A1CB-98E7-4928-AFCC-896C1EC0BFD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39ECD2A2-ACAD-493E-B3C4-32ECCB50BB3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644F1531-BFF5-4DDA-90EF-C6B8AB56D2E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284DA4-B041-4048-9E57-6E3B07095D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5425" y="4576908"/>
            <a:ext cx="4092575" cy="214313"/>
          </a:xfrm>
        </p:spPr>
        <p:txBody>
          <a:bodyPr/>
          <a:lstStyle>
            <a:lvl1pPr marL="0" indent="0" algn="ctr">
              <a:buNone/>
              <a:defRPr lang="nl-NL" sz="16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600" err="1">
                <a:solidFill>
                  <a:schemeClr val="bg1"/>
                </a:solidFill>
                <a:latin typeface="+mj-lt"/>
              </a:rPr>
              <a:t>overal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+mj-lt"/>
              </a:rPr>
              <a:t>dichtbij</a:t>
            </a:r>
            <a:endParaRPr lang="nl-NL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highligh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fbeelding 4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76" y="651871"/>
            <a:ext cx="3621036" cy="63808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7043121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7042095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APP HIGHLIGHT + TEKST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8236899" y="1562137"/>
            <a:ext cx="3116530" cy="5456308"/>
          </a:xfrm>
          <a:prstGeom prst="round2SameRect">
            <a:avLst>
              <a:gd name="adj1" fmla="val 123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</a:t>
            </a:r>
            <a:br>
              <a:rPr lang="nl-NL"/>
            </a:br>
            <a:r>
              <a:rPr lang="nl-NL"/>
              <a:t>de zijkant van de slide.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Instructie">
            <a:extLst>
              <a:ext uri="{FF2B5EF4-FFF2-40B4-BE49-F238E27FC236}">
                <a16:creationId xmlns:a16="http://schemas.microsoft.com/office/drawing/2014/main" id="{B5C85548-5457-494F-81D4-CA398317600F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418556C9-4B4D-4722-B934-ED2B15ABE515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74" name="Freeform 101">
                <a:extLst>
                  <a:ext uri="{FF2B5EF4-FFF2-40B4-BE49-F238E27FC236}">
                    <a16:creationId xmlns:a16="http://schemas.microsoft.com/office/drawing/2014/main" id="{AFDD5396-4B16-4FD1-B523-E384F52FEA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2FBBC15B-D004-4828-AA14-CF88A46DA16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0E32BC7E-3487-43CC-99F4-9174969E8D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227F7564-3222-48A2-8E43-78A8A6E8CA3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AB2E1FA3-C984-4751-BAEE-87E75EA9F29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7" name="Rechte verbindingslijn 136">
              <a:extLst>
                <a:ext uri="{FF2B5EF4-FFF2-40B4-BE49-F238E27FC236}">
                  <a16:creationId xmlns:a16="http://schemas.microsoft.com/office/drawing/2014/main" id="{0AAC49C0-71FD-4826-9CA5-F714F86B6D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0C8C1150-2888-489F-808D-A218352FBF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293E4FD3-B90D-4934-961F-235D4541F6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0" name="Rechte verbindingslijn 139">
              <a:extLst>
                <a:ext uri="{FF2B5EF4-FFF2-40B4-BE49-F238E27FC236}">
                  <a16:creationId xmlns:a16="http://schemas.microsoft.com/office/drawing/2014/main" id="{19281C30-2D48-4B64-AF04-487F8136E4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FBA8079B-306E-4E85-9EF4-592B27D8763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AE009D1C-6F1A-493A-8883-5601E63140A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F864AFD5-5C06-4BD8-A49B-853FCF3DDE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AF33E459-FCA9-4E56-91AB-5D4049ABA96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681CB37A-DEB8-47F9-91A9-41CED0B8BC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3" name="Gelijkbenige driehoek 172">
                <a:extLst>
                  <a:ext uri="{FF2B5EF4-FFF2-40B4-BE49-F238E27FC236}">
                    <a16:creationId xmlns:a16="http://schemas.microsoft.com/office/drawing/2014/main" id="{DEF65608-8F7E-4255-9134-640133FF711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7A295E0B-6D7F-4808-9F16-DEA10E9611A8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62D6F0EF-C9FD-41EE-9E0C-98F2EC28CE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A644E6C8-6071-413A-AF27-481DEAD1676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Vrije vorm: vorm 166">
                <a:extLst>
                  <a:ext uri="{FF2B5EF4-FFF2-40B4-BE49-F238E27FC236}">
                    <a16:creationId xmlns:a16="http://schemas.microsoft.com/office/drawing/2014/main" id="{17BE8FFA-0787-4C59-AB31-B5FC363EB6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hthoek: afgeronde hoeken 167">
                <a:extLst>
                  <a:ext uri="{FF2B5EF4-FFF2-40B4-BE49-F238E27FC236}">
                    <a16:creationId xmlns:a16="http://schemas.microsoft.com/office/drawing/2014/main" id="{929964BB-0197-4528-9C14-3B09BF67217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A5DBED9-5A6A-4020-BD56-8CB989696B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12D1C82-7BA0-4281-B581-531691ADE766}"/>
                  </a:ext>
                </a:extLst>
              </p:cNvPr>
              <p:cNvCxnSpPr>
                <a:cxnSpLocks/>
                <a:stCxn id="16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4A4F7FA5-DC9C-4A2F-89F3-DE4DAAB346D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8E46C085-0318-4836-8297-F85A436F981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FAB3CCDD-5954-41D1-90B6-BD23C28DEC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C8595D36-AFD2-48D9-A6C4-A81C1725F7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DDADAA2-928C-4E99-9955-817C639A50F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AB5003B1-DE5B-4649-B3E7-6E072DED8AC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942F7FC0-6C7B-4E6B-954F-9D37E9FD1A8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75BA74DD-69D9-4FB7-92F3-CE564B3B44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7EFF4322-7B4A-4D0E-A46E-421181CB4C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" name="Ovaal 163">
                      <a:extLst>
                        <a:ext uri="{FF2B5EF4-FFF2-40B4-BE49-F238E27FC236}">
                          <a16:creationId xmlns:a16="http://schemas.microsoft.com/office/drawing/2014/main" id="{580926F7-FBB8-4513-97BE-2D81033822D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60" name="Afbeelding 159">
                    <a:extLst>
                      <a:ext uri="{FF2B5EF4-FFF2-40B4-BE49-F238E27FC236}">
                        <a16:creationId xmlns:a16="http://schemas.microsoft.com/office/drawing/2014/main" id="{4A253F29-4042-47F5-A773-1AE9A30DA72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1" name="Afbeelding 160">
                    <a:extLst>
                      <a:ext uri="{FF2B5EF4-FFF2-40B4-BE49-F238E27FC236}">
                        <a16:creationId xmlns:a16="http://schemas.microsoft.com/office/drawing/2014/main" id="{F3E8F3EB-CEE6-4219-9D27-A02DBEF640A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02DAB23-AA29-430B-9EB6-FBD959379D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7" name="Rechthoek 156">
                    <a:extLst>
                      <a:ext uri="{FF2B5EF4-FFF2-40B4-BE49-F238E27FC236}">
                        <a16:creationId xmlns:a16="http://schemas.microsoft.com/office/drawing/2014/main" id="{6512C175-3FB8-4464-BB0D-58DBBF283D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1EACCCB1-7A65-4CA6-83B6-9FA184B1B7D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AF0CDE80-7378-46B6-B328-07D946FB3A1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5" name="Rechthoek 154">
                    <a:extLst>
                      <a:ext uri="{FF2B5EF4-FFF2-40B4-BE49-F238E27FC236}">
                        <a16:creationId xmlns:a16="http://schemas.microsoft.com/office/drawing/2014/main" id="{5297AEA5-82D4-411A-952A-7AD3EF3F8D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2E5563F6-7F18-4766-9128-4420420CCA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DCD6478B-A1B4-4CDF-8133-05DE011AD379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F0587A46-4B1B-46DB-9891-82611CBC8D8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0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243658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2436588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LAPTOP SCREENSHOT + TEKST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414" y="653143"/>
            <a:ext cx="10049822" cy="5588000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114426"/>
            <a:ext cx="6610350" cy="4305300"/>
          </a:xfrm>
          <a:prstGeom prst="roundRect">
            <a:avLst>
              <a:gd name="adj" fmla="val 704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54" name="Instructie">
            <a:extLst>
              <a:ext uri="{FF2B5EF4-FFF2-40B4-BE49-F238E27FC236}">
                <a16:creationId xmlns:a16="http://schemas.microsoft.com/office/drawing/2014/main" id="{1E317732-ACF7-4981-98B0-3192ADB2F0F8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67B015E7-09CB-4F44-84AC-D16EEC7A5C5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40B1D901-63FA-4256-80CB-1EA7045D79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E309EF6-568B-49FA-8DC8-1885343BCB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0C4B0E7-00BA-4BE3-851B-3F8CE7EA5A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5963C2-D53D-40CA-AF4A-AEA89BC06D4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B698A00-CC10-4B55-89FD-2CB2BCAA634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4232E6F7-4987-4D54-8E3C-69DFF46F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A6C9F926-2541-42E0-986F-5F379C0C8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AA64C79-329D-43F9-B548-7392B67A5D7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BF7B3933-796B-406F-B467-8905652D7C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A61C9B3D-0E24-4D04-8571-BEC86B87AD3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216FDC0-DFE1-49B0-AAF4-530D112E671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D1C648A-AB36-49A6-A72B-1141F967BE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60ABBBAA-EBDF-440A-BF41-8839E29210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15ED64-A12B-486F-821A-563B204609F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8CA1B3F9-312D-4B75-BF11-425E56D49AE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4B17A9-2FD9-498F-8D43-DA34359ACF1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0B3A2E1F-B1BC-435E-A609-0D50DA8E9A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5EC19C31-93EF-44CD-A307-6618DFDB717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3B028385-9A2E-464D-99F6-F6AE4C11DE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hthoek: afgeronde hoeken 120">
                <a:extLst>
                  <a:ext uri="{FF2B5EF4-FFF2-40B4-BE49-F238E27FC236}">
                    <a16:creationId xmlns:a16="http://schemas.microsoft.com/office/drawing/2014/main" id="{08B261C3-7AF5-486E-B577-DD74471C39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90114C70-CECD-41A9-AE65-F7EC8E5CC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3F69E4D-1F42-4CFA-B5C3-4E2338EBE33F}"/>
                  </a:ext>
                </a:extLst>
              </p:cNvPr>
              <p:cNvCxnSpPr>
                <a:cxnSpLocks/>
                <a:stCxn id="12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A398879F-E5E5-49B6-A148-03B1594318C4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F6D73AC-A04A-4B60-882C-33A2802AA23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7E65F069-F49A-45D1-811D-361E0C642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89C81F8B-8832-41A8-9857-778A24DEAFF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EEB41DF8-C2CC-4D81-841D-E794C6BF88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12F163D5-FA09-417F-957B-337597C3069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C684E42-FC42-4EC3-AF73-7A2A7C2158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121E30D7-98D3-4FAB-8885-16610A297F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41B6AF0-F996-4D6D-A4BA-C48B3E56BB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Ovaal 116">
                      <a:extLst>
                        <a:ext uri="{FF2B5EF4-FFF2-40B4-BE49-F238E27FC236}">
                          <a16:creationId xmlns:a16="http://schemas.microsoft.com/office/drawing/2014/main" id="{0551A90F-C27C-41BD-A7D6-44538FF92A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3" name="Afbeelding 112">
                    <a:extLst>
                      <a:ext uri="{FF2B5EF4-FFF2-40B4-BE49-F238E27FC236}">
                        <a16:creationId xmlns:a16="http://schemas.microsoft.com/office/drawing/2014/main" id="{E158455D-E833-4CB8-B468-D7329781C6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3FB91E9D-C795-478A-B749-281B3EE65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344AF03A-17C7-477A-B494-87358ABE66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DEBBC54-8F6E-4EF7-951D-EFF7E6A5F4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4BFA0E5-E9B9-4687-AF1D-E09FE1023D2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767F558A-EE81-4ACB-B470-A08009499BB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2A2C9B36-5D01-47A1-91D9-5B28E9EDBC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B2E5E8A-C7A1-48C1-911A-325C6C893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DFE709-1C9D-40F0-B2DA-5D71AEB1A66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F6F1D02-61FE-44F1-BDDF-B3870902706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59095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23740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687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9636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19636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9636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7212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7212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7212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9657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9657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9657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3" name="Tijdelijke aanduiding voor afbeelding 72">
            <a:extLst>
              <a:ext uri="{FF2B5EF4-FFF2-40B4-BE49-F238E27FC236}">
                <a16:creationId xmlns:a16="http://schemas.microsoft.com/office/drawing/2014/main" id="{3AD41A38-8B64-4584-9B1D-42657681E3A6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4328999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54" name="Tijdelijke aanduiding voor afbeelding 72">
            <a:extLst>
              <a:ext uri="{FF2B5EF4-FFF2-40B4-BE49-F238E27FC236}">
                <a16:creationId xmlns:a16="http://schemas.microsoft.com/office/drawing/2014/main" id="{5C6BD90B-5D21-4E6B-BA8F-ED429F260795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958572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32" name="Tijdelijke aanduiding voor afbeelding 72">
            <a:extLst>
              <a:ext uri="{FF2B5EF4-FFF2-40B4-BE49-F238E27FC236}">
                <a16:creationId xmlns:a16="http://schemas.microsoft.com/office/drawing/2014/main" id="{21B7C0DC-F809-448F-B40F-A38519F41406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2506835" y="3211588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33" name="Tijdelijke aanduiding voor afbeelding 72">
            <a:extLst>
              <a:ext uri="{FF2B5EF4-FFF2-40B4-BE49-F238E27FC236}">
                <a16:creationId xmlns:a16="http://schemas.microsoft.com/office/drawing/2014/main" id="{C1C7D297-E28D-4655-815B-B26CAA99A2F7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6032019" y="3593051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</p:spTree>
    <p:extLst>
      <p:ext uri="{BB962C8B-B14F-4D97-AF65-F5344CB8AC3E}">
        <p14:creationId xmlns:p14="http://schemas.microsoft.com/office/powerpoint/2010/main" val="36929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048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2" name="Tijdelijke aanduiding voor tekst 17">
            <a:extLst>
              <a:ext uri="{FF2B5EF4-FFF2-40B4-BE49-F238E27FC236}">
                <a16:creationId xmlns:a16="http://schemas.microsoft.com/office/drawing/2014/main" id="{70209584-328E-4CB3-89F7-1DE3A92C360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512627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443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4" name="Tijdelijke aanduiding voor tekst 17">
            <a:extLst>
              <a:ext uri="{FF2B5EF4-FFF2-40B4-BE49-F238E27FC236}">
                <a16:creationId xmlns:a16="http://schemas.microsoft.com/office/drawing/2014/main" id="{7A4CC7E6-2D27-4E80-996E-0AFDF903629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156235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96578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76" name="Tijdelijke aanduiding voor tekst 17">
            <a:extLst>
              <a:ext uri="{FF2B5EF4-FFF2-40B4-BE49-F238E27FC236}">
                <a16:creationId xmlns:a16="http://schemas.microsoft.com/office/drawing/2014/main" id="{DD46A29B-0333-4637-BC77-F7D1CD257B7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78823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353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3353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353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83" name="Tijdelijke aanduiding voor afbeelding 72">
            <a:extLst>
              <a:ext uri="{FF2B5EF4-FFF2-40B4-BE49-F238E27FC236}">
                <a16:creationId xmlns:a16="http://schemas.microsoft.com/office/drawing/2014/main" id="{BAC215D2-A369-49A9-B0F6-E18FFCA4C4D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5137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4" name="Tijdelijke aanduiding voor afbeelding 72">
            <a:extLst>
              <a:ext uri="{FF2B5EF4-FFF2-40B4-BE49-F238E27FC236}">
                <a16:creationId xmlns:a16="http://schemas.microsoft.com/office/drawing/2014/main" id="{99186B3E-263E-4058-AC8D-F3AE39C38F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290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5" name="Tijdelijke aanduiding voor afbeelding 72">
            <a:extLst>
              <a:ext uri="{FF2B5EF4-FFF2-40B4-BE49-F238E27FC236}">
                <a16:creationId xmlns:a16="http://schemas.microsoft.com/office/drawing/2014/main" id="{2D60161E-1F38-4C79-9BDB-6DBC26CD5CE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442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6" name="Tijdelijke aanduiding voor afbeelding 72">
            <a:extLst>
              <a:ext uri="{FF2B5EF4-FFF2-40B4-BE49-F238E27FC236}">
                <a16:creationId xmlns:a16="http://schemas.microsoft.com/office/drawing/2014/main" id="{997B83FC-71CB-44B5-88B2-9C0814B0BC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959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7" name="Tijdelijke aanduiding voor afbeelding 72">
            <a:extLst>
              <a:ext uri="{FF2B5EF4-FFF2-40B4-BE49-F238E27FC236}">
                <a16:creationId xmlns:a16="http://schemas.microsoft.com/office/drawing/2014/main" id="{DF1D91FC-7906-4D46-8CB4-310BEC79338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74749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/>
              <a:t>Klik om een foto </a:t>
            </a:r>
            <a:br>
              <a:rPr lang="nl-NL"/>
            </a:br>
            <a:r>
              <a:rPr lang="nl-NL"/>
              <a:t>in te voegen</a:t>
            </a:r>
          </a:p>
        </p:txBody>
      </p:sp>
      <p:sp>
        <p:nvSpPr>
          <p:cNvPr id="289" name="Tijdelijke aanduiding voor tekst 17">
            <a:extLst>
              <a:ext uri="{FF2B5EF4-FFF2-40B4-BE49-F238E27FC236}">
                <a16:creationId xmlns:a16="http://schemas.microsoft.com/office/drawing/2014/main" id="{BFB64432-5574-4566-9503-6D70C0A665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1206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290" name="Tijdelijke aanduiding voor tekst 17">
            <a:extLst>
              <a:ext uri="{FF2B5EF4-FFF2-40B4-BE49-F238E27FC236}">
                <a16:creationId xmlns:a16="http://schemas.microsoft.com/office/drawing/2014/main" id="{07E9BF3D-98B6-4841-A6C2-FA68E71192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1206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0" name="Tijdelijke aanduiding voor tekst 17">
            <a:extLst>
              <a:ext uri="{FF2B5EF4-FFF2-40B4-BE49-F238E27FC236}">
                <a16:creationId xmlns:a16="http://schemas.microsoft.com/office/drawing/2014/main" id="{3ED8E987-9B40-49E0-A906-768637D4FB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4709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1" name="Tijdelijke aanduiding voor tekst 17">
            <a:extLst>
              <a:ext uri="{FF2B5EF4-FFF2-40B4-BE49-F238E27FC236}">
                <a16:creationId xmlns:a16="http://schemas.microsoft.com/office/drawing/2014/main" id="{FCECB3E4-0AF9-40E0-B2CD-90F4304FB8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4709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2" name="Tijdelijke aanduiding voor tekst 17">
            <a:extLst>
              <a:ext uri="{FF2B5EF4-FFF2-40B4-BE49-F238E27FC236}">
                <a16:creationId xmlns:a16="http://schemas.microsoft.com/office/drawing/2014/main" id="{99D05D56-1D03-43A4-A13E-BF815EE059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4709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6915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6915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66915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19" name="Tijdelijke aanduiding voor tekst 17">
            <a:extLst>
              <a:ext uri="{FF2B5EF4-FFF2-40B4-BE49-F238E27FC236}">
                <a16:creationId xmlns:a16="http://schemas.microsoft.com/office/drawing/2014/main" id="{AE7AC692-FA56-4779-A914-59D47D69FA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48446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20" name="Tijdelijke aanduiding voor tekst 17">
            <a:extLst>
              <a:ext uri="{FF2B5EF4-FFF2-40B4-BE49-F238E27FC236}">
                <a16:creationId xmlns:a16="http://schemas.microsoft.com/office/drawing/2014/main" id="{3C793345-A880-477B-9533-421747A5139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48446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0" name="Tijdelijke aanduiding voor tekst 17">
            <a:extLst>
              <a:ext uri="{FF2B5EF4-FFF2-40B4-BE49-F238E27FC236}">
                <a16:creationId xmlns:a16="http://schemas.microsoft.com/office/drawing/2014/main" id="{167E7181-32FE-40C3-9C9A-AFF88213102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83481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1" name="Tijdelijke aanduiding voor tekst 17">
            <a:extLst>
              <a:ext uri="{FF2B5EF4-FFF2-40B4-BE49-F238E27FC236}">
                <a16:creationId xmlns:a16="http://schemas.microsoft.com/office/drawing/2014/main" id="{28EC4DAB-1224-4CD8-90FD-58055A3B7BE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83481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2" name="Tijdelijke aanduiding voor tekst 17">
            <a:extLst>
              <a:ext uri="{FF2B5EF4-FFF2-40B4-BE49-F238E27FC236}">
                <a16:creationId xmlns:a16="http://schemas.microsoft.com/office/drawing/2014/main" id="{94E35621-74D7-4AD3-87CB-9DAFE1E9016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83481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9360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29360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29360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9" name="Tijdelijke aanduiding voor tekst 17">
            <a:extLst>
              <a:ext uri="{FF2B5EF4-FFF2-40B4-BE49-F238E27FC236}">
                <a16:creationId xmlns:a16="http://schemas.microsoft.com/office/drawing/2014/main" id="{DF160FE9-5999-4805-A852-FAAAB603DA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77720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350" name="Tijdelijke aanduiding voor tekst 17">
            <a:extLst>
              <a:ext uri="{FF2B5EF4-FFF2-40B4-BE49-F238E27FC236}">
                <a16:creationId xmlns:a16="http://schemas.microsoft.com/office/drawing/2014/main" id="{35CFFF22-7C85-4A0E-872D-4A490865FEB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7720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0" name="Tijdelijke aanduiding voor tekst 17">
            <a:extLst>
              <a:ext uri="{FF2B5EF4-FFF2-40B4-BE49-F238E27FC236}">
                <a16:creationId xmlns:a16="http://schemas.microsoft.com/office/drawing/2014/main" id="{4E22AF41-D76B-4294-BAFD-672F773401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1223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1" name="Tijdelijke aanduiding voor tekst 17">
            <a:extLst>
              <a:ext uri="{FF2B5EF4-FFF2-40B4-BE49-F238E27FC236}">
                <a16:creationId xmlns:a16="http://schemas.microsoft.com/office/drawing/2014/main" id="{A73F14F3-8817-4597-B666-9AEA931BBBE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1223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62" name="Tijdelijke aanduiding voor tekst 17">
            <a:extLst>
              <a:ext uri="{FF2B5EF4-FFF2-40B4-BE49-F238E27FC236}">
                <a16:creationId xmlns:a16="http://schemas.microsoft.com/office/drawing/2014/main" id="{AF388A35-30F2-4DEB-ADBA-276D9FA1C09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1223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200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3" grpId="0" animBg="1"/>
      <p:bldP spid="284" grpId="0" animBg="1"/>
      <p:bldP spid="285" grpId="0" animBg="1"/>
      <p:bldP spid="286" grpId="0" animBg="1"/>
      <p:bldP spid="287" grpId="0" animBg="1"/>
      <p:bldP spid="2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79" name="Tijdelijke aanduiding voor tekst 40"/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INDEX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159067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7" name="Tijdelijke aanduiding vo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698500" y="207259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8" name="Tijdelijke aanduiding voor tekst 8"/>
          <p:cNvSpPr>
            <a:spLocks noGrp="1"/>
          </p:cNvSpPr>
          <p:nvPr>
            <p:ph type="body" sz="quarter" idx="18" hasCustomPrompt="1"/>
          </p:nvPr>
        </p:nvSpPr>
        <p:spPr>
          <a:xfrm>
            <a:off x="698500" y="25545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59" name="Tijdelijke aanduiding voor tekst 8"/>
          <p:cNvSpPr>
            <a:spLocks noGrp="1"/>
          </p:cNvSpPr>
          <p:nvPr>
            <p:ph type="body" sz="quarter" idx="19" hasCustomPrompt="1"/>
          </p:nvPr>
        </p:nvSpPr>
        <p:spPr>
          <a:xfrm>
            <a:off x="698500" y="303641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1" name="Tijdelijke aanduiding voor tekst 8"/>
          <p:cNvSpPr>
            <a:spLocks noGrp="1"/>
          </p:cNvSpPr>
          <p:nvPr>
            <p:ph type="body" sz="quarter" idx="20" hasCustomPrompt="1"/>
          </p:nvPr>
        </p:nvSpPr>
        <p:spPr>
          <a:xfrm>
            <a:off x="698500" y="3518332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2" name="Tijdelijke aanduiding vo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698500" y="400024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3" name="Tijdelijke aanduiding vo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698500" y="448216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4" name="Tijdelijke aanduiding voor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698500" y="496407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5" name="Tijdelijke aanduiding voor tekst 8"/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544598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sp>
        <p:nvSpPr>
          <p:cNvPr id="66" name="Tijdelijke aanduiding voor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59279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err="1"/>
              <a:t>Title</a:t>
            </a:r>
            <a:r>
              <a:rPr lang="nl-NL"/>
              <a:t> of topic #1</a:t>
            </a:r>
            <a:endParaRPr lang="en-US"/>
          </a:p>
        </p:txBody>
      </p:sp>
      <p:cxnSp>
        <p:nvCxnSpPr>
          <p:cNvPr id="11" name="Rechte verbindingslijn 10"/>
          <p:cNvCxnSpPr>
            <a:cxnSpLocks/>
          </p:cNvCxnSpPr>
          <p:nvPr userDrawn="1"/>
        </p:nvCxnSpPr>
        <p:spPr>
          <a:xfrm>
            <a:off x="698500" y="1977300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69"/>
          <p:cNvCxnSpPr>
            <a:cxnSpLocks/>
          </p:cNvCxnSpPr>
          <p:nvPr userDrawn="1"/>
        </p:nvCxnSpPr>
        <p:spPr>
          <a:xfrm>
            <a:off x="698500" y="2458127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>
            <a:cxnSpLocks/>
          </p:cNvCxnSpPr>
          <p:nvPr userDrawn="1"/>
        </p:nvCxnSpPr>
        <p:spPr>
          <a:xfrm>
            <a:off x="698500" y="293895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/>
          <p:cNvCxnSpPr>
            <a:cxnSpLocks/>
          </p:cNvCxnSpPr>
          <p:nvPr userDrawn="1"/>
        </p:nvCxnSpPr>
        <p:spPr>
          <a:xfrm>
            <a:off x="698500" y="3419781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/>
          <p:cNvCxnSpPr>
            <a:cxnSpLocks/>
          </p:cNvCxnSpPr>
          <p:nvPr userDrawn="1"/>
        </p:nvCxnSpPr>
        <p:spPr>
          <a:xfrm>
            <a:off x="698500" y="3900608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/>
          <p:cNvCxnSpPr>
            <a:cxnSpLocks/>
          </p:cNvCxnSpPr>
          <p:nvPr userDrawn="1"/>
        </p:nvCxnSpPr>
        <p:spPr>
          <a:xfrm>
            <a:off x="698500" y="4381435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/>
          <p:cNvCxnSpPr>
            <a:cxnSpLocks/>
          </p:cNvCxnSpPr>
          <p:nvPr userDrawn="1"/>
        </p:nvCxnSpPr>
        <p:spPr>
          <a:xfrm>
            <a:off x="698500" y="4862262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/>
          <p:cNvCxnSpPr>
            <a:cxnSpLocks/>
          </p:cNvCxnSpPr>
          <p:nvPr userDrawn="1"/>
        </p:nvCxnSpPr>
        <p:spPr>
          <a:xfrm>
            <a:off x="698500" y="5343089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>
            <a:cxnSpLocks/>
          </p:cNvCxnSpPr>
          <p:nvPr userDrawn="1"/>
        </p:nvCxnSpPr>
        <p:spPr>
          <a:xfrm>
            <a:off x="698500" y="5823916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/>
          <p:cNvCxnSpPr>
            <a:cxnSpLocks/>
          </p:cNvCxnSpPr>
          <p:nvPr userDrawn="1"/>
        </p:nvCxnSpPr>
        <p:spPr>
          <a:xfrm>
            <a:off x="698500" y="630474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Instructie">
            <a:extLst>
              <a:ext uri="{FF2B5EF4-FFF2-40B4-BE49-F238E27FC236}">
                <a16:creationId xmlns:a16="http://schemas.microsoft.com/office/drawing/2014/main" id="{4DDAC3E3-D6C0-4D29-8C3E-2B9DE716820C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99" name="Meer informatie">
              <a:extLst>
                <a:ext uri="{FF2B5EF4-FFF2-40B4-BE49-F238E27FC236}">
                  <a16:creationId xmlns:a16="http://schemas.microsoft.com/office/drawing/2014/main" id="{4F880AC9-B2EA-4746-A6F2-CA053EF6DD3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39" name="Freeform 101">
                <a:extLst>
                  <a:ext uri="{FF2B5EF4-FFF2-40B4-BE49-F238E27FC236}">
                    <a16:creationId xmlns:a16="http://schemas.microsoft.com/office/drawing/2014/main" id="{082516AE-73C0-4375-8D51-135F21C953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CF20DC0E-756F-4B5A-9E66-E17AB5BAA65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1" name="Rechte verbindingslijn 240">
                <a:extLst>
                  <a:ext uri="{FF2B5EF4-FFF2-40B4-BE49-F238E27FC236}">
                    <a16:creationId xmlns:a16="http://schemas.microsoft.com/office/drawing/2014/main" id="{35F10629-79B0-41C6-B0BD-161D96B43E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8083561-31DF-4938-9163-4E2D66215CF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74C5A41-0823-4A5C-A5B9-AE61AF3CA72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60E8951B-0A24-4CCA-90EB-6895CCF7D3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0F7D771A-CD3B-49E0-8B82-B5290381E0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719A89C6-31EA-478D-84BE-407A9D847E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02FDB04D-D720-4E34-B73D-896E00FFE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FD4F639D-FAAC-43E8-81D3-6EB6738E6A3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3C5C9EF-54B2-4C49-A4AE-DC996AADE5D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2877D627-0A3D-401D-BB2D-AEB6E9FDFB7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298ACE30-96F7-4EC1-A5F2-DC5A49A646A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37" name="Rechte verbindingslijn 236">
                <a:extLst>
                  <a:ext uri="{FF2B5EF4-FFF2-40B4-BE49-F238E27FC236}">
                    <a16:creationId xmlns:a16="http://schemas.microsoft.com/office/drawing/2014/main" id="{082F459C-4741-491F-B769-90F957BA9B4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8" name="Gelijkbenige driehoek 237">
                <a:extLst>
                  <a:ext uri="{FF2B5EF4-FFF2-40B4-BE49-F238E27FC236}">
                    <a16:creationId xmlns:a16="http://schemas.microsoft.com/office/drawing/2014/main" id="{D003F93B-1492-4013-BAFE-EE25F59A890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0C00E6B0-91C3-4CD3-A7CE-95A8E08D47D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3363A499-FC38-4D9D-AA95-D3BB677D8BC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Ovaal 230">
                <a:extLst>
                  <a:ext uri="{FF2B5EF4-FFF2-40B4-BE49-F238E27FC236}">
                    <a16:creationId xmlns:a16="http://schemas.microsoft.com/office/drawing/2014/main" id="{9E88FA2C-9C97-43F6-8495-60EBBEFF193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Vrije vorm: vorm 231">
                <a:extLst>
                  <a:ext uri="{FF2B5EF4-FFF2-40B4-BE49-F238E27FC236}">
                    <a16:creationId xmlns:a16="http://schemas.microsoft.com/office/drawing/2014/main" id="{F8C56E8F-0FBC-4F79-A317-B440022C3BC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hthoek: afgeronde hoeken 232">
                <a:extLst>
                  <a:ext uri="{FF2B5EF4-FFF2-40B4-BE49-F238E27FC236}">
                    <a16:creationId xmlns:a16="http://schemas.microsoft.com/office/drawing/2014/main" id="{6AB68D7D-6F49-46DD-82E5-D9E7EA6C52A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4" name="Rechte verbindingslijn 233">
                <a:extLst>
                  <a:ext uri="{FF2B5EF4-FFF2-40B4-BE49-F238E27FC236}">
                    <a16:creationId xmlns:a16="http://schemas.microsoft.com/office/drawing/2014/main" id="{6849EB6C-D667-41B8-8A2A-923344EB5B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Rechte verbindingslijn 234">
                <a:extLst>
                  <a:ext uri="{FF2B5EF4-FFF2-40B4-BE49-F238E27FC236}">
                    <a16:creationId xmlns:a16="http://schemas.microsoft.com/office/drawing/2014/main" id="{321D9B07-85F2-4354-BB29-77B328BA21BE}"/>
                  </a:ext>
                </a:extLst>
              </p:cNvPr>
              <p:cNvCxnSpPr>
                <a:cxnSpLocks/>
                <a:stCxn id="23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5E89986D-EE60-4218-9898-5E05E052021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8F220AB6-30F7-4C5B-9AF9-764DF20EFF41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2" name="Rechte verbindingslijn 211">
              <a:extLst>
                <a:ext uri="{FF2B5EF4-FFF2-40B4-BE49-F238E27FC236}">
                  <a16:creationId xmlns:a16="http://schemas.microsoft.com/office/drawing/2014/main" id="{8B77595A-75B8-49EF-9567-C6EB110EBE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BA133416-D690-4E90-AF69-25C3948DB28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9E2E92F6-2ADD-4F85-8B7E-5401E89FBA6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3411341F-7CD9-4596-851B-B243ADE9C8A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24" name="Groep 223">
                    <a:extLst>
                      <a:ext uri="{FF2B5EF4-FFF2-40B4-BE49-F238E27FC236}">
                        <a16:creationId xmlns:a16="http://schemas.microsoft.com/office/drawing/2014/main" id="{7407467A-F591-4290-9EFB-2E28DA8377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E69A4D0-AA17-46BB-9839-D29498A8681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8" name="Rechthoek 227">
                      <a:extLst>
                        <a:ext uri="{FF2B5EF4-FFF2-40B4-BE49-F238E27FC236}">
                          <a16:creationId xmlns:a16="http://schemas.microsoft.com/office/drawing/2014/main" id="{63C66B27-28F9-4364-A8CB-A9B64350F2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9" name="Ovaal 228">
                      <a:extLst>
                        <a:ext uri="{FF2B5EF4-FFF2-40B4-BE49-F238E27FC236}">
                          <a16:creationId xmlns:a16="http://schemas.microsoft.com/office/drawing/2014/main" id="{502C39E0-D873-482E-A235-CCA988AC2B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548F4DAF-C9BD-4814-A29C-2D604022AA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Afbeelding 225">
                    <a:extLst>
                      <a:ext uri="{FF2B5EF4-FFF2-40B4-BE49-F238E27FC236}">
                        <a16:creationId xmlns:a16="http://schemas.microsoft.com/office/drawing/2014/main" id="{DA2DA596-038B-47BC-8B0A-2E2F36E8690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459CA57E-F823-46EF-BF46-FB559BB607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824A1D76-2916-4DE5-AE77-4CD7B98F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F86EBF82-F63F-4F9E-9329-A2FC0BBDD9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C6FE5992-7B41-44B3-8D8A-8414482AFC3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30FDBE-14BD-42AA-9848-9F91F7CB4E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56FA0483-9779-4A29-9066-DC66CA7AA4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F3AFB75D-9BB6-4AE6-AE37-1B27A0455B5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216" name="Gelijkbenige driehoek 215">
                <a:extLst>
                  <a:ext uri="{FF2B5EF4-FFF2-40B4-BE49-F238E27FC236}">
                    <a16:creationId xmlns:a16="http://schemas.microsoft.com/office/drawing/2014/main" id="{F60FED01-178C-4015-B749-FCF809E4183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0" name="Tijdelijke aanduiding voor tekst 9">
            <a:extLst>
              <a:ext uri="{FF2B5EF4-FFF2-40B4-BE49-F238E27FC236}">
                <a16:creationId xmlns:a16="http://schemas.microsoft.com/office/drawing/2014/main" id="{E10A1D20-B621-4694-AAAF-EDCA3938E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6712922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4DFAB5F1-4363-4B07-B68B-B9A65903AD07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9" name="Meer informatie">
              <a:extLst>
                <a:ext uri="{FF2B5EF4-FFF2-40B4-BE49-F238E27FC236}">
                  <a16:creationId xmlns:a16="http://schemas.microsoft.com/office/drawing/2014/main" id="{31AB088E-84B4-4F6B-A43B-4B05C99746A9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9" name="Freeform 101">
                <a:extLst>
                  <a:ext uri="{FF2B5EF4-FFF2-40B4-BE49-F238E27FC236}">
                    <a16:creationId xmlns:a16="http://schemas.microsoft.com/office/drawing/2014/main" id="{9B5B407D-BF79-4A04-B416-3E2EC8F74F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B55C8BCC-1384-48E2-96D2-0B99CB64920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9ECE7CDE-C774-4710-A5ED-9F7075350E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329706F-BC63-4274-B5B8-9DA8791655E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9CDAEA6-9AFC-4080-B847-8D38ED4B29E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5D640B3E-2E02-45E2-A345-C41D309BF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2E716A02-E4D1-4DAA-8A9B-DC1E93600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6C828955-0307-40D3-B3DC-C1EB95EC7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A5D31700-F462-45B0-A028-60FEC57FAF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BE421014-4A96-459E-BF57-C45CAC09217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5DA038F-4CA3-4663-8368-6EB52D8B01B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612F2668-E481-46B7-B6B7-88BA7CA761A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29BB610-3590-4305-8046-AD3A595C7F9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BD10B71F-4512-46AA-8888-5DB122C5EC1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E6B8B257-988C-4934-849F-687D08BAD7A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E8449481-B50D-41BE-BCE1-BCAF64C5D78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0" name="Rechthoek 119">
                <a:extLst>
                  <a:ext uri="{FF2B5EF4-FFF2-40B4-BE49-F238E27FC236}">
                    <a16:creationId xmlns:a16="http://schemas.microsoft.com/office/drawing/2014/main" id="{DA0FA6B9-9738-49B5-B037-0CCE4959E2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93227CEB-97B0-4568-BC13-E3C0556AB7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A4A8E955-65B0-476B-98C5-EC8A09794A4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hthoek: afgeronde hoeken 122">
                <a:extLst>
                  <a:ext uri="{FF2B5EF4-FFF2-40B4-BE49-F238E27FC236}">
                    <a16:creationId xmlns:a16="http://schemas.microsoft.com/office/drawing/2014/main" id="{F9D6E9B5-8057-4475-B10C-5C7E09938A7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B077437-C04D-4090-9E43-A9EC789BF8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3F817F8-DE27-4224-90E5-9376BE79FE3A}"/>
                  </a:ext>
                </a:extLst>
              </p:cNvPr>
              <p:cNvCxnSpPr>
                <a:cxnSpLocks/>
                <a:stCxn id="12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7B9981D6-42FC-42B5-9C8F-A59D136819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4414DF6E-6EFF-4921-8C47-E3BC89DC5A7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A94895C5-3C04-42DF-9AF7-CC37483B78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8F753859-6636-4F6E-9521-FECA77165433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42D09B9D-FA82-4FB6-AEAE-D557ABD62C4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F3653684-C886-41F9-A292-B2FC4E7AD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DBD1CF23-2FE9-404D-B521-B59D681492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425219DD-2F18-41A0-954F-00DDA52179D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7A5B30E3-2EF5-4060-BB88-ECEE1234F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Ovaal 118">
                      <a:extLst>
                        <a:ext uri="{FF2B5EF4-FFF2-40B4-BE49-F238E27FC236}">
                          <a16:creationId xmlns:a16="http://schemas.microsoft.com/office/drawing/2014/main" id="{2B0F65D7-7574-4F52-9056-83496306F6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5" name="Afbeelding 114">
                    <a:extLst>
                      <a:ext uri="{FF2B5EF4-FFF2-40B4-BE49-F238E27FC236}">
                        <a16:creationId xmlns:a16="http://schemas.microsoft.com/office/drawing/2014/main" id="{604C0D36-C222-46FB-B912-67DA336B124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7A8C796B-7E22-4DD7-8F5E-B4770F8CA9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958133A1-833E-47DA-87CE-DCF460D1A24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ABD55A9B-DF91-4A47-8E10-C9E3CB0578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71F2485-85E0-4164-8CA1-B7A6078C27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8789F39-4138-48D8-BD2D-F63BC0B728C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0F90E78E-0B1B-442F-BCA9-E8296FDA24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74BC0BE-FC53-4007-BBEA-AE69C522A93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D070EE0B-78B2-474B-A89A-B554008B0D9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DB6FDCBD-9CEC-450B-9285-1C7D6C65BB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A4A32F5-8211-407F-BF46-EFA74D72DB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7" name="Tijdelijke aanduiding voor tekst 9">
            <a:extLst>
              <a:ext uri="{FF2B5EF4-FFF2-40B4-BE49-F238E27FC236}">
                <a16:creationId xmlns:a16="http://schemas.microsoft.com/office/drawing/2014/main" id="{695164CF-6430-450A-8A84-0988251271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7499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6739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0B496B2-C325-48AB-8C5B-CE57B3D0BA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609C23A6-BC7C-445B-80BE-E35D4660E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3721642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3721100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sp>
        <p:nvSpPr>
          <p:cNvPr id="8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4779600" y="1434"/>
            <a:ext cx="74016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C12D08D6-F50A-4727-B187-B828F9EE80F5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1" name="Meer informatie">
              <a:extLst>
                <a:ext uri="{FF2B5EF4-FFF2-40B4-BE49-F238E27FC236}">
                  <a16:creationId xmlns:a16="http://schemas.microsoft.com/office/drawing/2014/main" id="{D7500587-8AFB-42FE-AB73-8DFDCAB505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1" name="Freeform 101">
                <a:extLst>
                  <a:ext uri="{FF2B5EF4-FFF2-40B4-BE49-F238E27FC236}">
                    <a16:creationId xmlns:a16="http://schemas.microsoft.com/office/drawing/2014/main" id="{172ADD91-ABB1-4F52-BFF9-5B166016D6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E597B7A3-8BB3-4681-8217-0F2BD8F23C9E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7232C3EF-090A-40A7-A505-57C9621317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DF9E659-D224-4040-B88A-2F1B7B5EF22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92FEA302-A899-4989-B572-01C2099429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2DC924C7-B775-40E2-A447-4177CDE49E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15CD92B-B44E-48B5-A447-1ED1655723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A2AA6E18-AFB7-4D90-B559-0AC3210736E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8A5F8767-9A70-4C4B-8327-F68E92846D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F361BF05-4AB3-46F9-9298-C522F201009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40F1E99-B4AC-49BC-8DB5-F4233E13771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C2CDA779-B055-4A6B-8129-B0ACF459F3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899959BA-78F7-44CE-868F-5D49A09639E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51F4F5C8-878B-4AE0-8D51-8AE386097F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641087CE-A834-44F8-AD16-62801482211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FEF2AA3A-BB1E-4D63-B839-CAF9156D58D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4D333672-3085-489E-98BC-82F92A4D0BD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05B1846F-0608-4397-8663-5A8E99A7234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061ED490-1C08-46B2-942A-0BB236C78DB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hthoek: afgeronde hoeken 124">
                <a:extLst>
                  <a:ext uri="{FF2B5EF4-FFF2-40B4-BE49-F238E27FC236}">
                    <a16:creationId xmlns:a16="http://schemas.microsoft.com/office/drawing/2014/main" id="{FD9CDE65-C29E-492D-A136-770FCD778EA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BC417112-6FE9-4F18-96F0-460AA0B737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16357959-27E2-4F87-9854-9E4EB9A15991}"/>
                  </a:ext>
                </a:extLst>
              </p:cNvPr>
              <p:cNvCxnSpPr>
                <a:cxnSpLocks/>
                <a:stCxn id="12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B78614A6-AA6E-4911-BE11-AE3C185ED66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5D20C89-256B-4158-B79D-8501004DDD2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F5A6A86E-FBEB-4B54-9D74-062202A993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06FDF8E-ED5F-42FD-84CD-74BFD4920DD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0DEFC420-02FC-4B2E-8813-9DF48D0505A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9BE8329D-0A03-404E-B690-8969AD6FCCE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80173AC-2533-4327-800D-C75D4BDCED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DFE55518-BA86-4F71-B73A-303E15B42D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15C3F6A4-478B-4388-B009-6786EDB69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9BEB0991-DA94-416D-AE2E-9FF30D0406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D3EA33BD-C324-461D-AE36-A0F35BF4C2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59761C85-BAD7-49A8-86CF-51EB964B59F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5EB5BF1B-A69C-4D2A-B94F-2DCBD3F5621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2BCBB1B4-8D3E-4DAD-9670-905C9D7898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F1A9C763-8984-455D-9328-C4F55EC8828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100C5E6E-8D56-4348-B147-0C5FCAF25B6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1A36DE35-F4E0-42BB-BD6F-316CA2992A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23A551A8-21C3-45C2-9A1E-CCB13530C6A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19BE65CB-92A9-4B47-860B-4427E7A2D956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D7EA1B41-F678-4973-976B-E9A7F9A0A13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14BB72ED-5A89-441D-9A06-57302C44C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CDFA06CE-F675-4685-AE06-3047A2D25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98500" y="1591899"/>
            <a:ext cx="10773500" cy="4545375"/>
          </a:xfrm>
          <a:prstGeom prst="roundRect">
            <a:avLst>
              <a:gd name="adj" fmla="val 2729"/>
            </a:avLst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sp>
        <p:nvSpPr>
          <p:cNvPr id="97" name="Titel 9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1DAA30D8-8EA6-4961-8DFC-6CC2F074BCAE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3" name="Meer informatie">
              <a:extLst>
                <a:ext uri="{FF2B5EF4-FFF2-40B4-BE49-F238E27FC236}">
                  <a16:creationId xmlns:a16="http://schemas.microsoft.com/office/drawing/2014/main" id="{66CFA8DA-7B4E-40AF-B704-E011266C3FBA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4" name="Freeform 101">
                <a:extLst>
                  <a:ext uri="{FF2B5EF4-FFF2-40B4-BE49-F238E27FC236}">
                    <a16:creationId xmlns:a16="http://schemas.microsoft.com/office/drawing/2014/main" id="{E2285D04-33CF-4727-9DD9-A05493C77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AF5A83C2-EBB4-4BFC-BD2F-ECC1CC7E8187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A86DF63C-948F-4F57-A284-C52A7A97D6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EB872835-0368-4E44-8592-4B6E86E9AC8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D34FE244-8B6A-42FD-A1C6-C18D65A5D6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3733BD0-602F-478D-BEAE-E339DA9D0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85F1CB8E-2DC3-4513-BD9C-7F2F5BD68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68AC84-E513-4613-AEB9-210C50E67E0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16277080-F692-4924-B9E8-2509681EBB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14637DB2-1581-49C6-A456-D9145D3F86B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5997CCE8-9847-4D8F-BA18-57AA10B50854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9B979BAA-DF42-4EB3-846E-D5435FFEE24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C142C88A-94AF-4BA7-BF71-4A416C955C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831B5C34-4358-4B6D-8C65-528247AD8AC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3" name="Gelijkbenige driehoek 122">
                <a:extLst>
                  <a:ext uri="{FF2B5EF4-FFF2-40B4-BE49-F238E27FC236}">
                    <a16:creationId xmlns:a16="http://schemas.microsoft.com/office/drawing/2014/main" id="{6B605A55-81FF-402A-92D5-A3B32C263CE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8D6887E1-14B9-43B5-B489-CD225520EF0B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748F9553-AD39-4CDC-BF50-DF91EB41EB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Ovaal 115">
                <a:extLst>
                  <a:ext uri="{FF2B5EF4-FFF2-40B4-BE49-F238E27FC236}">
                    <a16:creationId xmlns:a16="http://schemas.microsoft.com/office/drawing/2014/main" id="{6D46F831-4773-4AA3-A419-F6E504FC10C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F7C5053A-942D-44E4-A4D5-064521FECFB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hthoek: afgeronde hoeken 117">
                <a:extLst>
                  <a:ext uri="{FF2B5EF4-FFF2-40B4-BE49-F238E27FC236}">
                    <a16:creationId xmlns:a16="http://schemas.microsoft.com/office/drawing/2014/main" id="{3521322D-AC85-4D54-8801-DF2619E01DA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911A05D7-1388-4FC8-B19F-6EB176D474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E32A734F-E8FA-4C59-B924-6A6640E41D5A}"/>
                  </a:ext>
                </a:extLst>
              </p:cNvPr>
              <p:cNvCxnSpPr>
                <a:cxnSpLocks/>
                <a:stCxn id="11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58E107A9-8659-4311-A360-0FA2A4808D1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5AE8FEC-EBAE-4EBB-891F-99F5CFFD127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35B36357-33B5-4FE7-85DC-950653E5F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10F9624B-1707-4C9F-ADAC-8760A9D70A0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8278A8DF-24D9-4F2F-831B-A6253246853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345193C4-E5EC-4C67-B464-BC06CC0EF6F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9" name="Groep 108">
                    <a:extLst>
                      <a:ext uri="{FF2B5EF4-FFF2-40B4-BE49-F238E27FC236}">
                        <a16:creationId xmlns:a16="http://schemas.microsoft.com/office/drawing/2014/main" id="{DB1DB139-5ED5-49AF-946E-35236AC2579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32E78277-CDE3-4A41-8267-62465E69FC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" name="Rechthoek 112">
                      <a:extLst>
                        <a:ext uri="{FF2B5EF4-FFF2-40B4-BE49-F238E27FC236}">
                          <a16:creationId xmlns:a16="http://schemas.microsoft.com/office/drawing/2014/main" id="{7392213B-A1B7-4828-8C53-C3ED0431CB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Ovaal 113">
                      <a:extLst>
                        <a:ext uri="{FF2B5EF4-FFF2-40B4-BE49-F238E27FC236}">
                          <a16:creationId xmlns:a16="http://schemas.microsoft.com/office/drawing/2014/main" id="{6F5F4D7C-71C5-43D8-8077-5F6A8CE8AA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0" name="Afbeelding 109">
                    <a:extLst>
                      <a:ext uri="{FF2B5EF4-FFF2-40B4-BE49-F238E27FC236}">
                        <a16:creationId xmlns:a16="http://schemas.microsoft.com/office/drawing/2014/main" id="{FC34925D-C854-46D5-AF1E-193FEB914DC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1" name="Afbeelding 110">
                    <a:extLst>
                      <a:ext uri="{FF2B5EF4-FFF2-40B4-BE49-F238E27FC236}">
                        <a16:creationId xmlns:a16="http://schemas.microsoft.com/office/drawing/2014/main" id="{5981691F-0572-4A53-83BF-7880ECDEC0E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25F03658-BEAB-445D-B244-A1F318C1547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53DA52D3-9D38-4948-B759-9FDF458650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DCF911A2-9070-47F0-AF1D-49A12C0657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5EDDF8E4-A59C-431B-BF35-A53008BDB2C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C3401B6F-6A0C-447B-8C45-DEB53A1330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FAC75800-AC5E-4C8B-901B-1445E3223B7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512E4F18-6BE2-4ED7-AA89-6D590794C3B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F989E67B-6F07-4924-B06F-068F9CA477E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7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 (Vol scher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 (VOL SCHERM)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55" name="Instructie">
            <a:extLst>
              <a:ext uri="{FF2B5EF4-FFF2-40B4-BE49-F238E27FC236}">
                <a16:creationId xmlns:a16="http://schemas.microsoft.com/office/drawing/2014/main" id="{C44E10A6-9EE7-4872-AD77-418A61C7031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6" name="Meer informatie">
              <a:extLst>
                <a:ext uri="{FF2B5EF4-FFF2-40B4-BE49-F238E27FC236}">
                  <a16:creationId xmlns:a16="http://schemas.microsoft.com/office/drawing/2014/main" id="{B126B17B-EE79-4898-BF9E-3E76EC21B3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7" name="Freeform 101">
                <a:extLst>
                  <a:ext uri="{FF2B5EF4-FFF2-40B4-BE49-F238E27FC236}">
                    <a16:creationId xmlns:a16="http://schemas.microsoft.com/office/drawing/2014/main" id="{908544A4-A4EA-47D4-8C2A-52EEC9C4C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6DA4037C-6E2D-4417-AA1F-20BA26C58FC3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91AC5177-B60F-422F-987E-80F2A8F3FE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1DB14F1-7B52-4038-9F87-45E850CACD6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73315F44-0813-4178-9019-5C6601FF2411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33AA3C67-1A1C-4AA1-AE62-2B57D507B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8275B3C4-E3EC-45B4-A231-89DD2CDAD5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273062E-B136-4847-A997-FFEB4AE0344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F1FB2D2D-6216-4C5A-BF22-58D6A7B526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A0B7F36E-C816-4933-99B4-0E9B6282672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F091267-5509-4290-B372-18785FF3566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33F5F649-219C-4919-BC32-560991B2A7F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A1CEA2A-50E1-453B-A7BD-74E5071B1C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1EE9A4B2-D386-410C-B003-E5A9093ACF8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6" name="Gelijkbenige driehoek 95">
                <a:extLst>
                  <a:ext uri="{FF2B5EF4-FFF2-40B4-BE49-F238E27FC236}">
                    <a16:creationId xmlns:a16="http://schemas.microsoft.com/office/drawing/2014/main" id="{509614DD-7594-47D4-BE66-63234FB63EB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CDC3A1E2-39D2-48C1-8CB4-A4488384B08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252C0EC5-32EE-4B9C-BB67-64A264CFCC1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2AB7189D-322C-45F5-ABB0-193A030D49C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88C69189-387E-42B3-BC44-83FFF0A238A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CB6C0FB3-B6CE-4051-85B8-AE4707F9F3A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C5EBECD3-8287-4CE8-9703-76E8480CAC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C68F81D-936E-4563-9DFD-A19AB71CFAB1}"/>
                  </a:ext>
                </a:extLst>
              </p:cNvPr>
              <p:cNvCxnSpPr>
                <a:cxnSpLocks/>
                <a:stCxn id="9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38EAC8A1-89CC-454A-8351-03BCDD331B0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25D93A54-23E0-4B05-9028-056B5857AE5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2B0E0EAF-ED46-454C-A017-7E752B97E6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40BF2FC9-8548-4EDB-A8BD-3CA5DABA36A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BB23C566-D011-41CC-8E0B-2F94D396AFD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487018F-CAE1-432F-8E1C-921124B62D9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F40E1F41-7DF4-4B5B-9E38-69B28F9925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C9ACD094-9666-4095-9797-31F693DF1D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34F1D8E-ED4A-4C87-979D-6CEEF46A2B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FB990DFD-88BC-4F9B-A743-5389707804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01D32763-C7BA-4CF1-B15F-A6B2571CBE6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8CC253B-0C37-4309-A195-7DE480C091C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89BA5B9-DB72-4928-99A9-B283595344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5E3A34-F3E7-4EA3-97A1-F44E334908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F12E1B24-4CE4-4A1D-8CAA-52564EC882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750415B-4C85-4D61-B141-BC6249F41DE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8D8455A4-4FD7-43D4-A693-8836D1DAB1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00BF07EF-17F7-4ED0-82C9-449C0CB934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A8E0875C-83D1-47A7-BC5D-9A9B4515D95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3" name="Gelijkbenige driehoek 72">
                <a:extLst>
                  <a:ext uri="{FF2B5EF4-FFF2-40B4-BE49-F238E27FC236}">
                    <a16:creationId xmlns:a16="http://schemas.microsoft.com/office/drawing/2014/main" id="{7D2644E9-65C2-4BC9-9FD8-53076FAA9DE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Tijdelijke aanduiding voor tekst 40">
            <a:extLst>
              <a:ext uri="{FF2B5EF4-FFF2-40B4-BE49-F238E27FC236}">
                <a16:creationId xmlns:a16="http://schemas.microsoft.com/office/drawing/2014/main" id="{7130045E-57E8-4832-AA41-C530CFB89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100" name="Tijdelijke aanduiding voor tekst 9">
            <a:extLst>
              <a:ext uri="{FF2B5EF4-FFF2-40B4-BE49-F238E27FC236}">
                <a16:creationId xmlns:a16="http://schemas.microsoft.com/office/drawing/2014/main" id="{EB15DEF0-B99D-4F7B-A556-9B894013F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OVERGANG –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beginslide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naar</a:t>
            </a:r>
            <a:r>
              <a:rPr lang="en-US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de rest van de </a:t>
            </a:r>
            <a:r>
              <a:rPr lang="en-US" sz="2400" b="0" i="0" spc="5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presentatie</a:t>
            </a:r>
            <a:endParaRPr lang="nl-NL" sz="2400" b="0" i="0" spc="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AEAFC0E-5516-4A95-90E6-B240C544E9E6}"/>
              </a:ext>
            </a:extLst>
          </p:cNvPr>
          <p:cNvSpPr/>
          <p:nvPr userDrawn="1"/>
        </p:nvSpPr>
        <p:spPr>
          <a:xfrm>
            <a:off x="9797143" y="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1CD06C2-A789-475D-87E3-5EB86728F130}"/>
              </a:ext>
            </a:extLst>
          </p:cNvPr>
          <p:cNvSpPr/>
          <p:nvPr userDrawn="1"/>
        </p:nvSpPr>
        <p:spPr>
          <a:xfrm>
            <a:off x="8128000" y="0"/>
            <a:ext cx="20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190EAD12-00DA-4C82-9304-87E05CE63C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EECF5E-930E-42AC-B5D4-3AE02B2B2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A5F1605-D65B-4EC1-ADC0-B36DE896D7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19C0725-F60F-4CF2-A0B7-414F8BBD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0942029-2713-44A1-AD1E-CFC9905F0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BD5D68E-8DF0-4C00-BF17-45716ED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B36163A-3F79-46A1-982C-090EF89E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F84FEF9-1E7C-4289-9A58-CD94BCD69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302D35B-642F-41F7-B683-4A3C3EA0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9A45AD9-32CC-43CB-B89C-0F71DDC2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A7BC3EB-8265-4A30-AD4F-2273355BF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7F931D2-225C-4E54-9483-E683726E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BF9688-87A1-4F3E-9F8F-E1DADCAC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39C80E1-4078-4AA7-9243-82BC9CE8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9B5F07-520F-4CA8-9A8F-110060044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E9B47DA-B43F-4191-B622-1813D9CF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CB3B5F5-04B4-4579-81B7-E21A64D8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1066D54-42E8-454A-834A-20DF0C00A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50FF9667-2F52-4D61-9898-1D16B698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DA17CB0-D24A-4F9B-9357-40F2ADAB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4FBC62F-45CA-49FD-B327-1CC5DCA5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B5711BD-9714-49D3-9941-5A0F8B451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D1005337-FB91-4769-BCA6-35C5A98D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53E48D-FEF2-4C7B-8BF2-49BDC5245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129D92F-8B27-4E2C-BC69-86B2FB3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DE6FE3B-E395-4CBC-8747-F37F23EBD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04BDE5-241B-4955-9F52-9E4CCA68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33DECEFE-1BC5-4ABB-920D-4B41E6983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2E9DC92A-DBD7-4E71-9369-67858E8B3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A6D9A5BC-2565-457E-8234-47EF26B991D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951868C-5DCE-4545-8865-833CA67FA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AC19B5-DA71-4B55-AAFC-2151BB98B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3AB9B2-4A50-4973-B3B1-43CB6488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A9B3B265-5174-492B-A35B-45C5317D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FF570BC-CE24-4C85-BF1B-C8A5531EF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CD94E96-8490-431A-A581-3B23B5FF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436236D6-AD0C-41A7-AE7F-0E432F693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8B3AE62E-C48E-43DC-849B-A03778D6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E7B96D1-D0F5-4856-AD1E-4E1EE002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DF519F4-6418-4603-81D9-168FC7562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13DC1F3-C2F8-4D32-9AB4-FDC05170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0450E0A-0C5C-4622-842B-05C8DE92E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E503821-C0C5-45A2-A6F3-18F5174E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380468B-1841-4B42-9FA9-91353EE70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35680DB-66E3-46DF-BA6C-0593BD30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607F416-0EC5-4C0F-BAE5-82B1362E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F62A2B4-D969-4816-B531-445B3E89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035490C6-95FF-46BE-AE4D-480F7C5FB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7AAFC04-DA1C-47B9-B6E2-6CBC8E911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9F3021B0-2A48-4C1F-B6A1-8458978D9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99A7D25C-587D-4CE9-88E8-6C7ACD6D8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4AC755D5-F5D1-4563-9AD9-8D2BC210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39F2EDA-A40C-4402-8A9B-66F16A003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2042E18C-AD25-458D-9EB2-4483F3B1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A578B000-CF64-4C78-ADA5-3F3D7EE67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76C1A57D-7ADA-4348-896D-871C8561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3A26C653-1436-49FB-99B9-141D826F1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EC4E64BF-0B9A-45F8-BAAD-3EE662E2B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Pijl: vijfhoek 66">
            <a:extLst>
              <a:ext uri="{FF2B5EF4-FFF2-40B4-BE49-F238E27FC236}">
                <a16:creationId xmlns:a16="http://schemas.microsoft.com/office/drawing/2014/main" id="{AFCC95EC-4BE0-4945-B0AB-AA67DA3B2724}"/>
              </a:ext>
            </a:extLst>
          </p:cNvPr>
          <p:cNvSpPr/>
          <p:nvPr userDrawn="1"/>
        </p:nvSpPr>
        <p:spPr>
          <a:xfrm rot="5400000">
            <a:off x="4471674" y="157479"/>
            <a:ext cx="3248651" cy="2933698"/>
          </a:xfrm>
          <a:prstGeom prst="homePlate">
            <a:avLst>
              <a:gd name="adj" fmla="val 18182"/>
            </a:avLst>
          </a:prstGeom>
          <a:solidFill>
            <a:srgbClr val="ED3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lIns="252000" tIns="180000" rIns="468000" bIns="25200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slide contains a slide transition, please do not remove.</a:t>
            </a:r>
            <a:b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8" name="logo">
            <a:extLst>
              <a:ext uri="{FF2B5EF4-FFF2-40B4-BE49-F238E27FC236}">
                <a16:creationId xmlns:a16="http://schemas.microsoft.com/office/drawing/2014/main" id="{8F4C6D78-3A31-475C-B978-75D084B517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FBCCCCE5-831C-4270-A74E-5C21AEC16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7B87B15-9514-4FE9-BC8E-69AE9F840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F3D362E-2BA9-485D-B9E5-485D521E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43AA62C-A4A4-4E73-80DF-B179F19A1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14F35D6-2A41-4C7E-A4EB-A9BBB9E0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4A46215-4C21-4D36-90B0-52F56514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2888B70E-E155-4262-8096-CC789F1B5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0AEDAF6D-0EEA-48C3-92E2-0FD7B8EC0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52CA2851-57F6-4A9C-919E-B19FDD9FD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31A332E5-6A68-41EC-B6A5-96759C36C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0640DE7-436C-45EA-BF6F-6A109B307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62AD5B7F-B948-416B-A9BE-8D26D6CAF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1DC2FE2-9B8E-417B-AE7E-01F8943A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D0274978-3B15-4639-A1BC-3CD29FABD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BDE4926-B685-4719-BD95-825701186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97A1C811-BC18-4AA9-BF20-03E49113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6E5371E6-C015-431F-86F1-70384CE1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EA4D924F-D96A-4E48-8A0A-5A2470191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83354271-C109-42D5-B3BF-450F0F3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954F6929-B4A7-49A5-9CEC-B80FA2F50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113146E4-506F-4F30-B13B-C67D7F06B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0D8E3DF-EAC3-4EAF-98DF-605114F6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87FA20B-16DD-4CD3-821C-26BDB0BDBA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AEF209DE-1BE9-4203-85A4-6D1C0821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8541403D-E8A3-4393-81E2-9F3329255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65E3A721-2377-427D-A8B3-E440E868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1316745B-4A0E-4868-A83A-A0C2D78DB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D2615A69-118E-4EC3-9901-31B64A28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Rechthoek 96">
            <a:extLst>
              <a:ext uri="{FF2B5EF4-FFF2-40B4-BE49-F238E27FC236}">
                <a16:creationId xmlns:a16="http://schemas.microsoft.com/office/drawing/2014/main" id="{5AA4DE77-A48B-4FF1-979C-F0865A04AE1E}"/>
              </a:ext>
            </a:extLst>
          </p:cNvPr>
          <p:cNvSpPr/>
          <p:nvPr userDrawn="1"/>
        </p:nvSpPr>
        <p:spPr>
          <a:xfrm>
            <a:off x="9797143" y="553720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15 -0.42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2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8000" y="28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54 -0.42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11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  <p:bldP spid="67" grpId="1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 links, 50%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74501" y="741500"/>
            <a:ext cx="451118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75262" y="1591900"/>
            <a:ext cx="451052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 - LINKS, 50% TEKST - RECHTS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81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/ Oplos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foto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OPSOMMING / OPLOSSING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1590675"/>
            <a:ext cx="3979008" cy="4548188"/>
          </a:xfrm>
          <a:solidFill>
            <a:schemeClr val="bg1"/>
          </a:solidFill>
        </p:spPr>
        <p:txBody>
          <a:bodyPr lIns="360000" tIns="360000" rIns="360000" bIns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7DA43C4F-9C97-4056-B8DF-84B7A61EAB6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7" name="Meer informatie">
              <a:extLst>
                <a:ext uri="{FF2B5EF4-FFF2-40B4-BE49-F238E27FC236}">
                  <a16:creationId xmlns:a16="http://schemas.microsoft.com/office/drawing/2014/main" id="{BB5F3F1F-BA05-455B-B37A-F346E068DCC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40127A30-749C-4262-A9EF-DB15FBDBEF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92191E1-AF3E-44C2-877B-4F3273DD66C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20113178-5CC2-4F19-8469-04010B135B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12FF881-591D-4256-9D53-D0AE9BF93AE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65F11CDE-3650-4FFD-B9E7-ED705F01EF9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9BEDC2D1-CD17-4501-8F98-A9DD4011FD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33FD3C77-E16A-4C65-8F57-15858FD4A5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15D3F81-C3ED-433F-A6C7-4514E684829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24AA937-96FB-4A9E-97BE-0C60A16BA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CD344EA1-92A9-4482-A4FB-D0B22437969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232DC158-DF3D-4E44-B7F8-ECB0F38C629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6B253C94-6DAD-4354-B2C5-C0284B9D91D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96A66706-ED9C-40D4-A75D-7F9AE87AB0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6581E84-54B0-43AE-B9F2-2B1A912DE6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7" name="Gelijkbenige driehoek 96">
                <a:extLst>
                  <a:ext uri="{FF2B5EF4-FFF2-40B4-BE49-F238E27FC236}">
                    <a16:creationId xmlns:a16="http://schemas.microsoft.com/office/drawing/2014/main" id="{508FA389-448D-455C-BFC5-5650CC58243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4512648F-1DB9-4D7D-A7A9-7B898924769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36A7F0A5-E791-408E-821A-19E6A311875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A9CD28C3-6F0C-4490-BF7A-6C5CA450038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Vrije vorm: vorm 90">
                <a:extLst>
                  <a:ext uri="{FF2B5EF4-FFF2-40B4-BE49-F238E27FC236}">
                    <a16:creationId xmlns:a16="http://schemas.microsoft.com/office/drawing/2014/main" id="{49EBF495-FEAF-457C-BDB0-3257532FAB4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hthoek: afgeronde hoeken 91">
                <a:extLst>
                  <a:ext uri="{FF2B5EF4-FFF2-40B4-BE49-F238E27FC236}">
                    <a16:creationId xmlns:a16="http://schemas.microsoft.com/office/drawing/2014/main" id="{0919A405-8792-4938-84D7-FE90D95AD7B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6CF6639-A289-460E-9655-47D6ED8F8F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E31D84DA-975B-45B9-9026-615BF4312A18}"/>
                  </a:ext>
                </a:extLst>
              </p:cNvPr>
              <p:cNvCxnSpPr>
                <a:cxnSpLocks/>
                <a:stCxn id="9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392C90B5-301B-4500-A993-08600974389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FD806ACA-8CCB-4E78-A288-9B72EC61956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B4D10624-9A9A-40E0-BDAB-A2AFE03B63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F0D8F0F0-0243-452A-871A-237DF96BFA9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FE67AB4F-ACBA-4030-A180-6FBB683E7B5A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38453112-687A-437B-8CF6-E9A013A000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47AFFD7E-682C-4A34-A0D4-DE9A83DFAA9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5C0DA38-F265-489A-B591-635AA481A9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Rechthoek 86">
                      <a:extLst>
                        <a:ext uri="{FF2B5EF4-FFF2-40B4-BE49-F238E27FC236}">
                          <a16:creationId xmlns:a16="http://schemas.microsoft.com/office/drawing/2014/main" id="{370AEB04-9F59-4C72-906A-5C3FEA6E59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Ovaal 87">
                      <a:extLst>
                        <a:ext uri="{FF2B5EF4-FFF2-40B4-BE49-F238E27FC236}">
                          <a16:creationId xmlns:a16="http://schemas.microsoft.com/office/drawing/2014/main" id="{466C020E-2A8F-4B49-A1DF-DA508708A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2AE95C1A-3A99-4F12-8AE9-BEAEC3BE87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15A10ABC-2D5A-428E-AC60-187AF332A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3C9C2EE3-7A4B-41A8-9288-C3C7CE6FC7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772AF37D-93C3-45E3-BB11-25D1DABDF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DEDEFD19-B0B9-44FF-AD73-AEAECCD49A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B0EBDEF5-6E98-4755-AE0A-30533A6848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F21F02C4-BE8A-4A14-BCFF-D30CDA4AB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5E94C9F3-F456-46B1-AC91-8964C5D7FD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23826B40-B49C-41D4-9927-835FBDC82CF0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30303564-CDF3-4ED9-B4A0-AD6151CB22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E67B25C5-D261-4308-8C7A-BEA10C437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101" name="Tijdelijke aanduiding voor tekst 9">
            <a:extLst>
              <a:ext uri="{FF2B5EF4-FFF2-40B4-BE49-F238E27FC236}">
                <a16:creationId xmlns:a16="http://schemas.microsoft.com/office/drawing/2014/main" id="{D368B593-0DE6-4170-BF90-B794F372F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slid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foto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slides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3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0"/>
            <a:ext cx="12203113" cy="6858000"/>
          </a:xfrm>
          <a:gradFill>
            <a:gsLst>
              <a:gs pos="0">
                <a:schemeClr val="accent1">
                  <a:alpha val="70000"/>
                </a:schemeClr>
              </a:gs>
              <a:gs pos="79000">
                <a:schemeClr val="bg2">
                  <a:alpha val="5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/>
              <a:t>(Deze laag is een </a:t>
            </a:r>
            <a:r>
              <a:rPr lang="nl-NL" err="1"/>
              <a:t>overlay</a:t>
            </a:r>
            <a:r>
              <a:rPr lang="nl-NL"/>
              <a:t>, niet verwijderen s.v.p.)</a:t>
            </a:r>
            <a:br>
              <a:rPr lang="nl-NL"/>
            </a:br>
            <a:r>
              <a:rPr lang="nl-NL"/>
              <a:t>Sleep je foto op deze slide om een afbeelding in te voegen achter deze </a:t>
            </a:r>
            <a:r>
              <a:rPr lang="nl-NL" err="1"/>
              <a:t>overlay</a:t>
            </a:r>
            <a:r>
              <a:rPr lang="nl-NL"/>
              <a:t>.</a:t>
            </a:r>
            <a:endParaRPr lang="en-US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HOOFDSTUK MET FOTO</a:t>
            </a:r>
          </a:p>
        </p:txBody>
      </p:sp>
      <p:sp>
        <p:nvSpPr>
          <p:cNvPr id="114" name="Titel 1"/>
          <p:cNvSpPr>
            <a:spLocks noGrp="1"/>
          </p:cNvSpPr>
          <p:nvPr>
            <p:ph type="title" hasCustomPrompt="1"/>
          </p:nvPr>
        </p:nvSpPr>
        <p:spPr>
          <a:xfrm>
            <a:off x="2328984" y="3172846"/>
            <a:ext cx="7514147" cy="881162"/>
          </a:xfrm>
          <a:noFill/>
        </p:spPr>
        <p:txBody>
          <a:bodyPr wrap="none" lIns="360000" tIns="180000" rIns="360000" bIns="144000" anchor="t">
            <a:sp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Plaats hier uw hoofdstuktitel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4465785" y="2577132"/>
            <a:ext cx="3260454" cy="598589"/>
          </a:xfrm>
          <a:prstGeom prst="roundRect">
            <a:avLst>
              <a:gd name="adj" fmla="val 0"/>
            </a:avLst>
          </a:prstGeom>
          <a:ln w="9525">
            <a:solidFill>
              <a:schemeClr val="bg1"/>
            </a:solidFill>
          </a:ln>
        </p:spPr>
        <p:txBody>
          <a:bodyPr wrap="none" lIns="216000" tIns="144000" rIns="216000" bIns="144000" anchor="ctr">
            <a:spAutoFit/>
          </a:bodyPr>
          <a:lstStyle>
            <a:lvl1pPr marL="0" indent="0" algn="ctr">
              <a:buNone/>
              <a:defRPr sz="2000" b="0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TITEL VAN HOOFDSTUK</a:t>
            </a:r>
            <a:endParaRPr lang="en-US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AD578D48-EA26-4A67-915D-9A49231459B1}"/>
              </a:ext>
            </a:extLst>
          </p:cNvPr>
          <p:cNvGrpSpPr/>
          <p:nvPr userDrawn="1"/>
        </p:nvGrpSpPr>
        <p:grpSpPr>
          <a:xfrm>
            <a:off x="12391603" y="1434"/>
            <a:ext cx="3183677" cy="2490397"/>
            <a:chOff x="12391603" y="1434"/>
            <a:chExt cx="3183677" cy="2490397"/>
          </a:xfrm>
        </p:grpSpPr>
        <p:grpSp>
          <p:nvGrpSpPr>
            <p:cNvPr id="2" name="Groep 1"/>
            <p:cNvGrpSpPr/>
            <p:nvPr userDrawn="1"/>
          </p:nvGrpSpPr>
          <p:grpSpPr>
            <a:xfrm>
              <a:off x="12391603" y="1434"/>
              <a:ext cx="3183677" cy="1460460"/>
              <a:chOff x="12391603" y="1434"/>
              <a:chExt cx="3183677" cy="1460460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397264" y="1434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Insert</a:t>
                </a:r>
                <a:r>
                  <a:rPr kumimoji="0" lang="nl-NL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 CHAPTER BACKGROUND</a:t>
                </a:r>
              </a:p>
            </p:txBody>
          </p:sp>
          <p:sp>
            <p:nvSpPr>
              <p:cNvPr id="119" name="Ovaal 118"/>
              <p:cNvSpPr/>
              <p:nvPr userDrawn="1"/>
            </p:nvSpPr>
            <p:spPr>
              <a:xfrm>
                <a:off x="12391603" y="36792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0" name="Rechte verbindingslijn 119"/>
              <p:cNvCxnSpPr>
                <a:cxnSpLocks/>
              </p:cNvCxnSpPr>
              <p:nvPr userDrawn="1"/>
            </p:nvCxnSpPr>
            <p:spPr>
              <a:xfrm>
                <a:off x="12397263" y="24306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2" name="Rechthoek 121"/>
              <p:cNvSpPr/>
              <p:nvPr userDrawn="1"/>
            </p:nvSpPr>
            <p:spPr>
              <a:xfrm>
                <a:off x="12757284" y="433986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Sleep de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foto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van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je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folder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naar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de slide. 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animatie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wordt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automatisch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toegevoegd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</a:p>
            </p:txBody>
          </p:sp>
          <p:grpSp>
            <p:nvGrpSpPr>
              <p:cNvPr id="127" name="Groep 126"/>
              <p:cNvGrpSpPr/>
              <p:nvPr userDrawn="1"/>
            </p:nvGrpSpPr>
            <p:grpSpPr>
              <a:xfrm>
                <a:off x="12757284" y="1143060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/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Ovaal 148"/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Vrije vorm: vorm 149"/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Rechthoek: afgeronde hoeken 150"/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2" name="Rechte verbindingslijn 151"/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/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AAE4DD4F-D994-4BC1-A2E2-B7144B3BE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396764" y="170855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FF78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A632C9B-CCBE-48EA-852A-6E13EAEB04DB}"/>
                </a:ext>
              </a:extLst>
            </p:cNvPr>
            <p:cNvSpPr/>
            <p:nvPr userDrawn="1"/>
          </p:nvSpPr>
          <p:spPr>
            <a:xfrm>
              <a:off x="12757284" y="178058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Meer weten?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dia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‘Instructie dia: YouTube links’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open deze in de diavoorstelling en klik op de gewenste video link.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4ACE371-FB75-4BF8-8F57-7152F160D6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9183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BEC9D2B-67E4-49FE-A811-5A787B361C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90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28" name="Tijdelijke aanduiding voor tekst 40">
            <a:extLst>
              <a:ext uri="{FF2B5EF4-FFF2-40B4-BE49-F238E27FC236}">
                <a16:creationId xmlns:a16="http://schemas.microsoft.com/office/drawing/2014/main" id="{B569EE45-AE5F-4BBF-AFC9-C6D307A7A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D8E573C6-BFB9-42C0-B6BC-378695AD94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4" grpId="0"/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1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591899"/>
            <a:ext cx="5195818" cy="4545375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5215977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5215217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(1) GRAFIEK + TEKST</a:t>
            </a:r>
          </a:p>
        </p:txBody>
      </p:sp>
      <p:grpSp>
        <p:nvGrpSpPr>
          <p:cNvPr id="68" name="Instructie">
            <a:extLst>
              <a:ext uri="{FF2B5EF4-FFF2-40B4-BE49-F238E27FC236}">
                <a16:creationId xmlns:a16="http://schemas.microsoft.com/office/drawing/2014/main" id="{0827FEED-6D95-468F-AABF-A13CEE2DF182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69" name="Meer informatie">
              <a:extLst>
                <a:ext uri="{FF2B5EF4-FFF2-40B4-BE49-F238E27FC236}">
                  <a16:creationId xmlns:a16="http://schemas.microsoft.com/office/drawing/2014/main" id="{8620AC55-2A03-4A48-B387-076F221937C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182B026B-CE76-42B7-B56B-46F74D480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F3BFD436-BF50-4DE3-B905-AD7665075B5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F92B49F6-3B20-4122-84AC-6D23B0630D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CEA24845-469A-4366-861E-22937C8DA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A8A593E-F1CF-4581-949D-5A2145B85244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BE3B9224-A51F-4916-B8C1-6736ED7C377B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952ED38D-8172-41AE-894A-2526261C23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59DADC5F-A272-47B2-B5F2-A7707758EB59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7D6A73FB-AC92-4F23-904D-B101FCEF19F9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593A4BFF-899D-49EA-A413-49EE0231824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FDF81793-BBF2-4400-921F-1B5EDCAA5200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kstvak 77">
                <a:extLst>
                  <a:ext uri="{FF2B5EF4-FFF2-40B4-BE49-F238E27FC236}">
                    <a16:creationId xmlns:a16="http://schemas.microsoft.com/office/drawing/2014/main" id="{B8FF97AE-4434-4E6A-8594-D67184C4D0FD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6EE858C5-6CA3-41B9-A7AF-0C7DDDA5BFBE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0" name="Picture 3">
                <a:extLst>
                  <a:ext uri="{FF2B5EF4-FFF2-40B4-BE49-F238E27FC236}">
                    <a16:creationId xmlns:a16="http://schemas.microsoft.com/office/drawing/2014/main" id="{5B9FE8DE-A5E5-453E-9C69-9247E041ECD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D375AA58-7539-4958-9F23-3D1BE6240F7B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4F80414C-1B45-414A-A3F6-D08BCA09D4D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D73FA6BD-F4D6-420F-935D-BA08E52FA14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7F01B3D2-89EC-461F-ACC8-D5FA3A7D898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12ED0275-0BA4-4E09-860C-D2046CFA8D14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DD5F1C32-C280-4BA1-A766-90EE5473FBFB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B880A174-894C-49A5-B6D3-C9912E224C5D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914AB4F2-ECA4-4659-B2EA-C01CC2C0E2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0B2133DC-CEA1-4318-BA34-D607EE7E10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87DB7CC-365B-438E-BC40-E2E2604749B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85DF35B0-375F-4CD0-BC96-19E10CD3A34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9A0AB90A-0D35-4B63-BCB0-BB434FC9C9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EA15DC35-863C-42FF-908D-BEC7E6157A1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9BF7997E-DBD4-4EBB-8334-64940B4A1E6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6AC3FF57-5C3F-4F96-80FC-455E2CA9103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744AF92-2F4C-4547-8EEC-DD0E7B0E77C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A38EA495-F0FD-4C67-AC7B-8B41529B987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7FFBCD07-7336-499D-9F83-4124B98F4E4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1F8F2315-F236-47A3-8F67-12994A39D2A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77D92F66-C5DC-4549-AFA0-070042B2C48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D5F5F3E1-FCC9-4CDC-B7CA-C99991E6B68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476CE182-FB12-4517-A47F-F9BE248DCF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EA17331F-0A04-4D26-B3CF-7A19878D6FEE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0627409C-B6D1-47C3-BCE5-1818C53141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64F9769-1B50-48D9-9C9B-1CE53AA6237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437F7DB2-2EE8-4199-AC9A-49D1F2874B7C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9281C661-3C92-441F-8D5F-87A2E9B62A8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8D8A145-EAEA-4BF2-9979-3FA10710090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30A65678-7E0D-4529-B241-1C0F332F7E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F4C97040-9B0A-44B1-85B8-3DDB483862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B3DDE2E-1447-40C2-8809-2C751FB4FF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A76F654B-C477-425E-A666-77F0B24C87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1205401-D850-49D6-9B76-0C39B6804A9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855221EB-305C-48CF-A90E-3D8A84A2BCD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F1171153-65C8-4E2A-8324-3EF1FDA1283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0AAC748C-E5AE-4178-829D-5F28E8278CC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50E1A1F0-B8F9-4495-8098-21FD38C9994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CE775BFD-E26E-4F9D-94B3-B7F6176FADA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A3AE9A0E-C7A8-49FA-BE6D-B857F70FA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CA2C4AEB-BF4F-45AE-A7DC-9C5F764E9569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CC84986-E5AD-47FF-BF4D-944FED1F681B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D154BBBD-3764-453D-B448-EB1814118DA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EC69A03-025E-4409-A7C5-CA40A2AB578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7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2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999" y="1591900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(2) GRAFIEK + TEKST</a:t>
            </a:r>
          </a:p>
        </p:txBody>
      </p:sp>
      <p:sp>
        <p:nvSpPr>
          <p:cNvPr id="9" name="Tijdelijke aanduiding voor grafiek 12"/>
          <p:cNvSpPr>
            <a:spLocks noGrp="1"/>
          </p:cNvSpPr>
          <p:nvPr>
            <p:ph type="chart" sz="quarter" idx="15" hasCustomPrompt="1"/>
          </p:nvPr>
        </p:nvSpPr>
        <p:spPr>
          <a:xfrm>
            <a:off x="6275999" y="4125246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69" name="Instructie">
            <a:extLst>
              <a:ext uri="{FF2B5EF4-FFF2-40B4-BE49-F238E27FC236}">
                <a16:creationId xmlns:a16="http://schemas.microsoft.com/office/drawing/2014/main" id="{6FC193BA-0D5C-4C22-A4F3-F44614379DAE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9" name="Meer informatie">
              <a:extLst>
                <a:ext uri="{FF2B5EF4-FFF2-40B4-BE49-F238E27FC236}">
                  <a16:creationId xmlns:a16="http://schemas.microsoft.com/office/drawing/2014/main" id="{8296BD54-E465-4FED-8221-90A29D6BA5A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7" name="Freeform 101">
                <a:extLst>
                  <a:ext uri="{FF2B5EF4-FFF2-40B4-BE49-F238E27FC236}">
                    <a16:creationId xmlns:a16="http://schemas.microsoft.com/office/drawing/2014/main" id="{9080DEE3-33AF-4C11-AAE3-DF37FB0AD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7F773FFD-4E4D-49F1-A7BD-C1A0E97940E1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8AF7A144-45E4-413B-A09F-8BC93ABBCA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931C306-3B23-47CF-8387-9CD020AD6B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80CB3EE2-7CF1-416E-BFC9-A26581D45428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D12C9A90-F972-4514-8C24-55F8328B99E6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32642BA2-236C-4100-94D5-9CB0B2DAB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E94CE6E-2283-4847-B136-AFC1A01AE76F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0AAAD1A4-31FC-48C2-B1B3-88257A0E5B83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69EF13F9-09DA-4F6E-B02B-5AB56C638D0C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BB53247F-357E-4DE8-A752-2931BFEA16B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1933B39E-0122-4434-8908-37C689179999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CC4DAD43-6AD9-40E0-9F6A-98E8AA419890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40" name="Picture 3">
                <a:extLst>
                  <a:ext uri="{FF2B5EF4-FFF2-40B4-BE49-F238E27FC236}">
                    <a16:creationId xmlns:a16="http://schemas.microsoft.com/office/drawing/2014/main" id="{53898494-B8BA-4564-86CC-D91BADD5595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58A4E563-8934-4C62-831F-5FD36DA93218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4135114-1C61-402F-9175-98BD2B7A5B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4187FB71-3829-4CEA-B76C-F2DEC1E89BF3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AC5BB32F-E382-4103-BB40-61C6B24D65E9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DD625F8-66AF-4930-80E8-EC548A15E1FC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245E8E82-49DF-4ABC-8452-692A74BDB10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2A20B014-6CCC-4CCD-A2C9-BC13AA763FDB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5" name="Groep 144">
                    <a:extLst>
                      <a:ext uri="{FF2B5EF4-FFF2-40B4-BE49-F238E27FC236}">
                        <a16:creationId xmlns:a16="http://schemas.microsoft.com/office/drawing/2014/main" id="{5FC7302A-9E27-4372-AEE9-5F53E630E2C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BE9454F0-1D90-4871-BAF6-9F953CFC99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DDBA392F-2104-4B1A-B01C-F851875FB41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7" name="Rechte verbindingslijn 156">
                        <a:extLst>
                          <a:ext uri="{FF2B5EF4-FFF2-40B4-BE49-F238E27FC236}">
                            <a16:creationId xmlns:a16="http://schemas.microsoft.com/office/drawing/2014/main" id="{35662063-B5C0-4374-86C8-EBF7B77AA55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Rechte verbindingslijn 157">
                        <a:extLst>
                          <a:ext uri="{FF2B5EF4-FFF2-40B4-BE49-F238E27FC236}">
                            <a16:creationId xmlns:a16="http://schemas.microsoft.com/office/drawing/2014/main" id="{3C3FEED2-AB1D-4269-AE5B-76FDD8880C2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9" name="Groep 158">
                        <a:extLst>
                          <a:ext uri="{FF2B5EF4-FFF2-40B4-BE49-F238E27FC236}">
                            <a16:creationId xmlns:a16="http://schemas.microsoft.com/office/drawing/2014/main" id="{16EEC51E-28DE-49EC-9861-2C598FD1C07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00D6507-1BAC-4EA6-9502-59C04FAC7515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0601EDDB-C0C8-47FB-AEC4-8EE06645193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" name="Rechte verbindingslijn 161">
                          <a:extLst>
                            <a:ext uri="{FF2B5EF4-FFF2-40B4-BE49-F238E27FC236}">
                              <a16:creationId xmlns:a16="http://schemas.microsoft.com/office/drawing/2014/main" id="{5E5B3C6C-E684-471C-9958-9A242D3A557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" name="Rechte verbindingslijn 162">
                          <a:extLst>
                            <a:ext uri="{FF2B5EF4-FFF2-40B4-BE49-F238E27FC236}">
                              <a16:creationId xmlns:a16="http://schemas.microsoft.com/office/drawing/2014/main" id="{D5A1161A-B3EE-433B-AAE6-22DD1E8FF66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B9F2BBEB-8832-442F-91D2-9478E105311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3" name="Groep 152">
                      <a:extLst>
                        <a:ext uri="{FF2B5EF4-FFF2-40B4-BE49-F238E27FC236}">
                          <a16:creationId xmlns:a16="http://schemas.microsoft.com/office/drawing/2014/main" id="{FBF933ED-8F9E-4339-9BCE-C78E04470D2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FA7ED05E-47A0-4E8B-89E0-1DDF1EE5018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FDD141E6-D2F5-40C0-9466-1F614CA1E03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ABB56DEA-1831-43A0-91FB-D76052F7F4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6" name="Groep 145">
                    <a:extLst>
                      <a:ext uri="{FF2B5EF4-FFF2-40B4-BE49-F238E27FC236}">
                        <a16:creationId xmlns:a16="http://schemas.microsoft.com/office/drawing/2014/main" id="{969F5B16-24A8-4769-B2E2-C578EDB6BB51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8957C3F9-5638-421A-80BA-00F45A8113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8" name="Rechthoek: afgeronde bovenhoeken 147">
                      <a:extLst>
                        <a:ext uri="{FF2B5EF4-FFF2-40B4-BE49-F238E27FC236}">
                          <a16:creationId xmlns:a16="http://schemas.microsoft.com/office/drawing/2014/main" id="{CA1EDF70-6545-49C2-BC8F-90E0150858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9" name="Gelijkbenige driehoek 148">
                      <a:extLst>
                        <a:ext uri="{FF2B5EF4-FFF2-40B4-BE49-F238E27FC236}">
                          <a16:creationId xmlns:a16="http://schemas.microsoft.com/office/drawing/2014/main" id="{1510F77F-379A-4113-93A3-28EFEAE77616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70" name="Instructie">
            <a:extLst>
              <a:ext uri="{FF2B5EF4-FFF2-40B4-BE49-F238E27FC236}">
                <a16:creationId xmlns:a16="http://schemas.microsoft.com/office/drawing/2014/main" id="{B83F048D-68B9-425C-9A85-0E9D5053295F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131ADF73-9B45-4382-8D17-192C40E77D3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EA2CCCF4-A391-44C8-B325-9B3B86E41FC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DF146F8D-1974-4B0E-9C80-28E9D8AC9D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4" name="Rechte verbindingslijn 173">
              <a:extLst>
                <a:ext uri="{FF2B5EF4-FFF2-40B4-BE49-F238E27FC236}">
                  <a16:creationId xmlns:a16="http://schemas.microsoft.com/office/drawing/2014/main" id="{6F67E0C4-3321-4B51-8A43-3B776CA5E0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AE8A06-9640-4B1B-9664-F67086C1560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23EA4064-7B80-4102-90C5-B3857BE2BD1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06379747-10A6-4335-BE91-54E11D85894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358FCF20-1F3B-45EA-8CC3-46A7D54315B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8EFDEADC-6347-44A9-AEE4-F24C25B0D2D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EFD625F4-3C8F-4148-9782-4DFF5872EF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064BCA24-0616-4D12-85DF-355D72C227B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9" name="Rechte verbindingslijn 178">
              <a:extLst>
                <a:ext uri="{FF2B5EF4-FFF2-40B4-BE49-F238E27FC236}">
                  <a16:creationId xmlns:a16="http://schemas.microsoft.com/office/drawing/2014/main" id="{8234F7C8-FE6D-4688-B321-83B0C0562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4C37321F-2ABA-4D2A-9E95-33FB91C581FC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5E73-CE36-4D44-9E44-C51C827ACE5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7813B7AE-5753-435E-88F2-39D03B90F05C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6A1568F-1B62-46FC-A8B5-D72B4EF30281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8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591899"/>
            <a:ext cx="10772775" cy="4545375"/>
          </a:xfrm>
          <a:prstGeom prst="roundRect">
            <a:avLst>
              <a:gd name="adj" fmla="val 2545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grafiek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0149ABBC-BCF0-4339-8C9D-BBDAD88D6FD3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7" name="Meer informatie">
              <a:extLst>
                <a:ext uri="{FF2B5EF4-FFF2-40B4-BE49-F238E27FC236}">
                  <a16:creationId xmlns:a16="http://schemas.microsoft.com/office/drawing/2014/main" id="{E80AEE5B-6191-460C-910D-73DA2923C68E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570DBA8A-A6EA-4D08-AFEB-7158112EE2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BBB2676B-48AC-4144-ADC6-1973697102AC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34349B95-0F09-4E18-8E1C-D1C19D4A8A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23D35F94-8854-43CA-9726-09740A645E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ED59E307-FAF5-4DF7-A7DA-B542EB1F59B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B920E1F7-F327-4DB0-B6F8-6C322E446781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CF81F5D4-9436-4199-A799-8FAE4BAD1B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B1F197FA-E7C9-4BF3-AD59-4F829C30698B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AA352F0B-F9F9-40E3-826B-D9EF7BB12830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B181BB05-1434-46E8-9769-BDBACC841C53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FA91D0F3-6BC7-4E22-9B39-13F57A75CE48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9467A51F-A190-4C02-926C-A69AEADD5F46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A590FAB7-FDF6-4B2C-B8A3-B81E21E2468C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38" name="Picture 3">
                <a:extLst>
                  <a:ext uri="{FF2B5EF4-FFF2-40B4-BE49-F238E27FC236}">
                    <a16:creationId xmlns:a16="http://schemas.microsoft.com/office/drawing/2014/main" id="{53FA3CA8-982A-4599-A22F-35CD4BE9FFF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97A41255-53FA-40B4-9514-9ACADC877FE2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12B0AB56-C48D-425E-9807-E417EAEDCA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54F2FFD7-33C7-4ADC-A550-9BAAB12AAA9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ACF37029-17D7-4809-8C08-78C935AF22D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D208D98-1CAC-4D14-8CC7-7B06F5FDF10B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8AA03A9A-99E9-4583-BDD8-0180770ABDBF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C83F9324-6C6B-4BC2-BCF5-FDB860DA7634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AFAEA02A-3D09-4BEA-AF30-4AB3811C9C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0404659-10A2-44DD-9A71-46B74466AC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9D12B9B-2021-4717-A563-4F3371D39C9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C43FAFEE-FA58-47C5-8DDB-7CADB26A6DB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CE6D4228-4890-40E6-A254-91CB5C6F038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59400C19-504B-45D6-A5ED-FF48A580B733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D3C70DAB-4DBC-4AF2-8C89-562B61107C6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AE0B9F89-E8BF-438D-9552-52FAAC6F642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1B6E067E-7E91-4458-A087-C4ABE6EA3043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D17D723B-A5C5-4B83-8CEC-2385711347A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EE7B00BE-B144-49F7-88D0-3B4395E1650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0FA46D95-B076-4200-B64F-83908D3600D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A2FF95F5-E31B-4B92-8245-47B5BAAC43F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AC655BA4-A26D-4B7B-8AB5-25416934832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88AD489D-D4E9-4FBA-9933-61688A29575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96C02001-1ED8-4057-92F3-00F10F9AEA9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CBEA3B4A-50AC-4337-8E1A-CC172F6629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2C448F1-6D62-4DCC-84DE-189F08FE0F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DB1ED232-46EC-4974-95AB-55CE684CF301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4B0EA9AF-8F8F-466E-A8DF-E321B9691786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406C811E-8F2D-4576-9AC8-BCA6395C1E2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7C040ECD-A631-4A15-AF51-EC306B7541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0E050269-A2B8-4E82-BD54-F4940CC0B3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5D59A0E-CFC8-4447-9BE8-76765E5A9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29547ABD-4DEE-4D80-8C3B-1613C41519E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AE727CD2-083B-49EB-A899-AC9F37619C5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FC2DB75D-544A-4788-9EFA-E0C21924FDA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9895927F-AECC-455B-B28B-2DED16B7595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E19B0A51-0C5F-4989-91B6-E71EBDAEA6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7C6945A5-D967-4F55-A85D-354ED1FF6E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D3AE786E-AAB4-40E1-B7EA-86A57A4EDA0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EB1F2D49-8CB3-4EDD-B2D1-8AA66DBCAE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61D6C8AB-CAF1-4E27-B4C7-876430143B4D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B35EDEA8-29F4-48A2-AF8B-82790DB02A3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71496C86-0019-4376-8EA9-0395DFF908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514CB3D8-B291-476C-88BF-5BDD9872B67E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Smart-Art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SMART-ART, 50% TEKST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275388" y="1591900"/>
            <a:ext cx="5195887" cy="4545375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/>
              <a:t>Klik op het icoon om smart-art toe te voegen.</a:t>
            </a:r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C5C4A77A-D684-4003-A1D1-26C843CC15FB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8EFB464-649A-4087-81B3-85BA9A77C64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EA4B949-576A-48A8-8458-1AB1F990325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0342797A-2F21-40B7-9B73-EA9F47E14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17D67682-F42E-489F-91E7-867BC04A9B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DE99CF-3ADA-45A1-ACD9-6363B26345E5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D53F0826-6492-4E6A-B45B-7009B8C9E7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B00E31E2-8450-42DE-B225-6D9129DB925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B3A138C-032D-40C6-A6BF-2B99501B1D8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63155-4645-4B4F-B17C-26A62B274A2F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ED50E8E7-239C-4FAD-BC55-D5D7700D601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0106A95A-8202-4C84-96D7-80973AB7E0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7" name="Gelijkbenige driehoek 36">
                <a:extLst>
                  <a:ext uri="{FF2B5EF4-FFF2-40B4-BE49-F238E27FC236}">
                    <a16:creationId xmlns:a16="http://schemas.microsoft.com/office/drawing/2014/main" id="{5A37CD19-785A-4E54-8798-EECBCDF1A07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B86655-922B-4AA7-BC53-825F3271C26B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B52FE88-5522-4382-B7B1-41A0CFAD0A54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DEADCDC-C0E5-4726-93CF-8A8EEE40CA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1A694D84-42E0-4F0F-BD63-FD12A279B40A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4" name="Pijl: punthaak 23">
                <a:extLst>
                  <a:ext uri="{FF2B5EF4-FFF2-40B4-BE49-F238E27FC236}">
                    <a16:creationId xmlns:a16="http://schemas.microsoft.com/office/drawing/2014/main" id="{5DB1A711-1ABB-4AE4-A097-BDC71AAE5765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290E9D1-E394-48AB-946D-14D650E9A99D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57C726C7-E202-4CF4-9A37-7F576DE3B81F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3" name="Ovaal 32">
                  <a:extLst>
                    <a:ext uri="{FF2B5EF4-FFF2-40B4-BE49-F238E27FC236}">
                      <a16:creationId xmlns:a16="http://schemas.microsoft.com/office/drawing/2014/main" id="{C3ED8204-EF7A-4210-AEE2-B441F856F577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BBD4DC68-A0C6-4AD6-8408-F017523868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8B888D1-A4FB-410F-AE71-AE11867C0746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4F1972CE-E1D7-4ABB-B78F-49DE21ED8E7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BD7CFDF1-E822-4C9A-BA9C-7841751F806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FA689A47-98A0-47BB-98FE-9037F2555471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9" name="Ovaal 28">
                  <a:extLst>
                    <a:ext uri="{FF2B5EF4-FFF2-40B4-BE49-F238E27FC236}">
                      <a16:creationId xmlns:a16="http://schemas.microsoft.com/office/drawing/2014/main" id="{93696A3B-CAB6-4A3D-8800-F7183BC7B6A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509F2700-C5A6-4855-B3AF-212FEAE544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40585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591900"/>
            <a:ext cx="10772774" cy="4545376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/>
              <a:t>Klik op het icoon om smart-art toe te voegen.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C67D5AC4-2A3C-41FA-8E35-008494AA5509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2A42A6E-14F4-4004-A9A3-CB3A3424E24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14841E9-2E41-4691-9559-D12A53C9AB9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4A057630-15D1-460C-8409-92E80504E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A27BE4A6-C326-4115-BEC0-C4162CF057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FCAC71E-558F-473E-A071-56F68C397FA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D3B274E-93DE-4BCF-A9AE-772836B22F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F177219-67D7-4F67-AD21-37FC18B374C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F75D21-D4DD-4EB3-B8F1-A6F6F8740F3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0E38B384-5B73-4954-B2E8-A80C1247C3C2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FD37A2C2-34C8-43A0-B252-00B4BA8180B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104C470C-1609-407E-9D4E-A33DBAB1E0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28CC5CFC-6FFB-404A-82BF-2BB45E2FC07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42B17338-FDEB-45FF-83EE-606C25D331D2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99B251D-0044-445B-AE0E-6C14BAA67E5A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E850F440-F251-40B3-9AFA-7AFD8821DE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CC0B2034-B2E0-4256-8E3F-5D23D3E25718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3" name="Pijl: punthaak 22">
                <a:extLst>
                  <a:ext uri="{FF2B5EF4-FFF2-40B4-BE49-F238E27FC236}">
                    <a16:creationId xmlns:a16="http://schemas.microsoft.com/office/drawing/2014/main" id="{3731375B-FC39-4329-9568-AC8E561F7934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B9AA833-CD3F-4E52-9DF6-D52E55E7757E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6EDED20D-E345-4569-A36A-E532A9B17586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BB811280-D03D-4223-B9DA-5CFDAA88F41A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20CB41EC-CEA2-4631-95ED-A69BA5023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D8B18848-DC4B-4132-88CF-5950C68BF154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C2518B30-F09A-48DD-87A0-04A09FCCDCE1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347543FA-6845-471D-922C-F8E6097616E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BF156B9-243F-4B35-ADFD-31B75023B12E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8" name="Ovaal 27">
                  <a:extLst>
                    <a:ext uri="{FF2B5EF4-FFF2-40B4-BE49-F238E27FC236}">
                      <a16:creationId xmlns:a16="http://schemas.microsoft.com/office/drawing/2014/main" id="{65BDC14E-F6AC-4D3E-AC56-8DB667C38690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615D0BD-A693-4EDC-965B-F462C3D0B4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4957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</a:t>
            </a:r>
            <a:br>
              <a:rPr lang="nl-NL"/>
            </a:br>
            <a:r>
              <a:rPr lang="nl-NL"/>
              <a:t>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590675"/>
            <a:ext cx="5195817" cy="45466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tabel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grpSp>
        <p:nvGrpSpPr>
          <p:cNvPr id="36" name="Instructie">
            <a:extLst>
              <a:ext uri="{FF2B5EF4-FFF2-40B4-BE49-F238E27FC236}">
                <a16:creationId xmlns:a16="http://schemas.microsoft.com/office/drawing/2014/main" id="{36E6B6DA-5E8C-4ECE-B737-5BA82DDA0E0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2" name="Meer informatie">
              <a:extLst>
                <a:ext uri="{FF2B5EF4-FFF2-40B4-BE49-F238E27FC236}">
                  <a16:creationId xmlns:a16="http://schemas.microsoft.com/office/drawing/2014/main" id="{69BE9E7D-861B-40BD-A07D-F1F20F46920F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D2F62EF8-3373-466C-99FC-9EA3217193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9521E184-30DB-486A-9D7C-E2E7C0CF0801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378312C7-B774-4931-AA0B-6D6714F479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A29DE055-8489-4240-A8A9-32CA47F0B6F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F93EA269-A015-47EA-AA69-7045B516A3F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308EAA99-729F-4658-A5C6-BC8D99555D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28E1BDB1-6425-495E-9C7A-E59A34F17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36175A2-5920-4645-8B37-5E2230C3C87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C13F2A3-8662-4DD3-BC3F-5C3F8A33CC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5694DCD-353F-49D9-9517-C0974144A37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8B7546FA-EC8F-43AF-88F0-429FD2F0FF6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A5DD3036-7EF3-473F-90B9-1A3D243F75E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B53A30-A5BE-4056-8534-777F119BE8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A644C07-7F30-46AA-8882-3069B0D101B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D3823B14-2A94-493C-A2BF-4E53B8D897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2" name="Tabel icoon">
              <a:extLst>
                <a:ext uri="{FF2B5EF4-FFF2-40B4-BE49-F238E27FC236}">
                  <a16:creationId xmlns:a16="http://schemas.microsoft.com/office/drawing/2014/main" id="{2C6A41D7-A828-44F4-9C1A-75DFBC9AC4BC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AB62C3F-B279-454F-BDF2-C2B2FE4F32E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4F59E61-B7F9-42D6-8AF7-BEA2B23AEF6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3B1D273-93E0-4EF8-8655-A9FDBAEA569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6622D9CA-ED04-4F6A-8117-B9AE3D92DA01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E78D254C-4C4C-4E05-BD54-307EF07CF3E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739C1258-1666-463B-B708-B6C4BA3D3FE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CDCD3E5D-E998-43DF-AEBD-E98E76F234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4589DB93-C882-4CE0-8204-D430DF25B9C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9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591899"/>
            <a:ext cx="10772774" cy="4545375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tabel in te voegen.</a:t>
            </a:r>
            <a:br>
              <a:rPr lang="nl-NL"/>
            </a:br>
            <a:r>
              <a:rPr lang="nl-NL"/>
              <a:t>Voor meer informatie kijkt u aan de zijkant van de slide.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6499A527-59DD-402C-BBE9-8693C58FB53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36" name="Meer informatie">
              <a:extLst>
                <a:ext uri="{FF2B5EF4-FFF2-40B4-BE49-F238E27FC236}">
                  <a16:creationId xmlns:a16="http://schemas.microsoft.com/office/drawing/2014/main" id="{5EA70EB4-ED24-4039-9E5A-9882D0BADDB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6" name="Freeform 101">
                <a:extLst>
                  <a:ext uri="{FF2B5EF4-FFF2-40B4-BE49-F238E27FC236}">
                    <a16:creationId xmlns:a16="http://schemas.microsoft.com/office/drawing/2014/main" id="{BF4C4CC4-DDE6-4C04-8C0E-B4AEDE7F6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19641D90-51E7-4486-BA50-5333F9B5874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F59CB3CA-1F80-43B3-A021-C068EEBB40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580D29A9-3993-4EF1-A6D5-B8B17F7FA2D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0BD7076-E625-41B3-B143-2D563F08460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D40FB815-28BD-4D28-9106-E4861B26C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4AD1EBF6-07C5-4147-9E52-5AEFF4F5E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B65BAC8-F17D-4F12-AFE2-6F01A1FDD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9AB25600-4B99-48F7-A4D0-293D47C9423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4DE5B29-A986-47C0-AFE4-2DFE19B7330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925F5254-ACAF-4D68-88E0-964452EE26A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43D6A681-FCC4-41F5-B63E-15C6319A4E9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3E75DBA1-8187-4593-9A2D-B1C57BB7641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5" name="Gelijkbenige driehoek 84">
                <a:extLst>
                  <a:ext uri="{FF2B5EF4-FFF2-40B4-BE49-F238E27FC236}">
                    <a16:creationId xmlns:a16="http://schemas.microsoft.com/office/drawing/2014/main" id="{BB87BD35-43F3-43E5-9DC2-0EBDF28619C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43FD9131-ED07-4573-B75E-970795BF1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4" name="Tabel icoon">
              <a:extLst>
                <a:ext uri="{FF2B5EF4-FFF2-40B4-BE49-F238E27FC236}">
                  <a16:creationId xmlns:a16="http://schemas.microsoft.com/office/drawing/2014/main" id="{7216E5AC-69CA-4EB6-82CF-B70F20B88406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66BD3321-52DE-4A57-BA2E-37A7A556182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2F9C506C-8AFC-4653-A480-FE611B38F6E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794B8CEC-ECD4-4FFF-9FA9-2EAE96BB13C1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55D91C5-2EF4-4FDC-A4CC-15D1481C207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5D650818-987F-4CF3-8EC4-2D095F4C177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E538E741-12D9-4AE4-A7BD-0C0175CC6BA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A4A73A61-4432-4311-A329-7893D8AABCD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C9AA0DD6-CB1D-4E2B-98FA-C4BE2E3A38F1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8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CUSTOM (LEEG)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</p:spTree>
    <p:extLst>
      <p:ext uri="{BB962C8B-B14F-4D97-AF65-F5344CB8AC3E}">
        <p14:creationId xmlns:p14="http://schemas.microsoft.com/office/powerpoint/2010/main" val="34457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Plaats hier uw titel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REFERENTIES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logo in te voegen.</a:t>
            </a:r>
          </a:p>
        </p:txBody>
      </p: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5F91DF2-ED62-4705-8D56-6B801B799CCE}"/>
              </a:ext>
            </a:extLst>
          </p:cNvPr>
          <p:cNvGrpSpPr/>
          <p:nvPr userDrawn="1"/>
        </p:nvGrpSpPr>
        <p:grpSpPr>
          <a:xfrm>
            <a:off x="12385632" y="0"/>
            <a:ext cx="3189647" cy="6718205"/>
            <a:chOff x="12385632" y="0"/>
            <a:chExt cx="3189647" cy="6718205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C1D599-2B76-4FBF-B5CB-DC36E38C4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6764" y="42935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CE3A359-045F-4E3A-A2AE-D2033D289052}"/>
                </a:ext>
              </a:extLst>
            </p:cNvPr>
            <p:cNvSpPr/>
            <p:nvPr userDrawn="1"/>
          </p:nvSpPr>
          <p:spPr>
            <a:xfrm>
              <a:off x="12385632" y="44152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870093A1-4878-48F9-8F44-DFEDE9FE5B6C}"/>
                </a:ext>
              </a:extLst>
            </p:cNvPr>
            <p:cNvSpPr/>
            <p:nvPr userDrawn="1"/>
          </p:nvSpPr>
          <p:spPr>
            <a:xfrm>
              <a:off x="12751314" y="448134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afbeeldingskader te krijgen, klik op het pijltje onder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9BD3F972-B166-4396-8EC3-DECFD1092497}"/>
                </a:ext>
              </a:extLst>
            </p:cNvPr>
            <p:cNvGrpSpPr/>
            <p:nvPr userDrawn="1"/>
          </p:nvGrpSpPr>
          <p:grpSpPr>
            <a:xfrm>
              <a:off x="12751312" y="5032287"/>
              <a:ext cx="1499406" cy="678267"/>
              <a:chOff x="12757283" y="5191603"/>
              <a:chExt cx="1499406" cy="678267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86FE2468-A7AC-42B0-8BE3-6A7A2A656414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21BB3B9-CD0B-400E-9657-97019F07CFE2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4526C22D-2CAC-4C39-90AF-B60729E8798E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812080F6-9D02-4B32-B18B-F759B1AD3689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216" name="Picture 3">
                <a:extLst>
                  <a:ext uri="{FF2B5EF4-FFF2-40B4-BE49-F238E27FC236}">
                    <a16:creationId xmlns:a16="http://schemas.microsoft.com/office/drawing/2014/main" id="{EA79183B-843C-4F3E-8C63-529E526EA3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040754A4-9E45-43C8-9EF9-1C395B928E11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43DA79C-C702-4832-ABE7-5BC97C99BFC7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BAC5DF3E-1417-4577-8A20-BB22E7A5DFF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9C04CFF-355D-4741-9B10-9E9EFC433E1D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FCDFAEA2-42CB-4BA4-BA70-D79B70B4CDA7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7" name="Ovaal 226">
                  <a:extLst>
                    <a:ext uri="{FF2B5EF4-FFF2-40B4-BE49-F238E27FC236}">
                      <a16:creationId xmlns:a16="http://schemas.microsoft.com/office/drawing/2014/main" id="{FBA74F8C-0828-4271-A7C8-6CFC2559CFAF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8" name="Afbeelding 227">
                  <a:extLst>
                    <a:ext uri="{FF2B5EF4-FFF2-40B4-BE49-F238E27FC236}">
                      <a16:creationId xmlns:a16="http://schemas.microsoft.com/office/drawing/2014/main" id="{D4D08E84-56E3-4180-A378-6B4B37FB5DD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5825" y="3643048"/>
                  <a:ext cx="161284" cy="130447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52827EF2-C9C8-4CF6-A632-9B7AA6C6B287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DE479D30-08F6-41F0-93A1-4CE94C4A30CA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Vrije vorm: vorm 220">
                  <a:extLst>
                    <a:ext uri="{FF2B5EF4-FFF2-40B4-BE49-F238E27FC236}">
                      <a16:creationId xmlns:a16="http://schemas.microsoft.com/office/drawing/2014/main" id="{A385CA8D-94C9-4250-83B3-1A4E2D2D6C2E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2" name="Afbeelding 221">
                  <a:extLst>
                    <a:ext uri="{FF2B5EF4-FFF2-40B4-BE49-F238E27FC236}">
                      <a16:creationId xmlns:a16="http://schemas.microsoft.com/office/drawing/2014/main" id="{926C15C3-C74C-4D7B-8F37-8F35EC11CB7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963" y="5617369"/>
                  <a:ext cx="109463" cy="65411"/>
                </a:xfrm>
                <a:prstGeom prst="rect">
                  <a:avLst/>
                </a:prstGeom>
              </p:spPr>
            </p:pic>
            <p:pic>
              <p:nvPicPr>
                <p:cNvPr id="223" name="Afbeelding 222">
                  <a:extLst>
                    <a:ext uri="{FF2B5EF4-FFF2-40B4-BE49-F238E27FC236}">
                      <a16:creationId xmlns:a16="http://schemas.microsoft.com/office/drawing/2014/main" id="{C9D14318-1132-458A-ADA2-FC826427B2D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606308" y="5630262"/>
                  <a:ext cx="87887" cy="52518"/>
                </a:xfrm>
                <a:prstGeom prst="rect">
                  <a:avLst/>
                </a:prstGeom>
              </p:spPr>
            </p:pic>
          </p:grpSp>
        </p:grp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A0950F6-15F1-4CCE-82E7-163FC7BA3C1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Logo invoegen/veranderen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C7C7A310-7F47-4802-88AD-3D70B878416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A3097FA6-EC30-4443-9C2E-0A13CDD948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55BDCF7C-945C-4EA7-B723-CCCA37C6F3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2785BC3-F515-4836-9953-A58375F2A25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058C865F-C625-4846-841B-BEAD4B2B2DE4}"/>
                </a:ext>
              </a:extLst>
            </p:cNvPr>
            <p:cNvGrpSpPr/>
            <p:nvPr userDrawn="1"/>
          </p:nvGrpSpPr>
          <p:grpSpPr>
            <a:xfrm>
              <a:off x="12396764" y="5817049"/>
              <a:ext cx="3178515" cy="901156"/>
              <a:chOff x="12396764" y="4300582"/>
              <a:chExt cx="3178515" cy="901156"/>
            </a:xfrm>
          </p:grpSpPr>
          <p:grpSp>
            <p:nvGrpSpPr>
              <p:cNvPr id="207" name="Meer informatie">
                <a:extLst>
                  <a:ext uri="{FF2B5EF4-FFF2-40B4-BE49-F238E27FC236}">
                    <a16:creationId xmlns:a16="http://schemas.microsoft.com/office/drawing/2014/main" id="{2C4CF5C0-55EE-4877-8E7E-94D4EC79A0CA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09" name="Freeform 101">
                  <a:extLst>
                    <a:ext uri="{FF2B5EF4-FFF2-40B4-BE49-F238E27FC236}">
                      <a16:creationId xmlns:a16="http://schemas.microsoft.com/office/drawing/2014/main" id="{48EF1392-EC4C-4331-8C7E-89D75791EE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952E08F6-CD70-49DE-9295-D87A258A8AAD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F83F6B86-5996-43B1-8F09-17D76F39E6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54848D88-FE95-447E-AD9E-9F0ED2C9EB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DD2803CA-C69F-4BE6-B18E-826F7A2AC5F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215F3F-5292-4F62-B37B-7C03E5EE295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390243BB-4448-49A9-9EA2-AE5CD1F1846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A5DE2A50-1F3B-496D-B3B5-511DD4F73F4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505B3A4E-56AB-478C-8D7D-26185CDD766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6" name="Gelijkbenige driehoek 205">
                <a:extLst>
                  <a:ext uri="{FF2B5EF4-FFF2-40B4-BE49-F238E27FC236}">
                    <a16:creationId xmlns:a16="http://schemas.microsoft.com/office/drawing/2014/main" id="{000D6224-3BCC-418D-9E43-8827B78C062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C49BCCB2-266D-486B-9F84-70DBBA0D917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D62CF43C-A04B-4823-83C0-B6310B7084D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Ovaal 198">
                <a:extLst>
                  <a:ext uri="{FF2B5EF4-FFF2-40B4-BE49-F238E27FC236}">
                    <a16:creationId xmlns:a16="http://schemas.microsoft.com/office/drawing/2014/main" id="{BACAD368-B6A4-4BEA-90DF-2A01480112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Vrije vorm: vorm 199">
                <a:extLst>
                  <a:ext uri="{FF2B5EF4-FFF2-40B4-BE49-F238E27FC236}">
                    <a16:creationId xmlns:a16="http://schemas.microsoft.com/office/drawing/2014/main" id="{7774A232-9F48-4823-B5AA-AD96DCD4779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hthoek: afgeronde hoeken 200">
                <a:extLst>
                  <a:ext uri="{FF2B5EF4-FFF2-40B4-BE49-F238E27FC236}">
                    <a16:creationId xmlns:a16="http://schemas.microsoft.com/office/drawing/2014/main" id="{E6DA8DA7-9142-40B0-87E0-17B6EAF8267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00CCEB9F-EBE6-4498-906C-90EE151DA1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08BF18D6-B770-441A-8DE3-8F40315624A7}"/>
                  </a:ext>
                </a:extLst>
              </p:cNvPr>
              <p:cNvCxnSpPr>
                <a:cxnSpLocks/>
                <a:stCxn id="20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0614BEAA-0287-4E8E-AA00-2884DE1DCA8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01FA277F-C00B-427C-9141-B6F34A860EC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0" name="Rechte verbindingslijn 179">
              <a:extLst>
                <a:ext uri="{FF2B5EF4-FFF2-40B4-BE49-F238E27FC236}">
                  <a16:creationId xmlns:a16="http://schemas.microsoft.com/office/drawing/2014/main" id="{FAF87AA3-06E0-42E7-927F-86A0D36C4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E2BE8445-3D71-4640-A211-51D140F75571}"/>
                </a:ext>
              </a:extLst>
            </p:cNvPr>
            <p:cNvGrpSpPr/>
            <p:nvPr userDrawn="1"/>
          </p:nvGrpSpPr>
          <p:grpSpPr>
            <a:xfrm>
              <a:off x="12696514" y="3566064"/>
              <a:ext cx="514284" cy="612918"/>
              <a:chOff x="12682980" y="3403241"/>
              <a:chExt cx="622284" cy="741632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6C2DF3A5-C516-4D8B-862D-E70F42829697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F9099BDE-4991-48CC-9B5B-C43335748786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92" name="Groep 191">
                    <a:extLst>
                      <a:ext uri="{FF2B5EF4-FFF2-40B4-BE49-F238E27FC236}">
                        <a16:creationId xmlns:a16="http://schemas.microsoft.com/office/drawing/2014/main" id="{4478E6F6-6512-421A-81A3-3BAE870523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95" name="Rechthoek 194">
                      <a:extLst>
                        <a:ext uri="{FF2B5EF4-FFF2-40B4-BE49-F238E27FC236}">
                          <a16:creationId xmlns:a16="http://schemas.microsoft.com/office/drawing/2014/main" id="{94B4AE66-E131-4BEC-AE4A-16918FB690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A9DA4680-9940-4692-978E-68356E6FF4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Ovaal 196">
                      <a:extLst>
                        <a:ext uri="{FF2B5EF4-FFF2-40B4-BE49-F238E27FC236}">
                          <a16:creationId xmlns:a16="http://schemas.microsoft.com/office/drawing/2014/main" id="{F8EC5D74-7F1A-45BA-BEB0-8C59366452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93" name="Afbeelding 192">
                    <a:extLst>
                      <a:ext uri="{FF2B5EF4-FFF2-40B4-BE49-F238E27FC236}">
                        <a16:creationId xmlns:a16="http://schemas.microsoft.com/office/drawing/2014/main" id="{85477FAE-447A-47CC-AB5D-75C871CE60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9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BCDEBDD4-1341-4B9A-9BC5-7D2828DC556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11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61C525E3-CB2A-44C1-AC8A-A8E6518E531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5A82E4E7-09B3-468D-82C6-2458AF1FAE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C98BCDBB-6EE5-4542-9305-081605B0247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C565E629-EA20-4AC2-9F8E-FDC55EDF39E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3153A031-957D-42AD-BE8D-97BEAF5F79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1FCACD33-EE85-47AA-9341-091130A05D4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5C7194F-338A-4EED-BBF5-DBC1A550F30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1E7AC2EE-41C1-425D-B005-43EB0C2368D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4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o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VIDEO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677" y="243068"/>
            <a:ext cx="8398646" cy="6373631"/>
          </a:xfrm>
          <a:prstGeom prst="rect">
            <a:avLst/>
          </a:prstGeom>
        </p:spPr>
      </p:pic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2902923" y="1104688"/>
            <a:ext cx="6386154" cy="3556211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voegen, </a:t>
            </a:r>
            <a:br>
              <a:rPr lang="nl-NL"/>
            </a:br>
            <a:r>
              <a:rPr lang="nl-NL"/>
              <a:t>voor meer informatie kijk je aan de zijkant van de slide </a:t>
            </a:r>
            <a:br>
              <a:rPr lang="nl-NL"/>
            </a:br>
            <a:r>
              <a:rPr lang="nl-NL"/>
              <a:t>voor meerdere instructies van hoe je een video in kan voegen.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9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81250" cy="6858000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om een video in te voegen, </a:t>
            </a:r>
            <a:br>
              <a:rPr lang="nl-NL"/>
            </a:br>
            <a:r>
              <a:rPr lang="nl-NL"/>
              <a:t>voor meer informatie kijk je aan de zijkant van de slide </a:t>
            </a:r>
            <a:br>
              <a:rPr lang="nl-NL"/>
            </a:br>
            <a:r>
              <a:rPr lang="nl-NL"/>
              <a:t>voor meerdere instructies van hoe je een video in kan voegen.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0" name="Tijdelijke aanduiding voor tekst 40">
            <a:extLst>
              <a:ext uri="{FF2B5EF4-FFF2-40B4-BE49-F238E27FC236}">
                <a16:creationId xmlns:a16="http://schemas.microsoft.com/office/drawing/2014/main" id="{C7AADD78-ACE0-4BB8-9489-26221EDBBC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52" name="Tijdelijke aanduiding voor tekst 9">
            <a:extLst>
              <a:ext uri="{FF2B5EF4-FFF2-40B4-BE49-F238E27FC236}">
                <a16:creationId xmlns:a16="http://schemas.microsoft.com/office/drawing/2014/main" id="{9A9EF17C-D58D-4C61-B5BC-E7E65139C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-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4" name="(REPLACE THIS IMAGE)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8126">
            <a:off x="3120298" y="1954825"/>
            <a:ext cx="2825410" cy="407747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5" name="-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39" y="596900"/>
            <a:ext cx="9785806" cy="6070600"/>
          </a:xfrm>
          <a:prstGeom prst="rect">
            <a:avLst/>
          </a:prstGeom>
        </p:spPr>
      </p:pic>
      <p:pic>
        <p:nvPicPr>
          <p:cNvPr id="116" name="-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909" y="3632200"/>
            <a:ext cx="1471277" cy="643311"/>
          </a:xfrm>
          <a:prstGeom prst="rect">
            <a:avLst/>
          </a:prstGeom>
        </p:spPr>
      </p:pic>
      <p:pic>
        <p:nvPicPr>
          <p:cNvPr id="117" name="-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395" y="2664398"/>
            <a:ext cx="45720" cy="49918"/>
          </a:xfrm>
          <a:prstGeom prst="ellipse">
            <a:avLst/>
          </a:prstGeom>
          <a:effectLst/>
        </p:spPr>
      </p:pic>
      <p:pic>
        <p:nvPicPr>
          <p:cNvPr id="118" name="-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542" y="2568270"/>
            <a:ext cx="45720" cy="49918"/>
          </a:xfrm>
          <a:prstGeom prst="ellipse">
            <a:avLst/>
          </a:prstGeom>
          <a:effectLst/>
        </p:spPr>
      </p:pic>
      <p:pic>
        <p:nvPicPr>
          <p:cNvPr id="119" name="-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281" y="2556158"/>
            <a:ext cx="53738" cy="1271841"/>
          </a:xfrm>
          <a:prstGeom prst="flowChartManualOperation">
            <a:avLst/>
          </a:prstGeom>
          <a:effectLst/>
        </p:spPr>
      </p:pic>
      <p:sp>
        <p:nvSpPr>
          <p:cNvPr id="120" name="-"/>
          <p:cNvSpPr/>
          <p:nvPr userDrawn="1"/>
        </p:nvSpPr>
        <p:spPr>
          <a:xfrm rot="5400000">
            <a:off x="6124181" y="339539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1" name="-"/>
          <p:cNvSpPr/>
          <p:nvPr userDrawn="1"/>
        </p:nvSpPr>
        <p:spPr>
          <a:xfrm>
            <a:off x="6396373" y="3550502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2" name="-"/>
          <p:cNvSpPr/>
          <p:nvPr userDrawn="1"/>
        </p:nvSpPr>
        <p:spPr>
          <a:xfrm rot="16200000">
            <a:off x="6353929" y="3456447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3" name="-"/>
          <p:cNvSpPr/>
          <p:nvPr userDrawn="1"/>
        </p:nvSpPr>
        <p:spPr>
          <a:xfrm>
            <a:off x="6182995" y="3270493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4" name="-"/>
          <p:cNvSpPr/>
          <p:nvPr userDrawn="1"/>
        </p:nvSpPr>
        <p:spPr>
          <a:xfrm rot="5400000">
            <a:off x="6119232" y="324307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5" name="-"/>
          <p:cNvSpPr/>
          <p:nvPr userDrawn="1"/>
        </p:nvSpPr>
        <p:spPr>
          <a:xfrm>
            <a:off x="6359175" y="3412661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6" name="-"/>
          <p:cNvSpPr/>
          <p:nvPr userDrawn="1"/>
        </p:nvSpPr>
        <p:spPr>
          <a:xfrm rot="16200000">
            <a:off x="6304904" y="3496726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7" name="-"/>
          <p:cNvSpPr/>
          <p:nvPr userDrawn="1"/>
        </p:nvSpPr>
        <p:spPr>
          <a:xfrm>
            <a:off x="6178046" y="3118172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8" name="-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063" y="2004941"/>
            <a:ext cx="1822248" cy="3167392"/>
          </a:xfrm>
          <a:prstGeom prst="rect">
            <a:avLst/>
          </a:prstGeom>
        </p:spPr>
      </p:pic>
      <p:pic>
        <p:nvPicPr>
          <p:cNvPr id="129" name="-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467" y="2004941"/>
            <a:ext cx="1784844" cy="1147834"/>
          </a:xfrm>
          <a:prstGeom prst="rect">
            <a:avLst/>
          </a:prstGeom>
        </p:spPr>
      </p:pic>
      <p:pic>
        <p:nvPicPr>
          <p:cNvPr id="130" name="-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40" y="603775"/>
            <a:ext cx="4269495" cy="607324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here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6"/>
          </p:nvPr>
        </p:nvSpPr>
        <p:spPr>
          <a:xfrm>
            <a:off x="722840" y="5120422"/>
            <a:ext cx="3602343" cy="1246295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575C10C5-F17C-497B-B1C0-A3CFB90058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DFEA345-CEF6-49D4-B4B5-2BD83FB185E3}"/>
              </a:ext>
            </a:extLst>
          </p:cNvPr>
          <p:cNvGrpSpPr/>
          <p:nvPr userDrawn="1"/>
        </p:nvGrpSpPr>
        <p:grpSpPr>
          <a:xfrm>
            <a:off x="6958335" y="4017740"/>
            <a:ext cx="400683" cy="402685"/>
            <a:chOff x="13792527" y="1231900"/>
            <a:chExt cx="484826" cy="487249"/>
          </a:xfrm>
        </p:grpSpPr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D29F59A0-9367-47A2-887B-9458E3E1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5243" y="1231900"/>
              <a:ext cx="232110" cy="487249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72C38A4F-FC9A-45BF-84CA-B32E00C83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2527" y="1231900"/>
              <a:ext cx="232110" cy="487249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F380E94D-F532-47D1-994A-C37C20EB841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BD8B78C2-D808-48D2-934D-C6BA754A160F}"/>
              </a:ext>
            </a:extLst>
          </p:cNvPr>
          <p:cNvGrpSpPr/>
          <p:nvPr userDrawn="1"/>
        </p:nvGrpSpPr>
        <p:grpSpPr>
          <a:xfrm>
            <a:off x="10401454" y="288239"/>
            <a:ext cx="1464114" cy="486839"/>
            <a:chOff x="10401454" y="288239"/>
            <a:chExt cx="1464114" cy="486839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A3C3006-C6BF-49C2-9986-CFE01943BE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01454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6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5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8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5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6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B502096-6CF8-40EC-A060-93F87DC31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73652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5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4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7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5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D19841C-F1AB-456E-A20D-48935545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0529" y="409349"/>
              <a:ext cx="112716" cy="244619"/>
            </a:xfrm>
            <a:custGeom>
              <a:avLst/>
              <a:gdLst>
                <a:gd name="T0" fmla="*/ 30 w 45"/>
                <a:gd name="T1" fmla="*/ 14 h 96"/>
                <a:gd name="T2" fmla="*/ 37 w 45"/>
                <a:gd name="T3" fmla="*/ 6 h 96"/>
                <a:gd name="T4" fmla="*/ 43 w 45"/>
                <a:gd name="T5" fmla="*/ 8 h 96"/>
                <a:gd name="T6" fmla="*/ 45 w 45"/>
                <a:gd name="T7" fmla="*/ 2 h 96"/>
                <a:gd name="T8" fmla="*/ 37 w 45"/>
                <a:gd name="T9" fmla="*/ 0 h 96"/>
                <a:gd name="T10" fmla="*/ 23 w 45"/>
                <a:gd name="T11" fmla="*/ 14 h 96"/>
                <a:gd name="T12" fmla="*/ 23 w 45"/>
                <a:gd name="T13" fmla="*/ 21 h 96"/>
                <a:gd name="T14" fmla="*/ 15 w 45"/>
                <a:gd name="T15" fmla="*/ 21 h 96"/>
                <a:gd name="T16" fmla="*/ 14 w 45"/>
                <a:gd name="T17" fmla="*/ 27 h 96"/>
                <a:gd name="T18" fmla="*/ 22 w 45"/>
                <a:gd name="T19" fmla="*/ 27 h 96"/>
                <a:gd name="T20" fmla="*/ 16 w 45"/>
                <a:gd name="T21" fmla="*/ 82 h 96"/>
                <a:gd name="T22" fmla="*/ 9 w 45"/>
                <a:gd name="T23" fmla="*/ 90 h 96"/>
                <a:gd name="T24" fmla="*/ 3 w 45"/>
                <a:gd name="T25" fmla="*/ 88 h 96"/>
                <a:gd name="T26" fmla="*/ 0 w 45"/>
                <a:gd name="T27" fmla="*/ 94 h 96"/>
                <a:gd name="T28" fmla="*/ 8 w 45"/>
                <a:gd name="T29" fmla="*/ 96 h 96"/>
                <a:gd name="T30" fmla="*/ 22 w 45"/>
                <a:gd name="T31" fmla="*/ 82 h 96"/>
                <a:gd name="T32" fmla="*/ 28 w 45"/>
                <a:gd name="T33" fmla="*/ 27 h 96"/>
                <a:gd name="T34" fmla="*/ 39 w 45"/>
                <a:gd name="T35" fmla="*/ 27 h 96"/>
                <a:gd name="T36" fmla="*/ 40 w 45"/>
                <a:gd name="T37" fmla="*/ 21 h 96"/>
                <a:gd name="T38" fmla="*/ 29 w 45"/>
                <a:gd name="T39" fmla="*/ 21 h 96"/>
                <a:gd name="T40" fmla="*/ 30 w 45"/>
                <a:gd name="T41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96">
                  <a:moveTo>
                    <a:pt x="30" y="14"/>
                  </a:moveTo>
                  <a:cubicBezTo>
                    <a:pt x="30" y="9"/>
                    <a:pt x="33" y="6"/>
                    <a:pt x="37" y="6"/>
                  </a:cubicBezTo>
                  <a:cubicBezTo>
                    <a:pt x="39" y="6"/>
                    <a:pt x="43" y="8"/>
                    <a:pt x="43" y="8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1" y="0"/>
                    <a:pt x="37" y="0"/>
                  </a:cubicBezTo>
                  <a:cubicBezTo>
                    <a:pt x="30" y="0"/>
                    <a:pt x="24" y="5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7"/>
                    <a:pt x="13" y="90"/>
                    <a:pt x="9" y="90"/>
                  </a:cubicBezTo>
                  <a:cubicBezTo>
                    <a:pt x="6" y="90"/>
                    <a:pt x="3" y="88"/>
                    <a:pt x="3" y="88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5" y="96"/>
                    <a:pt x="8" y="96"/>
                  </a:cubicBezTo>
                  <a:cubicBezTo>
                    <a:pt x="16" y="96"/>
                    <a:pt x="21" y="91"/>
                    <a:pt x="22" y="82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29" y="21"/>
                    <a:pt x="29" y="21"/>
                    <a:pt x="29" y="21"/>
                  </a:cubicBezTo>
                  <a:lnTo>
                    <a:pt x="3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5EC037B-C1AA-4C02-82C3-2296EA0B03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32157" y="412947"/>
              <a:ext cx="61155" cy="189460"/>
            </a:xfrm>
            <a:custGeom>
              <a:avLst/>
              <a:gdLst>
                <a:gd name="T0" fmla="*/ 24 w 24"/>
                <a:gd name="T1" fmla="*/ 73 h 75"/>
                <a:gd name="T2" fmla="*/ 22 w 24"/>
                <a:gd name="T3" fmla="*/ 67 h 75"/>
                <a:gd name="T4" fmla="*/ 16 w 24"/>
                <a:gd name="T5" fmla="*/ 69 h 75"/>
                <a:gd name="T6" fmla="*/ 13 w 24"/>
                <a:gd name="T7" fmla="*/ 68 h 75"/>
                <a:gd name="T8" fmla="*/ 12 w 24"/>
                <a:gd name="T9" fmla="*/ 64 h 75"/>
                <a:gd name="T10" fmla="*/ 13 w 24"/>
                <a:gd name="T11" fmla="*/ 0 h 75"/>
                <a:gd name="T12" fmla="*/ 0 w 24"/>
                <a:gd name="T13" fmla="*/ 0 h 75"/>
                <a:gd name="T14" fmla="*/ 0 w 24"/>
                <a:gd name="T15" fmla="*/ 6 h 75"/>
                <a:gd name="T16" fmla="*/ 7 w 24"/>
                <a:gd name="T17" fmla="*/ 6 h 75"/>
                <a:gd name="T18" fmla="*/ 6 w 24"/>
                <a:gd name="T19" fmla="*/ 64 h 75"/>
                <a:gd name="T20" fmla="*/ 9 w 24"/>
                <a:gd name="T21" fmla="*/ 72 h 75"/>
                <a:gd name="T22" fmla="*/ 16 w 24"/>
                <a:gd name="T23" fmla="*/ 75 h 75"/>
                <a:gd name="T24" fmla="*/ 24 w 24"/>
                <a:gd name="T25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75">
                  <a:moveTo>
                    <a:pt x="24" y="73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22" y="67"/>
                    <a:pt x="18" y="69"/>
                    <a:pt x="16" y="69"/>
                  </a:cubicBezTo>
                  <a:cubicBezTo>
                    <a:pt x="15" y="69"/>
                    <a:pt x="14" y="68"/>
                    <a:pt x="13" y="68"/>
                  </a:cubicBezTo>
                  <a:cubicBezTo>
                    <a:pt x="13" y="67"/>
                    <a:pt x="12" y="65"/>
                    <a:pt x="12" y="6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7"/>
                    <a:pt x="7" y="70"/>
                    <a:pt x="9" y="72"/>
                  </a:cubicBezTo>
                  <a:cubicBezTo>
                    <a:pt x="11" y="74"/>
                    <a:pt x="13" y="75"/>
                    <a:pt x="16" y="75"/>
                  </a:cubicBezTo>
                  <a:cubicBezTo>
                    <a:pt x="20" y="75"/>
                    <a:pt x="24" y="73"/>
                    <a:pt x="24" y="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08A6E94-2547-46BF-B731-A15F71702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903" y="288239"/>
              <a:ext cx="233827" cy="486839"/>
            </a:xfrm>
            <a:custGeom>
              <a:avLst/>
              <a:gdLst>
                <a:gd name="T0" fmla="*/ 93 w 93"/>
                <a:gd name="T1" fmla="*/ 96 h 192"/>
                <a:gd name="T2" fmla="*/ 0 w 93"/>
                <a:gd name="T3" fmla="*/ 0 h 192"/>
                <a:gd name="T4" fmla="*/ 3 w 93"/>
                <a:gd name="T5" fmla="*/ 1 h 192"/>
                <a:gd name="T6" fmla="*/ 6 w 93"/>
                <a:gd name="T7" fmla="*/ 3 h 192"/>
                <a:gd name="T8" fmla="*/ 8 w 93"/>
                <a:gd name="T9" fmla="*/ 5 h 192"/>
                <a:gd name="T10" fmla="*/ 8 w 93"/>
                <a:gd name="T11" fmla="*/ 10 h 192"/>
                <a:gd name="T12" fmla="*/ 10 w 93"/>
                <a:gd name="T13" fmla="*/ 15 h 192"/>
                <a:gd name="T14" fmla="*/ 6 w 93"/>
                <a:gd name="T15" fmla="*/ 27 h 192"/>
                <a:gd name="T16" fmla="*/ 2 w 93"/>
                <a:gd name="T17" fmla="*/ 29 h 192"/>
                <a:gd name="T18" fmla="*/ 2 w 93"/>
                <a:gd name="T19" fmla="*/ 33 h 192"/>
                <a:gd name="T20" fmla="*/ 18 w 93"/>
                <a:gd name="T21" fmla="*/ 39 h 192"/>
                <a:gd name="T22" fmla="*/ 25 w 93"/>
                <a:gd name="T23" fmla="*/ 75 h 192"/>
                <a:gd name="T24" fmla="*/ 20 w 93"/>
                <a:gd name="T25" fmla="*/ 103 h 192"/>
                <a:gd name="T26" fmla="*/ 14 w 93"/>
                <a:gd name="T27" fmla="*/ 106 h 192"/>
                <a:gd name="T28" fmla="*/ 14 w 93"/>
                <a:gd name="T29" fmla="*/ 110 h 192"/>
                <a:gd name="T30" fmla="*/ 7 w 93"/>
                <a:gd name="T31" fmla="*/ 144 h 192"/>
                <a:gd name="T32" fmla="*/ 5 w 93"/>
                <a:gd name="T33" fmla="*/ 188 h 192"/>
                <a:gd name="T34" fmla="*/ 5 w 93"/>
                <a:gd name="T35" fmla="*/ 192 h 192"/>
                <a:gd name="T36" fmla="*/ 93 w 93"/>
                <a:gd name="T37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96"/>
                  </a:moveTo>
                  <a:cubicBezTo>
                    <a:pt x="93" y="44"/>
                    <a:pt x="52" y="2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4" y="188"/>
                    <a:pt x="93" y="146"/>
                    <a:pt x="93" y="96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8793D8A-92A5-478F-8483-61C07BD2DC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90691" y="288239"/>
              <a:ext cx="233827" cy="486839"/>
            </a:xfrm>
            <a:custGeom>
              <a:avLst/>
              <a:gdLst>
                <a:gd name="T0" fmla="*/ 93 w 93"/>
                <a:gd name="T1" fmla="*/ 0 h 192"/>
                <a:gd name="T2" fmla="*/ 0 w 93"/>
                <a:gd name="T3" fmla="*/ 96 h 192"/>
                <a:gd name="T4" fmla="*/ 88 w 93"/>
                <a:gd name="T5" fmla="*/ 192 h 192"/>
                <a:gd name="T6" fmla="*/ 88 w 93"/>
                <a:gd name="T7" fmla="*/ 188 h 192"/>
                <a:gd name="T8" fmla="*/ 86 w 93"/>
                <a:gd name="T9" fmla="*/ 144 h 192"/>
                <a:gd name="T10" fmla="*/ 79 w 93"/>
                <a:gd name="T11" fmla="*/ 106 h 192"/>
                <a:gd name="T12" fmla="*/ 73 w 93"/>
                <a:gd name="T13" fmla="*/ 103 h 192"/>
                <a:gd name="T14" fmla="*/ 68 w 93"/>
                <a:gd name="T15" fmla="*/ 75 h 192"/>
                <a:gd name="T16" fmla="*/ 68 w 93"/>
                <a:gd name="T17" fmla="*/ 75 h 192"/>
                <a:gd name="T18" fmla="*/ 75 w 93"/>
                <a:gd name="T19" fmla="*/ 39 h 192"/>
                <a:gd name="T20" fmla="*/ 91 w 93"/>
                <a:gd name="T21" fmla="*/ 33 h 192"/>
                <a:gd name="T22" fmla="*/ 91 w 93"/>
                <a:gd name="T23" fmla="*/ 29 h 192"/>
                <a:gd name="T24" fmla="*/ 87 w 93"/>
                <a:gd name="T25" fmla="*/ 27 h 192"/>
                <a:gd name="T26" fmla="*/ 83 w 93"/>
                <a:gd name="T27" fmla="*/ 15 h 192"/>
                <a:gd name="T28" fmla="*/ 85 w 93"/>
                <a:gd name="T29" fmla="*/ 10 h 192"/>
                <a:gd name="T30" fmla="*/ 85 w 93"/>
                <a:gd name="T31" fmla="*/ 5 h 192"/>
                <a:gd name="T32" fmla="*/ 87 w 93"/>
                <a:gd name="T33" fmla="*/ 3 h 192"/>
                <a:gd name="T34" fmla="*/ 90 w 93"/>
                <a:gd name="T35" fmla="*/ 1 h 192"/>
                <a:gd name="T36" fmla="*/ 93 w 93"/>
                <a:gd name="T3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0"/>
                  </a:moveTo>
                  <a:cubicBezTo>
                    <a:pt x="41" y="2"/>
                    <a:pt x="0" y="44"/>
                    <a:pt x="0" y="96"/>
                  </a:cubicBezTo>
                  <a:cubicBezTo>
                    <a:pt x="0" y="146"/>
                    <a:pt x="39" y="188"/>
                    <a:pt x="88" y="192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90" y="1"/>
                    <a:pt x="90" y="1"/>
                    <a:pt x="90" y="1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F283B8E-D042-4FFF-90EF-1D706737B5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4658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CA4F49B-AA95-4ADD-BF40-20C3AB7FA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3029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3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3" y="4"/>
                    <a:pt x="3" y="7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46D59B8-ED83-4C59-B3E7-360D4B9DD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50202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2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74380111-A5FE-4455-8069-32711DC6C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88573" y="470504"/>
              <a:ext cx="34774" cy="35973"/>
            </a:xfrm>
            <a:custGeom>
              <a:avLst/>
              <a:gdLst>
                <a:gd name="T0" fmla="*/ 7 w 14"/>
                <a:gd name="T1" fmla="*/ 0 h 14"/>
                <a:gd name="T2" fmla="*/ 14 w 14"/>
                <a:gd name="T3" fmla="*/ 7 h 14"/>
                <a:gd name="T4" fmla="*/ 7 w 14"/>
                <a:gd name="T5" fmla="*/ 14 h 14"/>
                <a:gd name="T6" fmla="*/ 0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12 w 14"/>
                <a:gd name="T13" fmla="*/ 7 h 14"/>
                <a:gd name="T14" fmla="*/ 7 w 14"/>
                <a:gd name="T15" fmla="*/ 2 h 14"/>
                <a:gd name="T16" fmla="*/ 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11" y="0"/>
                    <a:pt x="14" y="3"/>
                    <a:pt x="14" y="7"/>
                  </a:cubicBez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  <a:moveTo>
                    <a:pt x="7" y="12"/>
                  </a:move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427706A-871C-4767-BF79-7A5157FF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34140" y="472902"/>
              <a:ext cx="27580" cy="33575"/>
            </a:xfrm>
            <a:custGeom>
              <a:avLst/>
              <a:gdLst>
                <a:gd name="T0" fmla="*/ 0 w 11"/>
                <a:gd name="T1" fmla="*/ 0 h 13"/>
                <a:gd name="T2" fmla="*/ 2 w 11"/>
                <a:gd name="T3" fmla="*/ 0 h 13"/>
                <a:gd name="T4" fmla="*/ 2 w 11"/>
                <a:gd name="T5" fmla="*/ 7 h 13"/>
                <a:gd name="T6" fmla="*/ 5 w 11"/>
                <a:gd name="T7" fmla="*/ 11 h 13"/>
                <a:gd name="T8" fmla="*/ 9 w 11"/>
                <a:gd name="T9" fmla="*/ 6 h 13"/>
                <a:gd name="T10" fmla="*/ 9 w 11"/>
                <a:gd name="T11" fmla="*/ 0 h 13"/>
                <a:gd name="T12" fmla="*/ 11 w 11"/>
                <a:gd name="T13" fmla="*/ 0 h 13"/>
                <a:gd name="T14" fmla="*/ 11 w 11"/>
                <a:gd name="T15" fmla="*/ 13 h 13"/>
                <a:gd name="T16" fmla="*/ 9 w 11"/>
                <a:gd name="T17" fmla="*/ 13 h 13"/>
                <a:gd name="T18" fmla="*/ 9 w 11"/>
                <a:gd name="T19" fmla="*/ 11 h 13"/>
                <a:gd name="T20" fmla="*/ 9 w 11"/>
                <a:gd name="T21" fmla="*/ 10 h 13"/>
                <a:gd name="T22" fmla="*/ 9 w 11"/>
                <a:gd name="T23" fmla="*/ 10 h 13"/>
                <a:gd name="T24" fmla="*/ 4 w 11"/>
                <a:gd name="T25" fmla="*/ 13 h 13"/>
                <a:gd name="T26" fmla="*/ 0 w 11"/>
                <a:gd name="T27" fmla="*/ 8 h 13"/>
                <a:gd name="T28" fmla="*/ 0 w 11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2" y="11"/>
                    <a:pt x="5" y="11"/>
                  </a:cubicBezTo>
                  <a:cubicBezTo>
                    <a:pt x="7" y="11"/>
                    <a:pt x="9" y="8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7" y="13"/>
                    <a:pt x="4" y="13"/>
                  </a:cubicBezTo>
                  <a:cubicBezTo>
                    <a:pt x="1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5D6CFB7-2222-469C-9717-189A667F7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73710" y="470504"/>
              <a:ext cx="29978" cy="35973"/>
            </a:xfrm>
            <a:custGeom>
              <a:avLst/>
              <a:gdLst>
                <a:gd name="T0" fmla="*/ 0 w 12"/>
                <a:gd name="T1" fmla="*/ 1 h 14"/>
                <a:gd name="T2" fmla="*/ 3 w 12"/>
                <a:gd name="T3" fmla="*/ 1 h 14"/>
                <a:gd name="T4" fmla="*/ 3 w 12"/>
                <a:gd name="T5" fmla="*/ 2 h 14"/>
                <a:gd name="T6" fmla="*/ 2 w 12"/>
                <a:gd name="T7" fmla="*/ 3 h 14"/>
                <a:gd name="T8" fmla="*/ 3 w 12"/>
                <a:gd name="T9" fmla="*/ 3 h 14"/>
                <a:gd name="T10" fmla="*/ 8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10 w 12"/>
                <a:gd name="T17" fmla="*/ 14 h 14"/>
                <a:gd name="T18" fmla="*/ 10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3 w 12"/>
                <a:gd name="T25" fmla="*/ 8 h 14"/>
                <a:gd name="T26" fmla="*/ 3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5" y="0"/>
                    <a:pt x="8" y="0"/>
                  </a:cubicBezTo>
                  <a:cubicBezTo>
                    <a:pt x="11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3300613-8E6B-46BE-8E27-CE0D5666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2082" y="463309"/>
              <a:ext cx="19186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5 w 8"/>
                <a:gd name="T11" fmla="*/ 0 h 17"/>
                <a:gd name="T12" fmla="*/ 5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5 w 8"/>
                <a:gd name="T19" fmla="*/ 6 h 17"/>
                <a:gd name="T20" fmla="*/ 5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827E71C-0CDF-406F-A6A6-9171AFA421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7263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78AEA2C-4A48-43FA-BB4D-637DDC5459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6834" y="470504"/>
              <a:ext cx="31177" cy="35973"/>
            </a:xfrm>
            <a:custGeom>
              <a:avLst/>
              <a:gdLst>
                <a:gd name="T0" fmla="*/ 0 w 12"/>
                <a:gd name="T1" fmla="*/ 1 h 14"/>
                <a:gd name="T2" fmla="*/ 2 w 12"/>
                <a:gd name="T3" fmla="*/ 1 h 14"/>
                <a:gd name="T4" fmla="*/ 2 w 12"/>
                <a:gd name="T5" fmla="*/ 2 h 14"/>
                <a:gd name="T6" fmla="*/ 2 w 12"/>
                <a:gd name="T7" fmla="*/ 3 h 14"/>
                <a:gd name="T8" fmla="*/ 2 w 12"/>
                <a:gd name="T9" fmla="*/ 3 h 14"/>
                <a:gd name="T10" fmla="*/ 7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9 w 12"/>
                <a:gd name="T17" fmla="*/ 14 h 14"/>
                <a:gd name="T18" fmla="*/ 9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2 w 12"/>
                <a:gd name="T25" fmla="*/ 8 h 14"/>
                <a:gd name="T26" fmla="*/ 2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4" y="0"/>
                    <a:pt x="7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B885114-0FB0-4279-9C75-43CD33E81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5205" y="463309"/>
              <a:ext cx="20385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4 w 8"/>
                <a:gd name="T11" fmla="*/ 0 h 17"/>
                <a:gd name="T12" fmla="*/ 4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4 w 8"/>
                <a:gd name="T19" fmla="*/ 6 h 17"/>
                <a:gd name="T20" fmla="*/ 4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EAA59B3-FAE6-49FD-B6B2-F129BC051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470504"/>
              <a:ext cx="25181" cy="35973"/>
            </a:xfrm>
            <a:custGeom>
              <a:avLst/>
              <a:gdLst>
                <a:gd name="T0" fmla="*/ 1 w 10"/>
                <a:gd name="T1" fmla="*/ 10 h 14"/>
                <a:gd name="T2" fmla="*/ 5 w 10"/>
                <a:gd name="T3" fmla="*/ 12 h 14"/>
                <a:gd name="T4" fmla="*/ 7 w 10"/>
                <a:gd name="T5" fmla="*/ 10 h 14"/>
                <a:gd name="T6" fmla="*/ 1 w 10"/>
                <a:gd name="T7" fmla="*/ 4 h 14"/>
                <a:gd name="T8" fmla="*/ 5 w 10"/>
                <a:gd name="T9" fmla="*/ 0 h 14"/>
                <a:gd name="T10" fmla="*/ 10 w 10"/>
                <a:gd name="T11" fmla="*/ 2 h 14"/>
                <a:gd name="T12" fmla="*/ 9 w 10"/>
                <a:gd name="T13" fmla="*/ 4 h 14"/>
                <a:gd name="T14" fmla="*/ 5 w 10"/>
                <a:gd name="T15" fmla="*/ 2 h 14"/>
                <a:gd name="T16" fmla="*/ 3 w 10"/>
                <a:gd name="T17" fmla="*/ 4 h 14"/>
                <a:gd name="T18" fmla="*/ 10 w 10"/>
                <a:gd name="T19" fmla="*/ 10 h 14"/>
                <a:gd name="T20" fmla="*/ 5 w 10"/>
                <a:gd name="T21" fmla="*/ 14 h 14"/>
                <a:gd name="T22" fmla="*/ 0 w 10"/>
                <a:gd name="T23" fmla="*/ 12 h 14"/>
                <a:gd name="T24" fmla="*/ 1 w 10"/>
                <a:gd name="T2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4">
                  <a:moveTo>
                    <a:pt x="1" y="10"/>
                  </a:moveTo>
                  <a:cubicBezTo>
                    <a:pt x="1" y="10"/>
                    <a:pt x="3" y="12"/>
                    <a:pt x="5" y="12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1" y="8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6"/>
                    <a:pt x="10" y="6"/>
                    <a:pt x="10" y="10"/>
                  </a:cubicBezTo>
                  <a:cubicBezTo>
                    <a:pt x="10" y="13"/>
                    <a:pt x="8" y="14"/>
                    <a:pt x="5" y="14"/>
                  </a:cubicBezTo>
                  <a:cubicBezTo>
                    <a:pt x="2" y="14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057B9AF-0A03-4463-A621-CE99D99324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056" y="556840"/>
              <a:ext cx="29978" cy="33575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6 h 13"/>
                <a:gd name="T4" fmla="*/ 12 w 12"/>
                <a:gd name="T5" fmla="*/ 7 h 13"/>
                <a:gd name="T6" fmla="*/ 2 w 12"/>
                <a:gd name="T7" fmla="*/ 7 h 13"/>
                <a:gd name="T8" fmla="*/ 7 w 12"/>
                <a:gd name="T9" fmla="*/ 11 h 13"/>
                <a:gd name="T10" fmla="*/ 11 w 12"/>
                <a:gd name="T11" fmla="*/ 10 h 13"/>
                <a:gd name="T12" fmla="*/ 12 w 12"/>
                <a:gd name="T13" fmla="*/ 12 h 13"/>
                <a:gd name="T14" fmla="*/ 7 w 12"/>
                <a:gd name="T15" fmla="*/ 13 h 13"/>
                <a:gd name="T16" fmla="*/ 0 w 12"/>
                <a:gd name="T17" fmla="*/ 7 h 13"/>
                <a:gd name="T18" fmla="*/ 6 w 12"/>
                <a:gd name="T19" fmla="*/ 0 h 13"/>
                <a:gd name="T20" fmla="*/ 9 w 12"/>
                <a:gd name="T21" fmla="*/ 5 h 13"/>
                <a:gd name="T22" fmla="*/ 6 w 12"/>
                <a:gd name="T23" fmla="*/ 2 h 13"/>
                <a:gd name="T24" fmla="*/ 2 w 12"/>
                <a:gd name="T25" fmla="*/ 5 h 13"/>
                <a:gd name="T26" fmla="*/ 9 w 12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10" y="0"/>
                    <a:pt x="12" y="2"/>
                    <a:pt x="12" y="6"/>
                  </a:cubicBezTo>
                  <a:cubicBezTo>
                    <a:pt x="12" y="6"/>
                    <a:pt x="12" y="7"/>
                    <a:pt x="1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0"/>
                    <a:pt x="4" y="11"/>
                    <a:pt x="7" y="11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3"/>
                    <a:pt x="7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9" y="5"/>
                  </a:move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3" y="3"/>
                    <a:pt x="2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7B08B37-AE72-417D-8A21-72F010A2F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782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2 w 12"/>
                <a:gd name="T3" fmla="*/ 0 h 13"/>
                <a:gd name="T4" fmla="*/ 2 w 12"/>
                <a:gd name="T5" fmla="*/ 2 h 13"/>
                <a:gd name="T6" fmla="*/ 2 w 12"/>
                <a:gd name="T7" fmla="*/ 3 h 13"/>
                <a:gd name="T8" fmla="*/ 2 w 12"/>
                <a:gd name="T9" fmla="*/ 3 h 13"/>
                <a:gd name="T10" fmla="*/ 7 w 12"/>
                <a:gd name="T11" fmla="*/ 0 h 13"/>
                <a:gd name="T12" fmla="*/ 12 w 12"/>
                <a:gd name="T13" fmla="*/ 5 h 13"/>
                <a:gd name="T14" fmla="*/ 12 w 12"/>
                <a:gd name="T15" fmla="*/ 13 h 13"/>
                <a:gd name="T16" fmla="*/ 9 w 12"/>
                <a:gd name="T17" fmla="*/ 13 h 13"/>
                <a:gd name="T18" fmla="*/ 9 w 12"/>
                <a:gd name="T19" fmla="*/ 5 h 13"/>
                <a:gd name="T20" fmla="*/ 7 w 12"/>
                <a:gd name="T21" fmla="*/ 2 h 13"/>
                <a:gd name="T22" fmla="*/ 2 w 12"/>
                <a:gd name="T23" fmla="*/ 5 h 13"/>
                <a:gd name="T24" fmla="*/ 2 w 12"/>
                <a:gd name="T25" fmla="*/ 7 h 13"/>
                <a:gd name="T26" fmla="*/ 2 w 12"/>
                <a:gd name="T27" fmla="*/ 13 h 13"/>
                <a:gd name="T28" fmla="*/ 0 w 12"/>
                <a:gd name="T29" fmla="*/ 13 h 13"/>
                <a:gd name="T30" fmla="*/ 0 w 12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2" y="1"/>
                    <a:pt x="12" y="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3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AF366A01-712F-4317-AC31-08930BF41D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72985" y="556840"/>
              <a:ext cx="27580" cy="33575"/>
            </a:xfrm>
            <a:custGeom>
              <a:avLst/>
              <a:gdLst>
                <a:gd name="T0" fmla="*/ 8 w 11"/>
                <a:gd name="T1" fmla="*/ 5 h 13"/>
                <a:gd name="T2" fmla="*/ 9 w 11"/>
                <a:gd name="T3" fmla="*/ 5 h 13"/>
                <a:gd name="T4" fmla="*/ 9 w 11"/>
                <a:gd name="T5" fmla="*/ 5 h 13"/>
                <a:gd name="T6" fmla="*/ 6 w 11"/>
                <a:gd name="T7" fmla="*/ 2 h 13"/>
                <a:gd name="T8" fmla="*/ 2 w 11"/>
                <a:gd name="T9" fmla="*/ 3 h 13"/>
                <a:gd name="T10" fmla="*/ 1 w 11"/>
                <a:gd name="T11" fmla="*/ 1 h 13"/>
                <a:gd name="T12" fmla="*/ 6 w 11"/>
                <a:gd name="T13" fmla="*/ 0 h 13"/>
                <a:gd name="T14" fmla="*/ 11 w 11"/>
                <a:gd name="T15" fmla="*/ 5 h 13"/>
                <a:gd name="T16" fmla="*/ 11 w 11"/>
                <a:gd name="T17" fmla="*/ 13 h 13"/>
                <a:gd name="T18" fmla="*/ 9 w 11"/>
                <a:gd name="T19" fmla="*/ 13 h 13"/>
                <a:gd name="T20" fmla="*/ 9 w 11"/>
                <a:gd name="T21" fmla="*/ 12 h 13"/>
                <a:gd name="T22" fmla="*/ 9 w 11"/>
                <a:gd name="T23" fmla="*/ 11 h 13"/>
                <a:gd name="T24" fmla="*/ 9 w 11"/>
                <a:gd name="T25" fmla="*/ 11 h 13"/>
                <a:gd name="T26" fmla="*/ 5 w 11"/>
                <a:gd name="T27" fmla="*/ 13 h 13"/>
                <a:gd name="T28" fmla="*/ 0 w 11"/>
                <a:gd name="T29" fmla="*/ 9 h 13"/>
                <a:gd name="T30" fmla="*/ 8 w 11"/>
                <a:gd name="T31" fmla="*/ 5 h 13"/>
                <a:gd name="T32" fmla="*/ 5 w 11"/>
                <a:gd name="T33" fmla="*/ 11 h 13"/>
                <a:gd name="T34" fmla="*/ 9 w 11"/>
                <a:gd name="T35" fmla="*/ 7 h 13"/>
                <a:gd name="T36" fmla="*/ 9 w 11"/>
                <a:gd name="T37" fmla="*/ 7 h 13"/>
                <a:gd name="T38" fmla="*/ 8 w 11"/>
                <a:gd name="T39" fmla="*/ 7 h 13"/>
                <a:gd name="T40" fmla="*/ 3 w 11"/>
                <a:gd name="T41" fmla="*/ 9 h 13"/>
                <a:gd name="T42" fmla="*/ 5 w 11"/>
                <a:gd name="T4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3">
                  <a:moveTo>
                    <a:pt x="8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3"/>
                    <a:pt x="5" y="13"/>
                  </a:cubicBezTo>
                  <a:cubicBezTo>
                    <a:pt x="2" y="13"/>
                    <a:pt x="0" y="12"/>
                    <a:pt x="0" y="9"/>
                  </a:cubicBezTo>
                  <a:cubicBezTo>
                    <a:pt x="0" y="5"/>
                    <a:pt x="6" y="5"/>
                    <a:pt x="8" y="5"/>
                  </a:cubicBezTo>
                  <a:close/>
                  <a:moveTo>
                    <a:pt x="5" y="11"/>
                  </a:moveTo>
                  <a:cubicBezTo>
                    <a:pt x="7" y="11"/>
                    <a:pt x="9" y="9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7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616FE560-F527-4172-952B-D78EE3D7A3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11357" y="544849"/>
              <a:ext cx="32376" cy="45566"/>
            </a:xfrm>
            <a:custGeom>
              <a:avLst/>
              <a:gdLst>
                <a:gd name="T0" fmla="*/ 6 w 13"/>
                <a:gd name="T1" fmla="*/ 5 h 18"/>
                <a:gd name="T2" fmla="*/ 10 w 13"/>
                <a:gd name="T3" fmla="*/ 7 h 18"/>
                <a:gd name="T4" fmla="*/ 10 w 13"/>
                <a:gd name="T5" fmla="*/ 7 h 18"/>
                <a:gd name="T6" fmla="*/ 10 w 13"/>
                <a:gd name="T7" fmla="*/ 6 h 18"/>
                <a:gd name="T8" fmla="*/ 10 w 13"/>
                <a:gd name="T9" fmla="*/ 0 h 18"/>
                <a:gd name="T10" fmla="*/ 13 w 13"/>
                <a:gd name="T11" fmla="*/ 0 h 18"/>
                <a:gd name="T12" fmla="*/ 13 w 13"/>
                <a:gd name="T13" fmla="*/ 18 h 18"/>
                <a:gd name="T14" fmla="*/ 10 w 13"/>
                <a:gd name="T15" fmla="*/ 18 h 18"/>
                <a:gd name="T16" fmla="*/ 10 w 13"/>
                <a:gd name="T17" fmla="*/ 17 h 18"/>
                <a:gd name="T18" fmla="*/ 10 w 13"/>
                <a:gd name="T19" fmla="*/ 16 h 18"/>
                <a:gd name="T20" fmla="*/ 10 w 13"/>
                <a:gd name="T21" fmla="*/ 16 h 18"/>
                <a:gd name="T22" fmla="*/ 6 w 13"/>
                <a:gd name="T23" fmla="*/ 18 h 18"/>
                <a:gd name="T24" fmla="*/ 0 w 13"/>
                <a:gd name="T25" fmla="*/ 12 h 18"/>
                <a:gd name="T26" fmla="*/ 6 w 13"/>
                <a:gd name="T27" fmla="*/ 5 h 18"/>
                <a:gd name="T28" fmla="*/ 6 w 13"/>
                <a:gd name="T29" fmla="*/ 16 h 18"/>
                <a:gd name="T30" fmla="*/ 10 w 13"/>
                <a:gd name="T31" fmla="*/ 11 h 18"/>
                <a:gd name="T32" fmla="*/ 6 w 13"/>
                <a:gd name="T33" fmla="*/ 7 h 18"/>
                <a:gd name="T34" fmla="*/ 3 w 13"/>
                <a:gd name="T35" fmla="*/ 12 h 18"/>
                <a:gd name="T36" fmla="*/ 6 w 13"/>
                <a:gd name="T3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8">
                  <a:moveTo>
                    <a:pt x="6" y="5"/>
                  </a:moveTo>
                  <a:cubicBezTo>
                    <a:pt x="9" y="5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8"/>
                    <a:pt x="6" y="18"/>
                  </a:cubicBezTo>
                  <a:cubicBezTo>
                    <a:pt x="2" y="18"/>
                    <a:pt x="0" y="16"/>
                    <a:pt x="0" y="12"/>
                  </a:cubicBezTo>
                  <a:cubicBezTo>
                    <a:pt x="0" y="7"/>
                    <a:pt x="2" y="5"/>
                    <a:pt x="6" y="5"/>
                  </a:cubicBezTo>
                  <a:close/>
                  <a:moveTo>
                    <a:pt x="6" y="16"/>
                  </a:moveTo>
                  <a:cubicBezTo>
                    <a:pt x="8" y="16"/>
                    <a:pt x="10" y="15"/>
                    <a:pt x="10" y="11"/>
                  </a:cubicBezTo>
                  <a:cubicBezTo>
                    <a:pt x="10" y="9"/>
                    <a:pt x="9" y="7"/>
                    <a:pt x="6" y="7"/>
                  </a:cubicBezTo>
                  <a:cubicBezTo>
                    <a:pt x="4" y="7"/>
                    <a:pt x="3" y="8"/>
                    <a:pt x="3" y="12"/>
                  </a:cubicBezTo>
                  <a:cubicBezTo>
                    <a:pt x="3" y="14"/>
                    <a:pt x="4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E2708ED8-EBB2-401C-B671-C4C009DAA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48529" y="556840"/>
              <a:ext cx="32376" cy="33575"/>
            </a:xfrm>
            <a:custGeom>
              <a:avLst/>
              <a:gdLst>
                <a:gd name="T0" fmla="*/ 0 w 13"/>
                <a:gd name="T1" fmla="*/ 0 h 13"/>
                <a:gd name="T2" fmla="*/ 3 w 13"/>
                <a:gd name="T3" fmla="*/ 0 h 13"/>
                <a:gd name="T4" fmla="*/ 6 w 13"/>
                <a:gd name="T5" fmla="*/ 9 h 13"/>
                <a:gd name="T6" fmla="*/ 7 w 13"/>
                <a:gd name="T7" fmla="*/ 11 h 13"/>
                <a:gd name="T8" fmla="*/ 7 w 13"/>
                <a:gd name="T9" fmla="*/ 11 h 13"/>
                <a:gd name="T10" fmla="*/ 7 w 13"/>
                <a:gd name="T11" fmla="*/ 9 h 13"/>
                <a:gd name="T12" fmla="*/ 10 w 13"/>
                <a:gd name="T13" fmla="*/ 0 h 13"/>
                <a:gd name="T14" fmla="*/ 13 w 13"/>
                <a:gd name="T15" fmla="*/ 0 h 13"/>
                <a:gd name="T16" fmla="*/ 8 w 13"/>
                <a:gd name="T17" fmla="*/ 13 h 13"/>
                <a:gd name="T18" fmla="*/ 5 w 13"/>
                <a:gd name="T19" fmla="*/ 13 h 13"/>
                <a:gd name="T20" fmla="*/ 0 w 13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3"/>
                    <a:pt x="5" y="13"/>
                    <a:pt x="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2E28D240-96FA-488D-AE54-8527ECEA29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89299" y="544849"/>
              <a:ext cx="4796" cy="45566"/>
            </a:xfrm>
            <a:custGeom>
              <a:avLst/>
              <a:gdLst>
                <a:gd name="T0" fmla="*/ 0 w 4"/>
                <a:gd name="T1" fmla="*/ 0 h 38"/>
                <a:gd name="T2" fmla="*/ 4 w 4"/>
                <a:gd name="T3" fmla="*/ 0 h 38"/>
                <a:gd name="T4" fmla="*/ 4 w 4"/>
                <a:gd name="T5" fmla="*/ 4 h 38"/>
                <a:gd name="T6" fmla="*/ 0 w 4"/>
                <a:gd name="T7" fmla="*/ 4 h 38"/>
                <a:gd name="T8" fmla="*/ 0 w 4"/>
                <a:gd name="T9" fmla="*/ 0 h 38"/>
                <a:gd name="T10" fmla="*/ 0 w 4"/>
                <a:gd name="T11" fmla="*/ 10 h 38"/>
                <a:gd name="T12" fmla="*/ 4 w 4"/>
                <a:gd name="T13" fmla="*/ 10 h 38"/>
                <a:gd name="T14" fmla="*/ 4 w 4"/>
                <a:gd name="T15" fmla="*/ 38 h 38"/>
                <a:gd name="T16" fmla="*/ 0 w 4"/>
                <a:gd name="T17" fmla="*/ 38 h 38"/>
                <a:gd name="T18" fmla="*/ 0 w 4"/>
                <a:gd name="T1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8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0"/>
                  </a:moveTo>
                  <a:lnTo>
                    <a:pt x="4" y="1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2B42A5AE-FB48-4CDE-890D-64F6CD3AD9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03688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0 w 10"/>
                <a:gd name="T7" fmla="*/ 3 h 13"/>
                <a:gd name="T8" fmla="*/ 5 w 10"/>
                <a:gd name="T9" fmla="*/ 0 h 13"/>
                <a:gd name="T10" fmla="*/ 9 w 10"/>
                <a:gd name="T11" fmla="*/ 1 h 13"/>
                <a:gd name="T12" fmla="*/ 8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0" y="8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580BB270-1FCF-427D-871A-AC53EE90A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4865" y="556840"/>
              <a:ext cx="32376" cy="33575"/>
            </a:xfrm>
            <a:custGeom>
              <a:avLst/>
              <a:gdLst>
                <a:gd name="T0" fmla="*/ 7 w 13"/>
                <a:gd name="T1" fmla="*/ 0 h 13"/>
                <a:gd name="T2" fmla="*/ 13 w 13"/>
                <a:gd name="T3" fmla="*/ 6 h 13"/>
                <a:gd name="T4" fmla="*/ 13 w 13"/>
                <a:gd name="T5" fmla="*/ 7 h 13"/>
                <a:gd name="T6" fmla="*/ 3 w 13"/>
                <a:gd name="T7" fmla="*/ 7 h 13"/>
                <a:gd name="T8" fmla="*/ 8 w 13"/>
                <a:gd name="T9" fmla="*/ 11 h 13"/>
                <a:gd name="T10" fmla="*/ 12 w 13"/>
                <a:gd name="T11" fmla="*/ 10 h 13"/>
                <a:gd name="T12" fmla="*/ 13 w 13"/>
                <a:gd name="T13" fmla="*/ 12 h 13"/>
                <a:gd name="T14" fmla="*/ 7 w 13"/>
                <a:gd name="T15" fmla="*/ 13 h 13"/>
                <a:gd name="T16" fmla="*/ 0 w 13"/>
                <a:gd name="T17" fmla="*/ 7 h 13"/>
                <a:gd name="T18" fmla="*/ 7 w 13"/>
                <a:gd name="T19" fmla="*/ 0 h 13"/>
                <a:gd name="T20" fmla="*/ 10 w 13"/>
                <a:gd name="T21" fmla="*/ 5 h 13"/>
                <a:gd name="T22" fmla="*/ 7 w 13"/>
                <a:gd name="T23" fmla="*/ 2 h 13"/>
                <a:gd name="T24" fmla="*/ 3 w 13"/>
                <a:gd name="T25" fmla="*/ 5 h 13"/>
                <a:gd name="T26" fmla="*/ 10 w 13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11" y="0"/>
                    <a:pt x="13" y="2"/>
                    <a:pt x="13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0"/>
                    <a:pt x="5" y="11"/>
                    <a:pt x="8" y="11"/>
                  </a:cubicBezTo>
                  <a:cubicBezTo>
                    <a:pt x="10" y="11"/>
                    <a:pt x="12" y="10"/>
                    <a:pt x="12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2"/>
                    <a:pt x="3" y="0"/>
                    <a:pt x="7" y="0"/>
                  </a:cubicBezTo>
                  <a:close/>
                  <a:moveTo>
                    <a:pt x="10" y="5"/>
                  </a:moveTo>
                  <a:cubicBezTo>
                    <a:pt x="10" y="3"/>
                    <a:pt x="9" y="2"/>
                    <a:pt x="7" y="2"/>
                  </a:cubicBezTo>
                  <a:cubicBezTo>
                    <a:pt x="5" y="2"/>
                    <a:pt x="4" y="3"/>
                    <a:pt x="3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181B01E3-77CC-4FD9-AE74-D26945926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443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3 w 12"/>
                <a:gd name="T3" fmla="*/ 0 h 13"/>
                <a:gd name="T4" fmla="*/ 3 w 12"/>
                <a:gd name="T5" fmla="*/ 8 h 13"/>
                <a:gd name="T6" fmla="*/ 5 w 12"/>
                <a:gd name="T7" fmla="*/ 11 h 13"/>
                <a:gd name="T8" fmla="*/ 10 w 12"/>
                <a:gd name="T9" fmla="*/ 6 h 13"/>
                <a:gd name="T10" fmla="*/ 10 w 12"/>
                <a:gd name="T11" fmla="*/ 0 h 13"/>
                <a:gd name="T12" fmla="*/ 12 w 12"/>
                <a:gd name="T13" fmla="*/ 0 h 13"/>
                <a:gd name="T14" fmla="*/ 12 w 12"/>
                <a:gd name="T15" fmla="*/ 13 h 13"/>
                <a:gd name="T16" fmla="*/ 10 w 12"/>
                <a:gd name="T17" fmla="*/ 13 h 13"/>
                <a:gd name="T18" fmla="*/ 10 w 12"/>
                <a:gd name="T19" fmla="*/ 11 h 13"/>
                <a:gd name="T20" fmla="*/ 10 w 12"/>
                <a:gd name="T21" fmla="*/ 10 h 13"/>
                <a:gd name="T22" fmla="*/ 10 w 12"/>
                <a:gd name="T23" fmla="*/ 10 h 13"/>
                <a:gd name="T24" fmla="*/ 5 w 12"/>
                <a:gd name="T25" fmla="*/ 13 h 13"/>
                <a:gd name="T26" fmla="*/ 0 w 12"/>
                <a:gd name="T27" fmla="*/ 8 h 13"/>
                <a:gd name="T28" fmla="*/ 0 w 12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2"/>
                    <a:pt x="7" y="13"/>
                    <a:pt x="5" y="13"/>
                  </a:cubicBezTo>
                  <a:cubicBezTo>
                    <a:pt x="2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0278FAB-42FB-43A1-B2DE-9640F38FA3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7604" y="556840"/>
              <a:ext cx="17987" cy="33575"/>
            </a:xfrm>
            <a:custGeom>
              <a:avLst/>
              <a:gdLst>
                <a:gd name="T0" fmla="*/ 0 w 7"/>
                <a:gd name="T1" fmla="*/ 0 h 13"/>
                <a:gd name="T2" fmla="*/ 2 w 7"/>
                <a:gd name="T3" fmla="*/ 0 h 13"/>
                <a:gd name="T4" fmla="*/ 2 w 7"/>
                <a:gd name="T5" fmla="*/ 2 h 13"/>
                <a:gd name="T6" fmla="*/ 2 w 7"/>
                <a:gd name="T7" fmla="*/ 3 h 13"/>
                <a:gd name="T8" fmla="*/ 2 w 7"/>
                <a:gd name="T9" fmla="*/ 3 h 13"/>
                <a:gd name="T10" fmla="*/ 6 w 7"/>
                <a:gd name="T11" fmla="*/ 0 h 13"/>
                <a:gd name="T12" fmla="*/ 7 w 7"/>
                <a:gd name="T13" fmla="*/ 0 h 13"/>
                <a:gd name="T14" fmla="*/ 7 w 7"/>
                <a:gd name="T15" fmla="*/ 2 h 13"/>
                <a:gd name="T16" fmla="*/ 6 w 7"/>
                <a:gd name="T17" fmla="*/ 2 h 13"/>
                <a:gd name="T18" fmla="*/ 3 w 7"/>
                <a:gd name="T19" fmla="*/ 5 h 13"/>
                <a:gd name="T20" fmla="*/ 2 w 7"/>
                <a:gd name="T21" fmla="*/ 8 h 13"/>
                <a:gd name="T22" fmla="*/ 2 w 7"/>
                <a:gd name="T23" fmla="*/ 13 h 13"/>
                <a:gd name="T24" fmla="*/ 0 w 7"/>
                <a:gd name="T25" fmla="*/ 13 h 13"/>
                <a:gd name="T26" fmla="*/ 0 w 7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3" y="3"/>
                    <a:pt x="3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84BC29ED-19B0-45C9-87BF-467CCD0D1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1 w 10"/>
                <a:gd name="T7" fmla="*/ 3 h 13"/>
                <a:gd name="T8" fmla="*/ 5 w 10"/>
                <a:gd name="T9" fmla="*/ 0 h 13"/>
                <a:gd name="T10" fmla="*/ 10 w 10"/>
                <a:gd name="T11" fmla="*/ 1 h 13"/>
                <a:gd name="T12" fmla="*/ 9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1" y="8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8" y="0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24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E-6 1.11111E-6 L 5E-6 -0.01875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Koff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58333E-6 7.40741E-7 L 4.58333E-6 0.1828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Motion origin="layout" path="M 3.33333E-6 3.7037E-7 L 3.33333E-6 0.1701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xit" presetSubtype="1" repeatCount="indefinite" ac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3" dur="7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xit" presetSubtype="1" repeatCount="indefinite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9" dur="6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1" repeatCount="indefinite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5" dur="8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xit" presetSubtype="1" repeatCount="indefinite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51" dur="7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xit" presetSubtype="1" repeatCount="indefinite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7" dur="7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xit" presetSubtype="1" repeatCount="indefinite" ac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ac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21600000">
                                      <p:cBhvr>
                                        <p:cTn id="63" dur="5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xit" presetSubtype="1" repeatCount="indefinite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9" dur="8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3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Afbeelding 78">
            <a:extLst>
              <a:ext uri="{FF2B5EF4-FFF2-40B4-BE49-F238E27FC236}">
                <a16:creationId xmlns:a16="http://schemas.microsoft.com/office/drawing/2014/main" id="{23CDBA83-F9A8-4782-8700-A3663AFDF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0" name="Ovaal 79">
            <a:extLst>
              <a:ext uri="{FF2B5EF4-FFF2-40B4-BE49-F238E27FC236}">
                <a16:creationId xmlns:a16="http://schemas.microsoft.com/office/drawing/2014/main" id="{27E1E501-62B6-49F9-B4E5-02E517E380BE}"/>
              </a:ext>
            </a:extLst>
          </p:cNvPr>
          <p:cNvSpPr/>
          <p:nvPr userDrawn="1"/>
        </p:nvSpPr>
        <p:spPr>
          <a:xfrm>
            <a:off x="5476875" y="5627168"/>
            <a:ext cx="2038350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Afbeelding 80">
            <a:extLst>
              <a:ext uri="{FF2B5EF4-FFF2-40B4-BE49-F238E27FC236}">
                <a16:creationId xmlns:a16="http://schemas.microsoft.com/office/drawing/2014/main" id="{0823477F-A726-44B5-81C9-C20AE5FE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811" y="1900172"/>
            <a:ext cx="2299484" cy="4216400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1A62C54D-EC31-4110-A5A0-82217E2A2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62625" y="2298701"/>
            <a:ext cx="1477044" cy="3518968"/>
          </a:xfrm>
          <a:prstGeom prst="flowChartManualOperation">
            <a:avLst/>
          </a:prstGeom>
        </p:spPr>
      </p:pic>
      <p:sp>
        <p:nvSpPr>
          <p:cNvPr id="83" name="Ovaal 82">
            <a:extLst>
              <a:ext uri="{FF2B5EF4-FFF2-40B4-BE49-F238E27FC236}">
                <a16:creationId xmlns:a16="http://schemas.microsoft.com/office/drawing/2014/main" id="{5C967705-35AF-4403-92F6-8E019334BF0E}"/>
              </a:ext>
            </a:extLst>
          </p:cNvPr>
          <p:cNvSpPr/>
          <p:nvPr userDrawn="1"/>
        </p:nvSpPr>
        <p:spPr>
          <a:xfrm>
            <a:off x="5981284" y="5588614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al 83">
            <a:extLst>
              <a:ext uri="{FF2B5EF4-FFF2-40B4-BE49-F238E27FC236}">
                <a16:creationId xmlns:a16="http://schemas.microsoft.com/office/drawing/2014/main" id="{8684B70C-76FE-422B-ABD3-067E8853DBB9}"/>
              </a:ext>
            </a:extLst>
          </p:cNvPr>
          <p:cNvSpPr/>
          <p:nvPr userDrawn="1"/>
        </p:nvSpPr>
        <p:spPr>
          <a:xfrm>
            <a:off x="6105795" y="5604716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al 84">
            <a:extLst>
              <a:ext uri="{FF2B5EF4-FFF2-40B4-BE49-F238E27FC236}">
                <a16:creationId xmlns:a16="http://schemas.microsoft.com/office/drawing/2014/main" id="{97F77EB7-13AB-4536-9729-CB72197B5F2E}"/>
              </a:ext>
            </a:extLst>
          </p:cNvPr>
          <p:cNvSpPr/>
          <p:nvPr userDrawn="1"/>
        </p:nvSpPr>
        <p:spPr>
          <a:xfrm>
            <a:off x="625256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al 85">
            <a:extLst>
              <a:ext uri="{FF2B5EF4-FFF2-40B4-BE49-F238E27FC236}">
                <a16:creationId xmlns:a16="http://schemas.microsoft.com/office/drawing/2014/main" id="{F9A7DC1A-A6CD-413C-B579-3E473AA0BCB2}"/>
              </a:ext>
            </a:extLst>
          </p:cNvPr>
          <p:cNvSpPr/>
          <p:nvPr userDrawn="1"/>
        </p:nvSpPr>
        <p:spPr>
          <a:xfrm>
            <a:off x="640477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al 86">
            <a:extLst>
              <a:ext uri="{FF2B5EF4-FFF2-40B4-BE49-F238E27FC236}">
                <a16:creationId xmlns:a16="http://schemas.microsoft.com/office/drawing/2014/main" id="{FCE07AB5-74C8-4984-95B9-7BF7BE02C76D}"/>
              </a:ext>
            </a:extLst>
          </p:cNvPr>
          <p:cNvSpPr/>
          <p:nvPr userDrawn="1"/>
        </p:nvSpPr>
        <p:spPr>
          <a:xfrm>
            <a:off x="6574716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al 87">
            <a:extLst>
              <a:ext uri="{FF2B5EF4-FFF2-40B4-BE49-F238E27FC236}">
                <a16:creationId xmlns:a16="http://schemas.microsoft.com/office/drawing/2014/main" id="{0B15DEF4-43C3-4BA8-87FB-EB00BE132FC0}"/>
              </a:ext>
            </a:extLst>
          </p:cNvPr>
          <p:cNvSpPr/>
          <p:nvPr userDrawn="1"/>
        </p:nvSpPr>
        <p:spPr>
          <a:xfrm>
            <a:off x="6725622" y="5600520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al 88">
            <a:extLst>
              <a:ext uri="{FF2B5EF4-FFF2-40B4-BE49-F238E27FC236}">
                <a16:creationId xmlns:a16="http://schemas.microsoft.com/office/drawing/2014/main" id="{473BE5E6-4B69-4B23-86FC-492582484F78}"/>
              </a:ext>
            </a:extLst>
          </p:cNvPr>
          <p:cNvSpPr/>
          <p:nvPr userDrawn="1"/>
        </p:nvSpPr>
        <p:spPr>
          <a:xfrm>
            <a:off x="6855437" y="5583851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Afbeelding 89">
            <a:extLst>
              <a:ext uri="{FF2B5EF4-FFF2-40B4-BE49-F238E27FC236}">
                <a16:creationId xmlns:a16="http://schemas.microsoft.com/office/drawing/2014/main" id="{A20DB893-F81F-41ED-9DC8-C2725BD1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284" y="1125538"/>
            <a:ext cx="2831941" cy="5732462"/>
          </a:xfrm>
          <a:prstGeom prst="rect">
            <a:avLst/>
          </a:prstGeom>
        </p:spPr>
      </p:pic>
      <p:sp>
        <p:nvSpPr>
          <p:cNvPr id="91" name="-">
            <a:extLst>
              <a:ext uri="{FF2B5EF4-FFF2-40B4-BE49-F238E27FC236}">
                <a16:creationId xmlns:a16="http://schemas.microsoft.com/office/drawing/2014/main" id="{319D1121-A8A5-4F04-A263-75A240AE9246}"/>
              </a:ext>
            </a:extLst>
          </p:cNvPr>
          <p:cNvSpPr/>
          <p:nvPr userDrawn="1"/>
        </p:nvSpPr>
        <p:spPr>
          <a:xfrm>
            <a:off x="0" y="-1"/>
            <a:ext cx="12192000" cy="1900173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Ovaal 91">
            <a:extLst>
              <a:ext uri="{FF2B5EF4-FFF2-40B4-BE49-F238E27FC236}">
                <a16:creationId xmlns:a16="http://schemas.microsoft.com/office/drawing/2014/main" id="{A93B7058-DF1B-4242-ABF4-973497CDEA87}"/>
              </a:ext>
            </a:extLst>
          </p:cNvPr>
          <p:cNvSpPr/>
          <p:nvPr userDrawn="1"/>
        </p:nvSpPr>
        <p:spPr>
          <a:xfrm>
            <a:off x="5162550" y="5196436"/>
            <a:ext cx="2603500" cy="12805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>
            <a:extLst>
              <a:ext uri="{FF2B5EF4-FFF2-40B4-BE49-F238E27FC236}">
                <a16:creationId xmlns:a16="http://schemas.microsoft.com/office/drawing/2014/main" id="{32A62228-59E5-4FB4-8F64-A9EE169358EC}"/>
              </a:ext>
            </a:extLst>
          </p:cNvPr>
          <p:cNvSpPr/>
          <p:nvPr userDrawn="1"/>
        </p:nvSpPr>
        <p:spPr>
          <a:xfrm>
            <a:off x="7392214" y="5618606"/>
            <a:ext cx="2475686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Afbeelding 93">
            <a:extLst>
              <a:ext uri="{FF2B5EF4-FFF2-40B4-BE49-F238E27FC236}">
                <a16:creationId xmlns:a16="http://schemas.microsoft.com/office/drawing/2014/main" id="{D2D86997-A361-45BC-AC77-FF99EF84D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8940800" y="2555399"/>
            <a:ext cx="707028" cy="746600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E18A678D-F738-4945-9292-FF1AF69EF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5"/>
          <a:stretch/>
        </p:blipFill>
        <p:spPr>
          <a:xfrm rot="6300000">
            <a:off x="8312449" y="2624934"/>
            <a:ext cx="707028" cy="722127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EFC77FBF-ADC5-488E-9383-A0C9D5463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7745413" y="2714624"/>
            <a:ext cx="707028" cy="546100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A558ED2D-14FC-497C-B44E-320503561B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281" y="2024506"/>
            <a:ext cx="2156459" cy="4234180"/>
          </a:xfrm>
          <a:prstGeom prst="roundRect">
            <a:avLst>
              <a:gd name="adj" fmla="val 36797"/>
            </a:avLst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BC5C7597-C428-4D4C-844D-358882226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800" y="0"/>
            <a:ext cx="2667000" cy="6858000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028C9977-2395-46E1-B0EE-92BB67EB79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023" y="384630"/>
            <a:ext cx="3281019" cy="60161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0" name="Ovaal 99">
            <a:extLst>
              <a:ext uri="{FF2B5EF4-FFF2-40B4-BE49-F238E27FC236}">
                <a16:creationId xmlns:a16="http://schemas.microsoft.com/office/drawing/2014/main" id="{4B85BCD2-7F87-4F06-804C-431D1D4A2F8F}"/>
              </a:ext>
            </a:extLst>
          </p:cNvPr>
          <p:cNvSpPr/>
          <p:nvPr userDrawn="1"/>
        </p:nvSpPr>
        <p:spPr>
          <a:xfrm>
            <a:off x="6981998" y="5359400"/>
            <a:ext cx="3330402" cy="10864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-">
            <a:extLst>
              <a:ext uri="{FF2B5EF4-FFF2-40B4-BE49-F238E27FC236}">
                <a16:creationId xmlns:a16="http://schemas.microsoft.com/office/drawing/2014/main" id="{2ECDEA61-10A6-4AB6-AD3E-6CD97F59C468}"/>
              </a:ext>
            </a:extLst>
          </p:cNvPr>
          <p:cNvSpPr/>
          <p:nvPr userDrawn="1"/>
        </p:nvSpPr>
        <p:spPr>
          <a:xfrm rot="16200000">
            <a:off x="-1281112" y="1281113"/>
            <a:ext cx="6858000" cy="4295774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F0B2417-3E2F-4C2C-B037-834664D6261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854" y="7075"/>
            <a:ext cx="12192000" cy="6851148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 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5070" cy="490400"/>
          </a:xfrm>
        </p:spPr>
        <p:txBody>
          <a:bodyPr/>
          <a:lstStyle>
            <a:lvl1pPr>
              <a:defRPr/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here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4BCE4795-539A-421E-99A2-DAA766AFA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(Niet verwijderen s.v.p.)</a:t>
            </a:r>
            <a:endParaRPr lang="en-US"/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0BF358-5F52-4031-A0A7-59B15A2E0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2840" y="4870276"/>
            <a:ext cx="3602343" cy="1246296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3" name="Tijdelijke aanduiding voor tekst 40">
            <a:extLst>
              <a:ext uri="{FF2B5EF4-FFF2-40B4-BE49-F238E27FC236}">
                <a16:creationId xmlns:a16="http://schemas.microsoft.com/office/drawing/2014/main" id="{81767346-DDE7-4950-AD69-CB877E28B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1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/>
              <a:t>(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verwijderen</a:t>
            </a:r>
            <a:r>
              <a:rPr lang="en-US"/>
              <a:t> </a:t>
            </a:r>
            <a:r>
              <a:rPr lang="en-US" err="1"/>
              <a:t>s.v.p</a:t>
            </a:r>
            <a:r>
              <a:rPr lang="en-US"/>
              <a:t>.)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3B9C3C06-999B-4DEC-B912-816EDDAB62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C 0.01407 -0.1713 0.00287 -0.28172 -0.01393 -0.42292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2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1.85185E-6 C 0.01328 -0.16643 0.01224 -0.27847 -0.00013 -0.42106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65 3.33333E-6 C 0.01042 -0.16227 0.00846 -0.28264 -0.00456 -0.42292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33333E-6 C 0.00924 -0.1713 0.00612 -0.2801 -0.00143 -0.4217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91 -0.00023 C -0.0026 -0.17061 -0.00338 -0.27709 0.00378 -0.42199 " pathEditMode="relative" rAng="0" ptsTypes="AA">
                                      <p:cBhvr>
                                        <p:cTn id="16" dur="3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1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25E-6 2.59259E-6 C -0.00299 -0.16366 -0.00729 -0.27477 0.01185 -0.41806 " pathEditMode="relative" rAng="0" ptsTypes="AA">
                                      <p:cBhvr>
                                        <p:cTn id="18" dur="3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repeatCount="indefinite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875E-6 -1.11111E-6 C -0.00729 -0.15856 -0.00768 -0.27199 0.02109 -0.42106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10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0495 -0.03541 " pathEditMode="relative" rAng="0" ptsTypes="AA">
                                      <p:cBhvr>
                                        <p:cTn id="28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17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720000">
                                      <p:cBhvr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1.85185E-6 L 0.00313 -0.03843 " pathEditMode="relative" rAng="0" ptsTypes="AA">
                                      <p:cBhvr>
                                        <p:cTn id="32" dur="2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080000">
                                      <p:cBhvr>
                                        <p:cTn id="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0547 -0.0291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4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3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320000">
                                      <p:cBhvr>
                                        <p:cTn id="40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3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 sz="1600"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</p:spTree>
    <p:extLst>
      <p:ext uri="{BB962C8B-B14F-4D97-AF65-F5344CB8AC3E}">
        <p14:creationId xmlns:p14="http://schemas.microsoft.com/office/powerpoint/2010/main" val="3942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 numCol="2" spcCol="18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/>
              <a:t>Klik hier om uw tekst </a:t>
            </a:r>
            <a:r>
              <a:rPr lang="nl-NL" err="1"/>
              <a:t>to</a:t>
            </a:r>
            <a:r>
              <a:rPr lang="nl-NL"/>
              <a:t>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Source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 (TWEE KOLOMMEN)</a:t>
            </a:r>
          </a:p>
        </p:txBody>
      </p:sp>
    </p:spTree>
    <p:extLst>
      <p:ext uri="{BB962C8B-B14F-4D97-AF65-F5344CB8AC3E}">
        <p14:creationId xmlns:p14="http://schemas.microsoft.com/office/powerpoint/2010/main" val="32728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Plaats hier uw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0"/>
            <a:ext cx="10773500" cy="454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hier om uw tekst toe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Bron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48800" y="70675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4">
            <a:extLst>
              <a:ext uri="{FF2B5EF4-FFF2-40B4-BE49-F238E27FC236}">
                <a16:creationId xmlns:a16="http://schemas.microsoft.com/office/drawing/2014/main" id="{9EAA97A4-B74B-4BB9-A3CC-FBCCB8686B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5B37C277-0F4D-429E-96E7-74FC87EDB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08907EEE-8B91-49C4-B14C-FFBFA9D82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E359BD34-84BA-4E73-B366-266D92838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644B7006-6413-4FB4-B147-536E1B7E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8126AA05-D2AA-44D3-ADD9-4C9AC0B2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1C1C019E-2F62-4C81-8564-37825B81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5140EF41-CE3B-4305-A5A6-7D0A5FAC5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5926E08B-E783-4783-B268-DF96243AB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CF9594DD-D60F-4B2D-A1DA-6CCF68A3C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BF595182-CBDF-4D10-BC90-DBD7E3890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987CE1E4-038E-424B-BEAA-07232A7E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8DF80BC0-1E8E-469C-B531-16C7B1B13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4404E15F-4801-4890-9170-CA3B090CB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081731D7-115B-4A52-9915-CAB415550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84249A8E-6973-4555-8353-AB4EC73D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F7D8344E-5C65-465F-B0BB-95ED57C0D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7BB8A8A6-1629-4D75-9452-AB21AAB5D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C2A90957-9740-4229-9974-0DFDDB893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7C10D168-482E-4978-B6EB-A7987F4F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83CDC7E5-CD88-47E7-8E51-CD3F01918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191A6E3D-4473-4CB7-A6EE-E0869BC1E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08E12D7C-511D-4E73-AABB-33B78706B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862D08D-DDEB-4FB1-A687-2DCA37BD9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B8D9B677-3CAF-4ACF-B9F5-EDE23F83A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99837131-6230-4915-A69C-549D55378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D3E13A75-6C66-4C2E-A53D-507C24B70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5DBFB0D1-317C-4B45-8115-73751939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B227090C-784C-4995-9E23-9BFAE34A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4" name="Instructie">
            <a:extLst>
              <a:ext uri="{FF2B5EF4-FFF2-40B4-BE49-F238E27FC236}">
                <a16:creationId xmlns:a16="http://schemas.microsoft.com/office/drawing/2014/main" id="{A6F4066A-88A1-4386-8037-0AB418E035BE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95" name="Rechte verbindingslijn 394">
              <a:extLst>
                <a:ext uri="{FF2B5EF4-FFF2-40B4-BE49-F238E27FC236}">
                  <a16:creationId xmlns:a16="http://schemas.microsoft.com/office/drawing/2014/main" id="{A8193597-29CF-4358-B1E5-95E373E51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0F9C70F5-33EB-4C97-84B6-251EB58EBF9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816CCEE1-44A6-4E03-A2A9-8EDB1A143ABE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14325" marR="0" lvl="4" indent="-31432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Opsomming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6A55312F-BAE3-4689-8257-2BFE7265448D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F3215C40-4C57-4C14-A197-D8534D7B7BA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noProof="0">
                  <a:solidFill>
                    <a:schemeClr val="accent1"/>
                  </a:solidFill>
                  <a:latin typeface="Lato Hairline" panose="020F0202020204030203" pitchFamily="34" charset="0"/>
                  <a:ea typeface="+mn-ea"/>
                  <a:cs typeface="+mn-cs"/>
                </a:rPr>
                <a:t>Bron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CB9F9FD6-D3F6-423D-8571-840AF8339E6F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CD9FF998-80FA-4284-A73A-4D79B73A396F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spc="2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+mn-ea"/>
                  <a:cs typeface="+mn-cs"/>
                </a:rPr>
                <a:t>Introductie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02B83426-020B-410C-8CEE-5BB15D0100C4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1FC7E703-7E58-43AC-8CFC-64EAF0C56B6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Quote tekst</a:t>
              </a:r>
            </a:p>
          </p:txBody>
        </p:sp>
        <p:grpSp>
          <p:nvGrpSpPr>
            <p:cNvPr id="404" name="Meer informatie">
              <a:extLst>
                <a:ext uri="{FF2B5EF4-FFF2-40B4-BE49-F238E27FC236}">
                  <a16:creationId xmlns:a16="http://schemas.microsoft.com/office/drawing/2014/main" id="{64A913F9-17DD-4043-BE8E-73A0F68DC85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472" name="Freeform 101">
                <a:extLst>
                  <a:ext uri="{FF2B5EF4-FFF2-40B4-BE49-F238E27FC236}">
                    <a16:creationId xmlns:a16="http://schemas.microsoft.com/office/drawing/2014/main" id="{764950E5-8006-4986-B903-9B569C92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473" name="Rechthoek 472">
                <a:extLst>
                  <a:ext uri="{FF2B5EF4-FFF2-40B4-BE49-F238E27FC236}">
                    <a16:creationId xmlns:a16="http://schemas.microsoft.com/office/drawing/2014/main" id="{ACBB0A53-3CDE-4446-BD33-67DC125D836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474" name="Rechte verbindingslijn 473">
                <a:extLst>
                  <a:ext uri="{FF2B5EF4-FFF2-40B4-BE49-F238E27FC236}">
                    <a16:creationId xmlns:a16="http://schemas.microsoft.com/office/drawing/2014/main" id="{07197C0A-6A40-4458-8A67-D6B7FBE33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350164C-179B-49B3-BC20-1880B2482B9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6" name="Ovaal 405">
              <a:extLst>
                <a:ext uri="{FF2B5EF4-FFF2-40B4-BE49-F238E27FC236}">
                  <a16:creationId xmlns:a16="http://schemas.microsoft.com/office/drawing/2014/main" id="{B5AD2CF4-C8BC-4D22-BF53-35FBDF83FC8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7" name="Rechte verbindingslijn 406">
              <a:extLst>
                <a:ext uri="{FF2B5EF4-FFF2-40B4-BE49-F238E27FC236}">
                  <a16:creationId xmlns:a16="http://schemas.microsoft.com/office/drawing/2014/main" id="{B9D1FA4D-0311-4807-8F39-298237DC8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F85C30E0-DC5E-49E1-97C2-A87524DEA14B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20" name="Rechthoek 419">
                <a:extLst>
                  <a:ext uri="{FF2B5EF4-FFF2-40B4-BE49-F238E27FC236}">
                    <a16:creationId xmlns:a16="http://schemas.microsoft.com/office/drawing/2014/main" id="{7766F7AA-152B-4742-B110-77F8701433B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3ABC021D-82B3-4718-9881-1CCCD11A7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586B31B4-87AA-42FD-B99D-472BE96FC3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75D8D17-4CD5-4DEB-8DEE-D0F0351E81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4" name="Groep 423">
                <a:extLst>
                  <a:ext uri="{FF2B5EF4-FFF2-40B4-BE49-F238E27FC236}">
                    <a16:creationId xmlns:a16="http://schemas.microsoft.com/office/drawing/2014/main" id="{2D369ED1-3322-4105-B776-4B5078CF34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463" name="Groep 462">
                  <a:extLst>
                    <a:ext uri="{FF2B5EF4-FFF2-40B4-BE49-F238E27FC236}">
                      <a16:creationId xmlns:a16="http://schemas.microsoft.com/office/drawing/2014/main" id="{7625AF2F-EEE7-472E-9816-32797F1BC28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467" name="Rechte verbindingslijn 466">
                    <a:extLst>
                      <a:ext uri="{FF2B5EF4-FFF2-40B4-BE49-F238E27FC236}">
                        <a16:creationId xmlns:a16="http://schemas.microsoft.com/office/drawing/2014/main" id="{3FFDEB0E-638D-4C2B-A59B-4FEA8B275F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8" name="Rechte verbindingslijn 467">
                    <a:extLst>
                      <a:ext uri="{FF2B5EF4-FFF2-40B4-BE49-F238E27FC236}">
                        <a16:creationId xmlns:a16="http://schemas.microsoft.com/office/drawing/2014/main" id="{0D42A957-171D-43EB-9755-52AD1EC16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9" name="Rechte verbindingslijn 468">
                    <a:extLst>
                      <a:ext uri="{FF2B5EF4-FFF2-40B4-BE49-F238E27FC236}">
                        <a16:creationId xmlns:a16="http://schemas.microsoft.com/office/drawing/2014/main" id="{418C2007-5C33-4437-BE91-7E9CF8C8FF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0" name="Rechte verbindingslijn 469">
                    <a:extLst>
                      <a:ext uri="{FF2B5EF4-FFF2-40B4-BE49-F238E27FC236}">
                        <a16:creationId xmlns:a16="http://schemas.microsoft.com/office/drawing/2014/main" id="{693E23BB-2EFE-487D-87C0-FDDAEEE56B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1" name="Rechte verbindingslijn 470">
                    <a:extLst>
                      <a:ext uri="{FF2B5EF4-FFF2-40B4-BE49-F238E27FC236}">
                        <a16:creationId xmlns:a16="http://schemas.microsoft.com/office/drawing/2014/main" id="{2FD7C9C1-25C0-46E4-9373-572578725D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64" name="Groep 463">
                  <a:extLst>
                    <a:ext uri="{FF2B5EF4-FFF2-40B4-BE49-F238E27FC236}">
                      <a16:creationId xmlns:a16="http://schemas.microsoft.com/office/drawing/2014/main" id="{492CFDC2-2218-4B0E-A82F-4C4C45D7BA0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65" name="Rechthoek 464">
                    <a:extLst>
                      <a:ext uri="{FF2B5EF4-FFF2-40B4-BE49-F238E27FC236}">
                        <a16:creationId xmlns:a16="http://schemas.microsoft.com/office/drawing/2014/main" id="{9FF9BFE3-0E6E-422D-8DB1-DD478DA8E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Pijl: punthaak 465">
                    <a:extLst>
                      <a:ext uri="{FF2B5EF4-FFF2-40B4-BE49-F238E27FC236}">
                        <a16:creationId xmlns:a16="http://schemas.microsoft.com/office/drawing/2014/main" id="{9408C3B1-2BE9-4D3D-8D70-DA011071FA7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25" name="Groep 424">
                <a:extLst>
                  <a:ext uri="{FF2B5EF4-FFF2-40B4-BE49-F238E27FC236}">
                    <a16:creationId xmlns:a16="http://schemas.microsoft.com/office/drawing/2014/main" id="{085425FD-7294-45B4-8225-BD3D0D06860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454" name="Groep 453">
                  <a:extLst>
                    <a:ext uri="{FF2B5EF4-FFF2-40B4-BE49-F238E27FC236}">
                      <a16:creationId xmlns:a16="http://schemas.microsoft.com/office/drawing/2014/main" id="{EE2B06F4-0A89-4A5A-95A0-94D88A24568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458" name="Rechte verbindingslijn 457">
                    <a:extLst>
                      <a:ext uri="{FF2B5EF4-FFF2-40B4-BE49-F238E27FC236}">
                        <a16:creationId xmlns:a16="http://schemas.microsoft.com/office/drawing/2014/main" id="{D07A1994-2454-45FB-B914-E76362731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9" name="Rechte verbindingslijn 458">
                    <a:extLst>
                      <a:ext uri="{FF2B5EF4-FFF2-40B4-BE49-F238E27FC236}">
                        <a16:creationId xmlns:a16="http://schemas.microsoft.com/office/drawing/2014/main" id="{B5B94292-2F7E-4B03-8DC7-EFA7F02C67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0" name="Rechte verbindingslijn 459">
                    <a:extLst>
                      <a:ext uri="{FF2B5EF4-FFF2-40B4-BE49-F238E27FC236}">
                        <a16:creationId xmlns:a16="http://schemas.microsoft.com/office/drawing/2014/main" id="{F7BA10C7-F776-4938-9CBC-1A5636414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1" name="Rechte verbindingslijn 460">
                    <a:extLst>
                      <a:ext uri="{FF2B5EF4-FFF2-40B4-BE49-F238E27FC236}">
                        <a16:creationId xmlns:a16="http://schemas.microsoft.com/office/drawing/2014/main" id="{C296FC82-2C8A-4097-88A2-50F489F33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2" name="Rechte verbindingslijn 461">
                    <a:extLst>
                      <a:ext uri="{FF2B5EF4-FFF2-40B4-BE49-F238E27FC236}">
                        <a16:creationId xmlns:a16="http://schemas.microsoft.com/office/drawing/2014/main" id="{FCDF7EF6-0492-4C49-B1F7-DA969A17C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55" name="Groep 454">
                  <a:extLst>
                    <a:ext uri="{FF2B5EF4-FFF2-40B4-BE49-F238E27FC236}">
                      <a16:creationId xmlns:a16="http://schemas.microsoft.com/office/drawing/2014/main" id="{D714AFE0-60BB-4AFB-9606-1B85F1E4C8D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56" name="Rechthoek 455">
                    <a:extLst>
                      <a:ext uri="{FF2B5EF4-FFF2-40B4-BE49-F238E27FC236}">
                        <a16:creationId xmlns:a16="http://schemas.microsoft.com/office/drawing/2014/main" id="{A071C9CD-E1E9-4677-BF23-55F8BDFC4A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Pijl: punthaak 456">
                    <a:extLst>
                      <a:ext uri="{FF2B5EF4-FFF2-40B4-BE49-F238E27FC236}">
                        <a16:creationId xmlns:a16="http://schemas.microsoft.com/office/drawing/2014/main" id="{C5E5511E-E680-4270-B8B6-FBE93E20D71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6" name="Rechte verbindingslijn 425">
                <a:extLst>
                  <a:ext uri="{FF2B5EF4-FFF2-40B4-BE49-F238E27FC236}">
                    <a16:creationId xmlns:a16="http://schemas.microsoft.com/office/drawing/2014/main" id="{11F147A5-FF49-4960-AF7B-67BE587733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7EB7DDE4-B69E-4012-8821-F4232B5961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F45D7515-9F54-4604-B538-EAE9F482D26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3FA35AF0-6FF3-41B1-A1B2-B899DF4C7B0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985317C5-DF44-4A9A-A17C-F376980516A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5C2CA161-9CD9-48E4-A773-D907CF5F088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C865B9FE-436B-4606-A9DB-E18950C63A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130ED7C2-E451-4E21-9A8C-219B206052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9A83F392-E43F-4F30-9016-87AA6B58EF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0185480A-24CE-42DB-96CF-08B50ACFD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52B12C92-0C34-4A61-839F-03CB9C9B6A5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A9B298A0-72A8-45EB-8691-BFBABF1C7A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019E47D3-E935-4111-BD49-910CF75D78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30846ED7-A745-4221-98B2-C70DFBC71B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29" name="Groep 428">
                <a:extLst>
                  <a:ext uri="{FF2B5EF4-FFF2-40B4-BE49-F238E27FC236}">
                    <a16:creationId xmlns:a16="http://schemas.microsoft.com/office/drawing/2014/main" id="{B68D4D59-6301-4CAB-8A4B-F47661CC66B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1773B876-9AD7-4653-BBDF-D1B5921D2BF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3DE03ED3-F0DE-4D9C-B128-444289FA6E3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34" name="Groep 433">
                    <a:extLst>
                      <a:ext uri="{FF2B5EF4-FFF2-40B4-BE49-F238E27FC236}">
                        <a16:creationId xmlns:a16="http://schemas.microsoft.com/office/drawing/2014/main" id="{21F914BC-D6B2-4495-AC81-24184F9A1E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8" name="Rechte verbindingslijn 437">
                      <a:extLst>
                        <a:ext uri="{FF2B5EF4-FFF2-40B4-BE49-F238E27FC236}">
                          <a16:creationId xmlns:a16="http://schemas.microsoft.com/office/drawing/2014/main" id="{B99E92A1-2795-4247-BEDE-C9413CDB3F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9" name="Rechte verbindingslijn 438">
                      <a:extLst>
                        <a:ext uri="{FF2B5EF4-FFF2-40B4-BE49-F238E27FC236}">
                          <a16:creationId xmlns:a16="http://schemas.microsoft.com/office/drawing/2014/main" id="{8597037F-0D25-4C9B-A12B-7F203BCA84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0" name="Rechte verbindingslijn 439">
                      <a:extLst>
                        <a:ext uri="{FF2B5EF4-FFF2-40B4-BE49-F238E27FC236}">
                          <a16:creationId xmlns:a16="http://schemas.microsoft.com/office/drawing/2014/main" id="{D0763FC9-3D64-4080-A5C4-78BDFD982E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1" name="Rechte verbindingslijn 440">
                      <a:extLst>
                        <a:ext uri="{FF2B5EF4-FFF2-40B4-BE49-F238E27FC236}">
                          <a16:creationId xmlns:a16="http://schemas.microsoft.com/office/drawing/2014/main" id="{B0EBB530-C3B7-42F7-8F3A-D1CF5686D5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2" name="Rechte verbindingslijn 441">
                      <a:extLst>
                        <a:ext uri="{FF2B5EF4-FFF2-40B4-BE49-F238E27FC236}">
                          <a16:creationId xmlns:a16="http://schemas.microsoft.com/office/drawing/2014/main" id="{1F4EDFA3-68BC-4DC1-B647-83E5FB11A3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D39F588F-E525-471B-8527-E30D0CC6549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6" name="Rechthoek 435">
                      <a:extLst>
                        <a:ext uri="{FF2B5EF4-FFF2-40B4-BE49-F238E27FC236}">
                          <a16:creationId xmlns:a16="http://schemas.microsoft.com/office/drawing/2014/main" id="{CB063BB9-86BF-4DFF-ADE5-57BD93C75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7" name="Pijl: punthaak 436">
                      <a:extLst>
                        <a:ext uri="{FF2B5EF4-FFF2-40B4-BE49-F238E27FC236}">
                          <a16:creationId xmlns:a16="http://schemas.microsoft.com/office/drawing/2014/main" id="{58E4A900-CFC9-4C79-B225-329490991F6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30" name="Rechthoek 429">
                <a:extLst>
                  <a:ext uri="{FF2B5EF4-FFF2-40B4-BE49-F238E27FC236}">
                    <a16:creationId xmlns:a16="http://schemas.microsoft.com/office/drawing/2014/main" id="{C547AE95-5DA8-4710-99D2-2A298DFDCFE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C59562CC-BF97-49A4-A725-A14AF572ED0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9" name="Rechte verbindingslijn 408">
              <a:extLst>
                <a:ext uri="{FF2B5EF4-FFF2-40B4-BE49-F238E27FC236}">
                  <a16:creationId xmlns:a16="http://schemas.microsoft.com/office/drawing/2014/main" id="{1F4CD50B-C929-4FE0-96D0-4933EE213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0" name="Rechthoek 409">
              <a:extLst>
                <a:ext uri="{FF2B5EF4-FFF2-40B4-BE49-F238E27FC236}">
                  <a16:creationId xmlns:a16="http://schemas.microsoft.com/office/drawing/2014/main" id="{1038F3E0-97AF-4A4F-B46C-43F62BABB06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38125" marR="0" lvl="0" indent="-238125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10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3715AD6D-E657-48C1-A0DC-E469F65050C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5D54A11D-5225-4417-B4CD-8E8B4CB2514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13" name="Ovaal 412">
              <a:extLst>
                <a:ext uri="{FF2B5EF4-FFF2-40B4-BE49-F238E27FC236}">
                  <a16:creationId xmlns:a16="http://schemas.microsoft.com/office/drawing/2014/main" id="{9C47AED8-B88D-4BBD-9393-D2083F546BE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4" name="Rechthoek 413">
              <a:extLst>
                <a:ext uri="{FF2B5EF4-FFF2-40B4-BE49-F238E27FC236}">
                  <a16:creationId xmlns:a16="http://schemas.microsoft.com/office/drawing/2014/main" id="{C7C14EAB-618A-4FC5-A606-E9EF696F968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15" name="Ovaal 414">
              <a:extLst>
                <a:ext uri="{FF2B5EF4-FFF2-40B4-BE49-F238E27FC236}">
                  <a16:creationId xmlns:a16="http://schemas.microsoft.com/office/drawing/2014/main" id="{6DC28F4E-C180-49DF-BDFC-09D5ABFF1E9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472F6289-F77C-4E21-BB3F-54A0E03140F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373BA05C-71B6-465B-BE30-8C482A2724C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CFB3C4EA-9B5E-4A6B-9E3B-6EF8B8AF8538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spc="30" baseline="0" noProof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Kopje</a:t>
              </a:r>
            </a:p>
          </p:txBody>
        </p:sp>
        <p:sp>
          <p:nvSpPr>
            <p:cNvPr id="419" name="Rechthoek 418">
              <a:extLst>
                <a:ext uri="{FF2B5EF4-FFF2-40B4-BE49-F238E27FC236}">
                  <a16:creationId xmlns:a16="http://schemas.microsoft.com/office/drawing/2014/main" id="{E80D9000-BD69-45DD-B54E-0893FF933ED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3" r:id="rId2"/>
    <p:sldLayoutId id="2147483694" r:id="rId3"/>
    <p:sldLayoutId id="2147483690" r:id="rId4"/>
    <p:sldLayoutId id="2147483684" r:id="rId5"/>
    <p:sldLayoutId id="2147483692" r:id="rId6"/>
    <p:sldLayoutId id="2147483655" r:id="rId7"/>
    <p:sldLayoutId id="2147483658" r:id="rId8"/>
    <p:sldLayoutId id="2147483676" r:id="rId9"/>
    <p:sldLayoutId id="2147483669" r:id="rId10"/>
    <p:sldLayoutId id="2147483674" r:id="rId11"/>
    <p:sldLayoutId id="2147483691" r:id="rId12"/>
    <p:sldLayoutId id="2147483688" r:id="rId13"/>
    <p:sldLayoutId id="2147483680" r:id="rId14"/>
    <p:sldLayoutId id="2147483659" r:id="rId15"/>
    <p:sldLayoutId id="2147483660" r:id="rId16"/>
    <p:sldLayoutId id="2147483661" r:id="rId17"/>
    <p:sldLayoutId id="2147483662" r:id="rId18"/>
    <p:sldLayoutId id="2147483679" r:id="rId19"/>
    <p:sldLayoutId id="2147483687" r:id="rId20"/>
    <p:sldLayoutId id="2147483673" r:id="rId21"/>
    <p:sldLayoutId id="2147483677" r:id="rId22"/>
    <p:sldLayoutId id="2147483663" r:id="rId23"/>
    <p:sldLayoutId id="2147483665" r:id="rId24"/>
    <p:sldLayoutId id="2147483664" r:id="rId25"/>
    <p:sldLayoutId id="2147483671" r:id="rId26"/>
    <p:sldLayoutId id="2147483672" r:id="rId27"/>
    <p:sldLayoutId id="2147483666" r:id="rId28"/>
    <p:sldLayoutId id="2147483667" r:id="rId29"/>
    <p:sldLayoutId id="2147483675" r:id="rId30"/>
    <p:sldLayoutId id="2147483668" r:id="rId31"/>
    <p:sldLayoutId id="2147483696" r:id="rId32"/>
    <p:sldLayoutId id="2147483697" r:id="rId33"/>
    <p:sldLayoutId id="2147483698" r:id="rId34"/>
    <p:sldLayoutId id="2147483685" r:id="rId35"/>
    <p:sldLayoutId id="2147483678" r:id="rId36"/>
    <p:sldLayoutId id="2147483689" r:id="rId37"/>
    <p:sldLayoutId id="2147483703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100000"/>
        <a:buFont typeface="Muller Regular" pitchFamily="50" charset="0"/>
        <a:buChar char="−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b="1" kern="1200" cap="none" spc="30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3"/>
        </a:buClr>
        <a:buFont typeface="+mj-lt"/>
        <a:buAutoNum type="arabicPeriod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400" b="0" i="0" kern="1200">
          <a:solidFill>
            <a:schemeClr val="accent1"/>
          </a:solidFill>
          <a:latin typeface="Lato Hairline" panose="020F020202020403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0" i="0" kern="1200" spc="20" baseline="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776" userDrawn="1">
          <p15:clr>
            <a:srgbClr val="F26B43"/>
          </p15:clr>
        </p15:guide>
        <p15:guide id="3" orient="horz" pos="1002" userDrawn="1">
          <p15:clr>
            <a:srgbClr val="F26B43"/>
          </p15:clr>
        </p15:guide>
        <p15:guide id="5" orient="horz" pos="38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Plaats hier de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0"/>
            <a:ext cx="10773500" cy="454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hier om uw tekst toe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Bron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48800" y="70675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394" name="Instructie">
            <a:extLst>
              <a:ext uri="{FF2B5EF4-FFF2-40B4-BE49-F238E27FC236}">
                <a16:creationId xmlns:a16="http://schemas.microsoft.com/office/drawing/2014/main" id="{A6F4066A-88A1-4386-8037-0AB418E035BE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95" name="Rechte verbindingslijn 394">
              <a:extLst>
                <a:ext uri="{FF2B5EF4-FFF2-40B4-BE49-F238E27FC236}">
                  <a16:creationId xmlns:a16="http://schemas.microsoft.com/office/drawing/2014/main" id="{A8193597-29CF-4358-B1E5-95E373E51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0F9C70F5-33EB-4C97-84B6-251EB58EBF9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816CCEE1-44A6-4E03-A2A9-8EDB1A143ABE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14325" marR="0" lvl="4" indent="-31432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Opsomming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6A55312F-BAE3-4689-8257-2BFE7265448D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F3215C40-4C57-4C14-A197-D8534D7B7BA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noProof="0">
                  <a:solidFill>
                    <a:schemeClr val="accent1"/>
                  </a:solidFill>
                  <a:latin typeface="Lato Hairline" panose="020F0202020204030203" pitchFamily="34" charset="0"/>
                  <a:ea typeface="+mn-ea"/>
                  <a:cs typeface="+mn-cs"/>
                </a:rPr>
                <a:t>Bron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CB9F9FD6-D3F6-423D-8571-840AF8339E6F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CD9FF998-80FA-4284-A73A-4D79B73A396F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spc="2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+mn-ea"/>
                  <a:cs typeface="+mn-cs"/>
                </a:rPr>
                <a:t>Introductie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02B83426-020B-410C-8CEE-5BB15D0100C4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1FC7E703-7E58-43AC-8CFC-64EAF0C56B6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Quote tekst</a:t>
              </a:r>
            </a:p>
          </p:txBody>
        </p:sp>
        <p:grpSp>
          <p:nvGrpSpPr>
            <p:cNvPr id="404" name="Meer informatie">
              <a:extLst>
                <a:ext uri="{FF2B5EF4-FFF2-40B4-BE49-F238E27FC236}">
                  <a16:creationId xmlns:a16="http://schemas.microsoft.com/office/drawing/2014/main" id="{64A913F9-17DD-4043-BE8E-73A0F68DC85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472" name="Freeform 101">
                <a:extLst>
                  <a:ext uri="{FF2B5EF4-FFF2-40B4-BE49-F238E27FC236}">
                    <a16:creationId xmlns:a16="http://schemas.microsoft.com/office/drawing/2014/main" id="{764950E5-8006-4986-B903-9B569C92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473" name="Rechthoek 472">
                <a:extLst>
                  <a:ext uri="{FF2B5EF4-FFF2-40B4-BE49-F238E27FC236}">
                    <a16:creationId xmlns:a16="http://schemas.microsoft.com/office/drawing/2014/main" id="{ACBB0A53-3CDE-4446-BD33-67DC125D836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474" name="Rechte verbindingslijn 473">
                <a:extLst>
                  <a:ext uri="{FF2B5EF4-FFF2-40B4-BE49-F238E27FC236}">
                    <a16:creationId xmlns:a16="http://schemas.microsoft.com/office/drawing/2014/main" id="{07197C0A-6A40-4458-8A67-D6B7FBE33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350164C-179B-49B3-BC20-1880B2482B9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6" name="Ovaal 405">
              <a:extLst>
                <a:ext uri="{FF2B5EF4-FFF2-40B4-BE49-F238E27FC236}">
                  <a16:creationId xmlns:a16="http://schemas.microsoft.com/office/drawing/2014/main" id="{B5AD2CF4-C8BC-4D22-BF53-35FBDF83FC8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7" name="Rechte verbindingslijn 406">
              <a:extLst>
                <a:ext uri="{FF2B5EF4-FFF2-40B4-BE49-F238E27FC236}">
                  <a16:creationId xmlns:a16="http://schemas.microsoft.com/office/drawing/2014/main" id="{B9D1FA4D-0311-4807-8F39-298237DC8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F85C30E0-DC5E-49E1-97C2-A87524DEA14B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20" name="Rechthoek 419">
                <a:extLst>
                  <a:ext uri="{FF2B5EF4-FFF2-40B4-BE49-F238E27FC236}">
                    <a16:creationId xmlns:a16="http://schemas.microsoft.com/office/drawing/2014/main" id="{7766F7AA-152B-4742-B110-77F8701433B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3ABC021D-82B3-4718-9881-1CCCD11A7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586B31B4-87AA-42FD-B99D-472BE96FC3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75D8D17-4CD5-4DEB-8DEE-D0F0351E81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4" name="Groep 423">
                <a:extLst>
                  <a:ext uri="{FF2B5EF4-FFF2-40B4-BE49-F238E27FC236}">
                    <a16:creationId xmlns:a16="http://schemas.microsoft.com/office/drawing/2014/main" id="{2D369ED1-3322-4105-B776-4B5078CF34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463" name="Groep 462">
                  <a:extLst>
                    <a:ext uri="{FF2B5EF4-FFF2-40B4-BE49-F238E27FC236}">
                      <a16:creationId xmlns:a16="http://schemas.microsoft.com/office/drawing/2014/main" id="{7625AF2F-EEE7-472E-9816-32797F1BC28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467" name="Rechte verbindingslijn 466">
                    <a:extLst>
                      <a:ext uri="{FF2B5EF4-FFF2-40B4-BE49-F238E27FC236}">
                        <a16:creationId xmlns:a16="http://schemas.microsoft.com/office/drawing/2014/main" id="{3FFDEB0E-638D-4C2B-A59B-4FEA8B275F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8" name="Rechte verbindingslijn 467">
                    <a:extLst>
                      <a:ext uri="{FF2B5EF4-FFF2-40B4-BE49-F238E27FC236}">
                        <a16:creationId xmlns:a16="http://schemas.microsoft.com/office/drawing/2014/main" id="{0D42A957-171D-43EB-9755-52AD1EC16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9" name="Rechte verbindingslijn 468">
                    <a:extLst>
                      <a:ext uri="{FF2B5EF4-FFF2-40B4-BE49-F238E27FC236}">
                        <a16:creationId xmlns:a16="http://schemas.microsoft.com/office/drawing/2014/main" id="{418C2007-5C33-4437-BE91-7E9CF8C8FF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0" name="Rechte verbindingslijn 469">
                    <a:extLst>
                      <a:ext uri="{FF2B5EF4-FFF2-40B4-BE49-F238E27FC236}">
                        <a16:creationId xmlns:a16="http://schemas.microsoft.com/office/drawing/2014/main" id="{693E23BB-2EFE-487D-87C0-FDDAEEE56B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1" name="Rechte verbindingslijn 470">
                    <a:extLst>
                      <a:ext uri="{FF2B5EF4-FFF2-40B4-BE49-F238E27FC236}">
                        <a16:creationId xmlns:a16="http://schemas.microsoft.com/office/drawing/2014/main" id="{2FD7C9C1-25C0-46E4-9373-572578725D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64" name="Groep 463">
                  <a:extLst>
                    <a:ext uri="{FF2B5EF4-FFF2-40B4-BE49-F238E27FC236}">
                      <a16:creationId xmlns:a16="http://schemas.microsoft.com/office/drawing/2014/main" id="{492CFDC2-2218-4B0E-A82F-4C4C45D7BA0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65" name="Rechthoek 464">
                    <a:extLst>
                      <a:ext uri="{FF2B5EF4-FFF2-40B4-BE49-F238E27FC236}">
                        <a16:creationId xmlns:a16="http://schemas.microsoft.com/office/drawing/2014/main" id="{9FF9BFE3-0E6E-422D-8DB1-DD478DA8E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Pijl: punthaak 465">
                    <a:extLst>
                      <a:ext uri="{FF2B5EF4-FFF2-40B4-BE49-F238E27FC236}">
                        <a16:creationId xmlns:a16="http://schemas.microsoft.com/office/drawing/2014/main" id="{9408C3B1-2BE9-4D3D-8D70-DA011071FA7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25" name="Groep 424">
                <a:extLst>
                  <a:ext uri="{FF2B5EF4-FFF2-40B4-BE49-F238E27FC236}">
                    <a16:creationId xmlns:a16="http://schemas.microsoft.com/office/drawing/2014/main" id="{085425FD-7294-45B4-8225-BD3D0D06860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454" name="Groep 453">
                  <a:extLst>
                    <a:ext uri="{FF2B5EF4-FFF2-40B4-BE49-F238E27FC236}">
                      <a16:creationId xmlns:a16="http://schemas.microsoft.com/office/drawing/2014/main" id="{EE2B06F4-0A89-4A5A-95A0-94D88A24568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458" name="Rechte verbindingslijn 457">
                    <a:extLst>
                      <a:ext uri="{FF2B5EF4-FFF2-40B4-BE49-F238E27FC236}">
                        <a16:creationId xmlns:a16="http://schemas.microsoft.com/office/drawing/2014/main" id="{D07A1994-2454-45FB-B914-E76362731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9" name="Rechte verbindingslijn 458">
                    <a:extLst>
                      <a:ext uri="{FF2B5EF4-FFF2-40B4-BE49-F238E27FC236}">
                        <a16:creationId xmlns:a16="http://schemas.microsoft.com/office/drawing/2014/main" id="{B5B94292-2F7E-4B03-8DC7-EFA7F02C67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0" name="Rechte verbindingslijn 459">
                    <a:extLst>
                      <a:ext uri="{FF2B5EF4-FFF2-40B4-BE49-F238E27FC236}">
                        <a16:creationId xmlns:a16="http://schemas.microsoft.com/office/drawing/2014/main" id="{F7BA10C7-F776-4938-9CBC-1A5636414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1" name="Rechte verbindingslijn 460">
                    <a:extLst>
                      <a:ext uri="{FF2B5EF4-FFF2-40B4-BE49-F238E27FC236}">
                        <a16:creationId xmlns:a16="http://schemas.microsoft.com/office/drawing/2014/main" id="{C296FC82-2C8A-4097-88A2-50F489F33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2" name="Rechte verbindingslijn 461">
                    <a:extLst>
                      <a:ext uri="{FF2B5EF4-FFF2-40B4-BE49-F238E27FC236}">
                        <a16:creationId xmlns:a16="http://schemas.microsoft.com/office/drawing/2014/main" id="{FCDF7EF6-0492-4C49-B1F7-DA969A17C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55" name="Groep 454">
                  <a:extLst>
                    <a:ext uri="{FF2B5EF4-FFF2-40B4-BE49-F238E27FC236}">
                      <a16:creationId xmlns:a16="http://schemas.microsoft.com/office/drawing/2014/main" id="{D714AFE0-60BB-4AFB-9606-1B85F1E4C8D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56" name="Rechthoek 455">
                    <a:extLst>
                      <a:ext uri="{FF2B5EF4-FFF2-40B4-BE49-F238E27FC236}">
                        <a16:creationId xmlns:a16="http://schemas.microsoft.com/office/drawing/2014/main" id="{A071C9CD-E1E9-4677-BF23-55F8BDFC4A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Pijl: punthaak 456">
                    <a:extLst>
                      <a:ext uri="{FF2B5EF4-FFF2-40B4-BE49-F238E27FC236}">
                        <a16:creationId xmlns:a16="http://schemas.microsoft.com/office/drawing/2014/main" id="{C5E5511E-E680-4270-B8B6-FBE93E20D71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6" name="Rechte verbindingslijn 425">
                <a:extLst>
                  <a:ext uri="{FF2B5EF4-FFF2-40B4-BE49-F238E27FC236}">
                    <a16:creationId xmlns:a16="http://schemas.microsoft.com/office/drawing/2014/main" id="{11F147A5-FF49-4960-AF7B-67BE587733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7EB7DDE4-B69E-4012-8821-F4232B5961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F45D7515-9F54-4604-B538-EAE9F482D26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3FA35AF0-6FF3-41B1-A1B2-B899DF4C7B0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985317C5-DF44-4A9A-A17C-F376980516A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5C2CA161-9CD9-48E4-A773-D907CF5F088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C865B9FE-436B-4606-A9DB-E18950C63A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130ED7C2-E451-4E21-9A8C-219B206052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9A83F392-E43F-4F30-9016-87AA6B58EF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0185480A-24CE-42DB-96CF-08B50ACFD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52B12C92-0C34-4A61-839F-03CB9C9B6A5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A9B298A0-72A8-45EB-8691-BFBABF1C7A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019E47D3-E935-4111-BD49-910CF75D78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30846ED7-A745-4221-98B2-C70DFBC71B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29" name="Groep 428">
                <a:extLst>
                  <a:ext uri="{FF2B5EF4-FFF2-40B4-BE49-F238E27FC236}">
                    <a16:creationId xmlns:a16="http://schemas.microsoft.com/office/drawing/2014/main" id="{B68D4D59-6301-4CAB-8A4B-F47661CC66B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1773B876-9AD7-4653-BBDF-D1B5921D2BF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3DE03ED3-F0DE-4D9C-B128-444289FA6E3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34" name="Groep 433">
                    <a:extLst>
                      <a:ext uri="{FF2B5EF4-FFF2-40B4-BE49-F238E27FC236}">
                        <a16:creationId xmlns:a16="http://schemas.microsoft.com/office/drawing/2014/main" id="{21F914BC-D6B2-4495-AC81-24184F9A1E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8" name="Rechte verbindingslijn 437">
                      <a:extLst>
                        <a:ext uri="{FF2B5EF4-FFF2-40B4-BE49-F238E27FC236}">
                          <a16:creationId xmlns:a16="http://schemas.microsoft.com/office/drawing/2014/main" id="{B99E92A1-2795-4247-BEDE-C9413CDB3F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9" name="Rechte verbindingslijn 438">
                      <a:extLst>
                        <a:ext uri="{FF2B5EF4-FFF2-40B4-BE49-F238E27FC236}">
                          <a16:creationId xmlns:a16="http://schemas.microsoft.com/office/drawing/2014/main" id="{8597037F-0D25-4C9B-A12B-7F203BCA84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0" name="Rechte verbindingslijn 439">
                      <a:extLst>
                        <a:ext uri="{FF2B5EF4-FFF2-40B4-BE49-F238E27FC236}">
                          <a16:creationId xmlns:a16="http://schemas.microsoft.com/office/drawing/2014/main" id="{D0763FC9-3D64-4080-A5C4-78BDFD982E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1" name="Rechte verbindingslijn 440">
                      <a:extLst>
                        <a:ext uri="{FF2B5EF4-FFF2-40B4-BE49-F238E27FC236}">
                          <a16:creationId xmlns:a16="http://schemas.microsoft.com/office/drawing/2014/main" id="{B0EBB530-C3B7-42F7-8F3A-D1CF5686D5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2" name="Rechte verbindingslijn 441">
                      <a:extLst>
                        <a:ext uri="{FF2B5EF4-FFF2-40B4-BE49-F238E27FC236}">
                          <a16:creationId xmlns:a16="http://schemas.microsoft.com/office/drawing/2014/main" id="{1F4EDFA3-68BC-4DC1-B647-83E5FB11A3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D39F588F-E525-471B-8527-E30D0CC6549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6" name="Rechthoek 435">
                      <a:extLst>
                        <a:ext uri="{FF2B5EF4-FFF2-40B4-BE49-F238E27FC236}">
                          <a16:creationId xmlns:a16="http://schemas.microsoft.com/office/drawing/2014/main" id="{CB063BB9-86BF-4DFF-ADE5-57BD93C75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7" name="Pijl: punthaak 436">
                      <a:extLst>
                        <a:ext uri="{FF2B5EF4-FFF2-40B4-BE49-F238E27FC236}">
                          <a16:creationId xmlns:a16="http://schemas.microsoft.com/office/drawing/2014/main" id="{58E4A900-CFC9-4C79-B225-329490991F6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30" name="Rechthoek 429">
                <a:extLst>
                  <a:ext uri="{FF2B5EF4-FFF2-40B4-BE49-F238E27FC236}">
                    <a16:creationId xmlns:a16="http://schemas.microsoft.com/office/drawing/2014/main" id="{C547AE95-5DA8-4710-99D2-2A298DFDCFE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C59562CC-BF97-49A4-A725-A14AF572ED0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9" name="Rechte verbindingslijn 408">
              <a:extLst>
                <a:ext uri="{FF2B5EF4-FFF2-40B4-BE49-F238E27FC236}">
                  <a16:creationId xmlns:a16="http://schemas.microsoft.com/office/drawing/2014/main" id="{1F4CD50B-C929-4FE0-96D0-4933EE213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0" name="Rechthoek 409">
              <a:extLst>
                <a:ext uri="{FF2B5EF4-FFF2-40B4-BE49-F238E27FC236}">
                  <a16:creationId xmlns:a16="http://schemas.microsoft.com/office/drawing/2014/main" id="{1038F3E0-97AF-4A4F-B46C-43F62BABB06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38125" marR="0" lvl="0" indent="-238125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10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3715AD6D-E657-48C1-A0DC-E469F65050C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5D54A11D-5225-4417-B4CD-8E8B4CB2514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13" name="Ovaal 412">
              <a:extLst>
                <a:ext uri="{FF2B5EF4-FFF2-40B4-BE49-F238E27FC236}">
                  <a16:creationId xmlns:a16="http://schemas.microsoft.com/office/drawing/2014/main" id="{9C47AED8-B88D-4BBD-9393-D2083F546BE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4" name="Rechthoek 413">
              <a:extLst>
                <a:ext uri="{FF2B5EF4-FFF2-40B4-BE49-F238E27FC236}">
                  <a16:creationId xmlns:a16="http://schemas.microsoft.com/office/drawing/2014/main" id="{C7C14EAB-618A-4FC5-A606-E9EF696F968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15" name="Ovaal 414">
              <a:extLst>
                <a:ext uri="{FF2B5EF4-FFF2-40B4-BE49-F238E27FC236}">
                  <a16:creationId xmlns:a16="http://schemas.microsoft.com/office/drawing/2014/main" id="{6DC28F4E-C180-49DF-BDFC-09D5ABFF1E9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472F6289-F77C-4E21-BB3F-54A0E03140F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373BA05C-71B6-465B-BE30-8C482A2724C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CFB3C4EA-9B5E-4A6B-9E3B-6EF8B8AF8538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spc="30" baseline="0" noProof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Kopje</a:t>
              </a:r>
            </a:p>
          </p:txBody>
        </p:sp>
        <p:sp>
          <p:nvSpPr>
            <p:cNvPr id="419" name="Rechthoek 418">
              <a:extLst>
                <a:ext uri="{FF2B5EF4-FFF2-40B4-BE49-F238E27FC236}">
                  <a16:creationId xmlns:a16="http://schemas.microsoft.com/office/drawing/2014/main" id="{E80D9000-BD69-45DD-B54E-0893FF933ED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12C921-FCC6-4F67-BA2F-5A6C283704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906" y="183675"/>
            <a:ext cx="1392226" cy="4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SzPct val="90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SzPct val="100000"/>
        <a:buFont typeface="Muller Regular" pitchFamily="50" charset="0"/>
        <a:buChar char="−"/>
        <a:defRPr sz="160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b="1" kern="1200" cap="none" spc="30" baseline="0">
          <a:solidFill>
            <a:schemeClr val="accent2"/>
          </a:solidFill>
          <a:latin typeface="+mj-lt"/>
          <a:ea typeface="+mn-ea"/>
          <a:cs typeface="Calibri" panose="020F050202020403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defRPr sz="160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400" b="0" i="0" kern="1200">
          <a:solidFill>
            <a:schemeClr val="accent2"/>
          </a:solidFill>
          <a:latin typeface="Lato Hairline" panose="020F020202020403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0" i="0" kern="1200" spc="20" baseline="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Plaats hier uw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0"/>
            <a:ext cx="10773500" cy="454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hier om uw tekst toe te voegen, voor meer informatie kijkt u naar de instructies naast de slide.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Platte 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Nummering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Bron</a:t>
            </a:r>
          </a:p>
          <a:p>
            <a:pPr lvl="6"/>
            <a:r>
              <a:rPr lang="nl-NL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C9A0D5-BA7A-4A8F-AC4E-D8498B5FCE42}" type="datetimeFigureOut">
              <a:rPr lang="nl-NL" smtClean="0"/>
              <a:pPr/>
              <a:t>13-2-2024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48800" y="70675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4">
            <a:extLst>
              <a:ext uri="{FF2B5EF4-FFF2-40B4-BE49-F238E27FC236}">
                <a16:creationId xmlns:a16="http://schemas.microsoft.com/office/drawing/2014/main" id="{9EAA97A4-B74B-4BB9-A3CC-FBCCB8686B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5B37C277-0F4D-429E-96E7-74FC87EDB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08907EEE-8B91-49C4-B14C-FFBFA9D82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E359BD34-84BA-4E73-B366-266D92838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644B7006-6413-4FB4-B147-536E1B7E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8126AA05-D2AA-44D3-ADD9-4C9AC0B2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1C1C019E-2F62-4C81-8564-37825B81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5140EF41-CE3B-4305-A5A6-7D0A5FAC5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5926E08B-E783-4783-B268-DF96243AB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CF9594DD-D60F-4B2D-A1DA-6CCF68A3C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BF595182-CBDF-4D10-BC90-DBD7E3890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987CE1E4-038E-424B-BEAA-07232A7E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8DF80BC0-1E8E-469C-B531-16C7B1B13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4404E15F-4801-4890-9170-CA3B090CB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081731D7-115B-4A52-9915-CAB415550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84249A8E-6973-4555-8353-AB4EC73D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F7D8344E-5C65-465F-B0BB-95ED57C0D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7BB8A8A6-1629-4D75-9452-AB21AAB5D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C2A90957-9740-4229-9974-0DFDDB893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7C10D168-482E-4978-B6EB-A7987F4F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83CDC7E5-CD88-47E7-8E51-CD3F01918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191A6E3D-4473-4CB7-A6EE-E0869BC1E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08E12D7C-511D-4E73-AABB-33B78706B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862D08D-DDEB-4FB1-A687-2DCA37BD9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B8D9B677-3CAF-4ACF-B9F5-EDE23F83A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99837131-6230-4915-A69C-549D55378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D3E13A75-6C66-4C2E-A53D-507C24B70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5DBFB0D1-317C-4B45-8115-73751939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B227090C-784C-4995-9E23-9BFAE34A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4" name="Instructie">
            <a:extLst>
              <a:ext uri="{FF2B5EF4-FFF2-40B4-BE49-F238E27FC236}">
                <a16:creationId xmlns:a16="http://schemas.microsoft.com/office/drawing/2014/main" id="{A6F4066A-88A1-4386-8037-0AB418E035BE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95" name="Rechte verbindingslijn 394">
              <a:extLst>
                <a:ext uri="{FF2B5EF4-FFF2-40B4-BE49-F238E27FC236}">
                  <a16:creationId xmlns:a16="http://schemas.microsoft.com/office/drawing/2014/main" id="{A8193597-29CF-4358-B1E5-95E373E51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0F9C70F5-33EB-4C97-84B6-251EB58EBF9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816CCEE1-44A6-4E03-A2A9-8EDB1A143ABE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14325" marR="0" lvl="4" indent="-31432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Opsomming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6A55312F-BAE3-4689-8257-2BFE7265448D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F3215C40-4C57-4C14-A197-D8534D7B7BA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noProof="0">
                  <a:solidFill>
                    <a:schemeClr val="accent1"/>
                  </a:solidFill>
                  <a:latin typeface="Lato Hairline" panose="020F0202020204030203" pitchFamily="34" charset="0"/>
                  <a:ea typeface="+mn-ea"/>
                  <a:cs typeface="+mn-cs"/>
                </a:rPr>
                <a:t>Bron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CB9F9FD6-D3F6-423D-8571-840AF8339E6F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CD9FF998-80FA-4284-A73A-4D79B73A396F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spc="2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+mn-ea"/>
                  <a:cs typeface="+mn-cs"/>
                </a:rPr>
                <a:t>Introductie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02B83426-020B-410C-8CEE-5BB15D0100C4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1FC7E703-7E58-43AC-8CFC-64EAF0C56B6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Quote tekst</a:t>
              </a:r>
            </a:p>
          </p:txBody>
        </p:sp>
        <p:grpSp>
          <p:nvGrpSpPr>
            <p:cNvPr id="404" name="Meer informatie">
              <a:extLst>
                <a:ext uri="{FF2B5EF4-FFF2-40B4-BE49-F238E27FC236}">
                  <a16:creationId xmlns:a16="http://schemas.microsoft.com/office/drawing/2014/main" id="{64A913F9-17DD-4043-BE8E-73A0F68DC85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472" name="Freeform 101">
                <a:extLst>
                  <a:ext uri="{FF2B5EF4-FFF2-40B4-BE49-F238E27FC236}">
                    <a16:creationId xmlns:a16="http://schemas.microsoft.com/office/drawing/2014/main" id="{764950E5-8006-4986-B903-9B569C92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473" name="Rechthoek 472">
                <a:extLst>
                  <a:ext uri="{FF2B5EF4-FFF2-40B4-BE49-F238E27FC236}">
                    <a16:creationId xmlns:a16="http://schemas.microsoft.com/office/drawing/2014/main" id="{ACBB0A53-3CDE-4446-BD33-67DC125D836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474" name="Rechte verbindingslijn 473">
                <a:extLst>
                  <a:ext uri="{FF2B5EF4-FFF2-40B4-BE49-F238E27FC236}">
                    <a16:creationId xmlns:a16="http://schemas.microsoft.com/office/drawing/2014/main" id="{07197C0A-6A40-4458-8A67-D6B7FBE33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350164C-179B-49B3-BC20-1880B2482B9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6" name="Ovaal 405">
              <a:extLst>
                <a:ext uri="{FF2B5EF4-FFF2-40B4-BE49-F238E27FC236}">
                  <a16:creationId xmlns:a16="http://schemas.microsoft.com/office/drawing/2014/main" id="{B5AD2CF4-C8BC-4D22-BF53-35FBDF83FC8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7" name="Rechte verbindingslijn 406">
              <a:extLst>
                <a:ext uri="{FF2B5EF4-FFF2-40B4-BE49-F238E27FC236}">
                  <a16:creationId xmlns:a16="http://schemas.microsoft.com/office/drawing/2014/main" id="{B9D1FA4D-0311-4807-8F39-298237DC8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F85C30E0-DC5E-49E1-97C2-A87524DEA14B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20" name="Rechthoek 419">
                <a:extLst>
                  <a:ext uri="{FF2B5EF4-FFF2-40B4-BE49-F238E27FC236}">
                    <a16:creationId xmlns:a16="http://schemas.microsoft.com/office/drawing/2014/main" id="{7766F7AA-152B-4742-B110-77F8701433B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3ABC021D-82B3-4718-9881-1CCCD11A7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586B31B4-87AA-42FD-B99D-472BE96FC3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75D8D17-4CD5-4DEB-8DEE-D0F0351E81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4" name="Groep 423">
                <a:extLst>
                  <a:ext uri="{FF2B5EF4-FFF2-40B4-BE49-F238E27FC236}">
                    <a16:creationId xmlns:a16="http://schemas.microsoft.com/office/drawing/2014/main" id="{2D369ED1-3322-4105-B776-4B5078CF34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463" name="Groep 462">
                  <a:extLst>
                    <a:ext uri="{FF2B5EF4-FFF2-40B4-BE49-F238E27FC236}">
                      <a16:creationId xmlns:a16="http://schemas.microsoft.com/office/drawing/2014/main" id="{7625AF2F-EEE7-472E-9816-32797F1BC28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467" name="Rechte verbindingslijn 466">
                    <a:extLst>
                      <a:ext uri="{FF2B5EF4-FFF2-40B4-BE49-F238E27FC236}">
                        <a16:creationId xmlns:a16="http://schemas.microsoft.com/office/drawing/2014/main" id="{3FFDEB0E-638D-4C2B-A59B-4FEA8B275F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8" name="Rechte verbindingslijn 467">
                    <a:extLst>
                      <a:ext uri="{FF2B5EF4-FFF2-40B4-BE49-F238E27FC236}">
                        <a16:creationId xmlns:a16="http://schemas.microsoft.com/office/drawing/2014/main" id="{0D42A957-171D-43EB-9755-52AD1EC16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9" name="Rechte verbindingslijn 468">
                    <a:extLst>
                      <a:ext uri="{FF2B5EF4-FFF2-40B4-BE49-F238E27FC236}">
                        <a16:creationId xmlns:a16="http://schemas.microsoft.com/office/drawing/2014/main" id="{418C2007-5C33-4437-BE91-7E9CF8C8FF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0" name="Rechte verbindingslijn 469">
                    <a:extLst>
                      <a:ext uri="{FF2B5EF4-FFF2-40B4-BE49-F238E27FC236}">
                        <a16:creationId xmlns:a16="http://schemas.microsoft.com/office/drawing/2014/main" id="{693E23BB-2EFE-487D-87C0-FDDAEEE56B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1" name="Rechte verbindingslijn 470">
                    <a:extLst>
                      <a:ext uri="{FF2B5EF4-FFF2-40B4-BE49-F238E27FC236}">
                        <a16:creationId xmlns:a16="http://schemas.microsoft.com/office/drawing/2014/main" id="{2FD7C9C1-25C0-46E4-9373-572578725D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64" name="Groep 463">
                  <a:extLst>
                    <a:ext uri="{FF2B5EF4-FFF2-40B4-BE49-F238E27FC236}">
                      <a16:creationId xmlns:a16="http://schemas.microsoft.com/office/drawing/2014/main" id="{492CFDC2-2218-4B0E-A82F-4C4C45D7BA0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65" name="Rechthoek 464">
                    <a:extLst>
                      <a:ext uri="{FF2B5EF4-FFF2-40B4-BE49-F238E27FC236}">
                        <a16:creationId xmlns:a16="http://schemas.microsoft.com/office/drawing/2014/main" id="{9FF9BFE3-0E6E-422D-8DB1-DD478DA8E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Pijl: punthaak 465">
                    <a:extLst>
                      <a:ext uri="{FF2B5EF4-FFF2-40B4-BE49-F238E27FC236}">
                        <a16:creationId xmlns:a16="http://schemas.microsoft.com/office/drawing/2014/main" id="{9408C3B1-2BE9-4D3D-8D70-DA011071FA7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25" name="Groep 424">
                <a:extLst>
                  <a:ext uri="{FF2B5EF4-FFF2-40B4-BE49-F238E27FC236}">
                    <a16:creationId xmlns:a16="http://schemas.microsoft.com/office/drawing/2014/main" id="{085425FD-7294-45B4-8225-BD3D0D06860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454" name="Groep 453">
                  <a:extLst>
                    <a:ext uri="{FF2B5EF4-FFF2-40B4-BE49-F238E27FC236}">
                      <a16:creationId xmlns:a16="http://schemas.microsoft.com/office/drawing/2014/main" id="{EE2B06F4-0A89-4A5A-95A0-94D88A24568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458" name="Rechte verbindingslijn 457">
                    <a:extLst>
                      <a:ext uri="{FF2B5EF4-FFF2-40B4-BE49-F238E27FC236}">
                        <a16:creationId xmlns:a16="http://schemas.microsoft.com/office/drawing/2014/main" id="{D07A1994-2454-45FB-B914-E76362731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9" name="Rechte verbindingslijn 458">
                    <a:extLst>
                      <a:ext uri="{FF2B5EF4-FFF2-40B4-BE49-F238E27FC236}">
                        <a16:creationId xmlns:a16="http://schemas.microsoft.com/office/drawing/2014/main" id="{B5B94292-2F7E-4B03-8DC7-EFA7F02C67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0" name="Rechte verbindingslijn 459">
                    <a:extLst>
                      <a:ext uri="{FF2B5EF4-FFF2-40B4-BE49-F238E27FC236}">
                        <a16:creationId xmlns:a16="http://schemas.microsoft.com/office/drawing/2014/main" id="{F7BA10C7-F776-4938-9CBC-1A5636414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1" name="Rechte verbindingslijn 460">
                    <a:extLst>
                      <a:ext uri="{FF2B5EF4-FFF2-40B4-BE49-F238E27FC236}">
                        <a16:creationId xmlns:a16="http://schemas.microsoft.com/office/drawing/2014/main" id="{C296FC82-2C8A-4097-88A2-50F489F33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2" name="Rechte verbindingslijn 461">
                    <a:extLst>
                      <a:ext uri="{FF2B5EF4-FFF2-40B4-BE49-F238E27FC236}">
                        <a16:creationId xmlns:a16="http://schemas.microsoft.com/office/drawing/2014/main" id="{FCDF7EF6-0492-4C49-B1F7-DA969A17C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55" name="Groep 454">
                  <a:extLst>
                    <a:ext uri="{FF2B5EF4-FFF2-40B4-BE49-F238E27FC236}">
                      <a16:creationId xmlns:a16="http://schemas.microsoft.com/office/drawing/2014/main" id="{D714AFE0-60BB-4AFB-9606-1B85F1E4C8D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56" name="Rechthoek 455">
                    <a:extLst>
                      <a:ext uri="{FF2B5EF4-FFF2-40B4-BE49-F238E27FC236}">
                        <a16:creationId xmlns:a16="http://schemas.microsoft.com/office/drawing/2014/main" id="{A071C9CD-E1E9-4677-BF23-55F8BDFC4A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Pijl: punthaak 456">
                    <a:extLst>
                      <a:ext uri="{FF2B5EF4-FFF2-40B4-BE49-F238E27FC236}">
                        <a16:creationId xmlns:a16="http://schemas.microsoft.com/office/drawing/2014/main" id="{C5E5511E-E680-4270-B8B6-FBE93E20D71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6" name="Rechte verbindingslijn 425">
                <a:extLst>
                  <a:ext uri="{FF2B5EF4-FFF2-40B4-BE49-F238E27FC236}">
                    <a16:creationId xmlns:a16="http://schemas.microsoft.com/office/drawing/2014/main" id="{11F147A5-FF49-4960-AF7B-67BE587733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7EB7DDE4-B69E-4012-8821-F4232B5961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F45D7515-9F54-4604-B538-EAE9F482D26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3FA35AF0-6FF3-41B1-A1B2-B899DF4C7B0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985317C5-DF44-4A9A-A17C-F376980516A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5C2CA161-9CD9-48E4-A773-D907CF5F088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C865B9FE-436B-4606-A9DB-E18950C63A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130ED7C2-E451-4E21-9A8C-219B206052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9A83F392-E43F-4F30-9016-87AA6B58EF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0185480A-24CE-42DB-96CF-08B50ACFD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52B12C92-0C34-4A61-839F-03CB9C9B6A5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A9B298A0-72A8-45EB-8691-BFBABF1C7A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019E47D3-E935-4111-BD49-910CF75D78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30846ED7-A745-4221-98B2-C70DFBC71B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29" name="Groep 428">
                <a:extLst>
                  <a:ext uri="{FF2B5EF4-FFF2-40B4-BE49-F238E27FC236}">
                    <a16:creationId xmlns:a16="http://schemas.microsoft.com/office/drawing/2014/main" id="{B68D4D59-6301-4CAB-8A4B-F47661CC66B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1773B876-9AD7-4653-BBDF-D1B5921D2BF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3DE03ED3-F0DE-4D9C-B128-444289FA6E3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34" name="Groep 433">
                    <a:extLst>
                      <a:ext uri="{FF2B5EF4-FFF2-40B4-BE49-F238E27FC236}">
                        <a16:creationId xmlns:a16="http://schemas.microsoft.com/office/drawing/2014/main" id="{21F914BC-D6B2-4495-AC81-24184F9A1E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8" name="Rechte verbindingslijn 437">
                      <a:extLst>
                        <a:ext uri="{FF2B5EF4-FFF2-40B4-BE49-F238E27FC236}">
                          <a16:creationId xmlns:a16="http://schemas.microsoft.com/office/drawing/2014/main" id="{B99E92A1-2795-4247-BEDE-C9413CDB3F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9" name="Rechte verbindingslijn 438">
                      <a:extLst>
                        <a:ext uri="{FF2B5EF4-FFF2-40B4-BE49-F238E27FC236}">
                          <a16:creationId xmlns:a16="http://schemas.microsoft.com/office/drawing/2014/main" id="{8597037F-0D25-4C9B-A12B-7F203BCA84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0" name="Rechte verbindingslijn 439">
                      <a:extLst>
                        <a:ext uri="{FF2B5EF4-FFF2-40B4-BE49-F238E27FC236}">
                          <a16:creationId xmlns:a16="http://schemas.microsoft.com/office/drawing/2014/main" id="{D0763FC9-3D64-4080-A5C4-78BDFD982E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1" name="Rechte verbindingslijn 440">
                      <a:extLst>
                        <a:ext uri="{FF2B5EF4-FFF2-40B4-BE49-F238E27FC236}">
                          <a16:creationId xmlns:a16="http://schemas.microsoft.com/office/drawing/2014/main" id="{B0EBB530-C3B7-42F7-8F3A-D1CF5686D5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2" name="Rechte verbindingslijn 441">
                      <a:extLst>
                        <a:ext uri="{FF2B5EF4-FFF2-40B4-BE49-F238E27FC236}">
                          <a16:creationId xmlns:a16="http://schemas.microsoft.com/office/drawing/2014/main" id="{1F4EDFA3-68BC-4DC1-B647-83E5FB11A3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D39F588F-E525-471B-8527-E30D0CC6549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6" name="Rechthoek 435">
                      <a:extLst>
                        <a:ext uri="{FF2B5EF4-FFF2-40B4-BE49-F238E27FC236}">
                          <a16:creationId xmlns:a16="http://schemas.microsoft.com/office/drawing/2014/main" id="{CB063BB9-86BF-4DFF-ADE5-57BD93C75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7" name="Pijl: punthaak 436">
                      <a:extLst>
                        <a:ext uri="{FF2B5EF4-FFF2-40B4-BE49-F238E27FC236}">
                          <a16:creationId xmlns:a16="http://schemas.microsoft.com/office/drawing/2014/main" id="{58E4A900-CFC9-4C79-B225-329490991F6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30" name="Rechthoek 429">
                <a:extLst>
                  <a:ext uri="{FF2B5EF4-FFF2-40B4-BE49-F238E27FC236}">
                    <a16:creationId xmlns:a16="http://schemas.microsoft.com/office/drawing/2014/main" id="{C547AE95-5DA8-4710-99D2-2A298DFDCFE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C59562CC-BF97-49A4-A725-A14AF572ED0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9" name="Rechte verbindingslijn 408">
              <a:extLst>
                <a:ext uri="{FF2B5EF4-FFF2-40B4-BE49-F238E27FC236}">
                  <a16:creationId xmlns:a16="http://schemas.microsoft.com/office/drawing/2014/main" id="{1F4CD50B-C929-4FE0-96D0-4933EE213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0" name="Rechthoek 409">
              <a:extLst>
                <a:ext uri="{FF2B5EF4-FFF2-40B4-BE49-F238E27FC236}">
                  <a16:creationId xmlns:a16="http://schemas.microsoft.com/office/drawing/2014/main" id="{1038F3E0-97AF-4A4F-B46C-43F62BABB06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38125" marR="0" lvl="0" indent="-238125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10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3715AD6D-E657-48C1-A0DC-E469F65050C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5D54A11D-5225-4417-B4CD-8E8B4CB2514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13" name="Ovaal 412">
              <a:extLst>
                <a:ext uri="{FF2B5EF4-FFF2-40B4-BE49-F238E27FC236}">
                  <a16:creationId xmlns:a16="http://schemas.microsoft.com/office/drawing/2014/main" id="{9C47AED8-B88D-4BBD-9393-D2083F546BE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4" name="Rechthoek 413">
              <a:extLst>
                <a:ext uri="{FF2B5EF4-FFF2-40B4-BE49-F238E27FC236}">
                  <a16:creationId xmlns:a16="http://schemas.microsoft.com/office/drawing/2014/main" id="{C7C14EAB-618A-4FC5-A606-E9EF696F968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15" name="Ovaal 414">
              <a:extLst>
                <a:ext uri="{FF2B5EF4-FFF2-40B4-BE49-F238E27FC236}">
                  <a16:creationId xmlns:a16="http://schemas.microsoft.com/office/drawing/2014/main" id="{6DC28F4E-C180-49DF-BDFC-09D5ABFF1E9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472F6289-F77C-4E21-BB3F-54A0E03140F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i="0" kern="1200" noProof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373BA05C-71B6-465B-BE30-8C482A2724C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CFB3C4EA-9B5E-4A6B-9E3B-6EF8B8AF8538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spc="30" baseline="0" noProof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Kopje</a:t>
              </a:r>
            </a:p>
          </p:txBody>
        </p:sp>
        <p:sp>
          <p:nvSpPr>
            <p:cNvPr id="419" name="Rechthoek 418">
              <a:extLst>
                <a:ext uri="{FF2B5EF4-FFF2-40B4-BE49-F238E27FC236}">
                  <a16:creationId xmlns:a16="http://schemas.microsoft.com/office/drawing/2014/main" id="{E80D9000-BD69-45DD-B54E-0893FF933ED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100000"/>
        <a:buFont typeface="Muller Regular" pitchFamily="50" charset="0"/>
        <a:buChar char="−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b="1" kern="1200" cap="none" spc="30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3"/>
        </a:buClr>
        <a:buFont typeface="+mj-lt"/>
        <a:buAutoNum type="arabicPeriod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400" b="0" i="0" kern="1200">
          <a:solidFill>
            <a:schemeClr val="accent1"/>
          </a:solidFill>
          <a:latin typeface="Lato Hairline" panose="020F020202020403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0" i="0" kern="1200" spc="20" baseline="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776" userDrawn="1">
          <p15:clr>
            <a:srgbClr val="F26B43"/>
          </p15:clr>
        </p15:guide>
        <p15:guide id="3" orient="horz" pos="1002" userDrawn="1">
          <p15:clr>
            <a:srgbClr val="F26B43"/>
          </p15:clr>
        </p15:guide>
        <p15:guide id="5" orient="horz" pos="3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E1C29C3-FAAC-3519-228B-83CA76CB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Fiscale optimalisering	</a:t>
            </a:r>
            <a:endParaRPr lang="nl-NL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986703A4-D2FF-2EC6-4169-52F37B44A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Voorziening</a:t>
            </a:r>
          </a:p>
          <a:p>
            <a:pPr marL="0" indent="0">
              <a:buNone/>
            </a:pPr>
            <a:endParaRPr lang="nl-NL" sz="20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Kosten “nemen voordat uitgaven zijn gedaan.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Drie eisen</a:t>
            </a:r>
          </a:p>
          <a:p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Oorsprongseis (oorsprong kosten ligt voor einde boekjaar)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Toerekeningseis (kosten kunnen worden toegerekend)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Zekerheidseis (redelijk zeker dat kosten worden gemaakt)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60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46D00-94A1-1B12-662C-B45E0FEE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Fiscale optimalisering 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58B4A8-7261-2A0E-2889-8BA93D2B7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Voorziening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Voorbeelden: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Kosten groot onderhoud, bijvoorbeeld dakbedekking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Asbestverwijdering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Saneringskosten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Afvoer mest</a:t>
            </a:r>
          </a:p>
          <a:p>
            <a:endParaRPr lang="nl-NL" sz="2000" dirty="0"/>
          </a:p>
          <a:p>
            <a:r>
              <a:rPr lang="nl-NL" sz="2000" dirty="0"/>
              <a:t>Eenmalig voordeel in aftrek met inhaaltoevoeging</a:t>
            </a:r>
          </a:p>
          <a:p>
            <a:endParaRPr lang="nl-NL" sz="2000" dirty="0"/>
          </a:p>
          <a:p>
            <a:r>
              <a:rPr lang="nl-NL" sz="2000" dirty="0"/>
              <a:t>Nog geen uitgave =&gt; (tijdelijk) liquiditeitsvoordeel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8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A6991-9EEF-2638-DD95-3E969A31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Fiscale optimalisering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CDE3BF-3D1E-FEB3-5494-C03C2FF65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/>
              <a:t>Fiscale regelingen investeringen </a:t>
            </a:r>
          </a:p>
          <a:p>
            <a:endParaRPr lang="nl-NL" sz="2000"/>
          </a:p>
          <a:p>
            <a:r>
              <a:rPr lang="nl-NL" sz="2000"/>
              <a:t>KIA (kleinschaligheidsinvesteringsaftrek)</a:t>
            </a:r>
          </a:p>
          <a:p>
            <a:r>
              <a:rPr lang="nl-NL" sz="2000"/>
              <a:t>MIA/</a:t>
            </a:r>
            <a:r>
              <a:rPr lang="nl-NL" sz="2000" err="1"/>
              <a:t>Vamil</a:t>
            </a:r>
            <a:r>
              <a:rPr lang="nl-NL" sz="2000"/>
              <a:t> (milieu investeringsaftrek en willekeurige afschrijving)</a:t>
            </a:r>
          </a:p>
          <a:p>
            <a:r>
              <a:rPr lang="nl-NL" sz="2000"/>
              <a:t>EIA (energie investeringsaftrek)</a:t>
            </a:r>
          </a:p>
          <a:p>
            <a:endParaRPr lang="nl-NL" sz="2000"/>
          </a:p>
          <a:p>
            <a:pPr marL="0" indent="0">
              <a:buNone/>
            </a:pPr>
            <a:r>
              <a:rPr lang="nl-NL" sz="2000"/>
              <a:t>Niet alle combinaties zijn mogelijk </a:t>
            </a:r>
          </a:p>
          <a:p>
            <a:r>
              <a:rPr lang="nl-NL" sz="2000"/>
              <a:t>Geen samenloop EIA en MIA</a:t>
            </a:r>
          </a:p>
          <a:p>
            <a:r>
              <a:rPr lang="nl-NL" sz="2000"/>
              <a:t>EIA óf MIA/</a:t>
            </a:r>
            <a:r>
              <a:rPr lang="nl-NL" sz="2000" err="1"/>
              <a:t>Vamil</a:t>
            </a:r>
            <a:r>
              <a:rPr lang="nl-NL" sz="2000"/>
              <a:t> wel in combinatie met KIA</a:t>
            </a:r>
          </a:p>
          <a:p>
            <a:r>
              <a:rPr lang="nl-NL" sz="2000"/>
              <a:t>EIA en MIA/</a:t>
            </a:r>
            <a:r>
              <a:rPr lang="nl-NL" sz="2000" err="1"/>
              <a:t>Vamil</a:t>
            </a:r>
            <a:r>
              <a:rPr lang="nl-NL" sz="2000"/>
              <a:t> niet te combineren met ISDE (subsidie)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0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588D6-5666-FE41-F827-2E1F4BC1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Fiscale optimalisering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2BF563-20FC-A2A0-3DC2-DCAD3C606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/>
              <a:t>Kleinschaligheidsinvesteringsaftrek 2022 (KIA) </a:t>
            </a:r>
          </a:p>
          <a:p>
            <a:endParaRPr lang="nl-NL"/>
          </a:p>
        </p:txBody>
      </p:sp>
      <p:graphicFrame>
        <p:nvGraphicFramePr>
          <p:cNvPr id="4" name="Tabel 2">
            <a:extLst>
              <a:ext uri="{FF2B5EF4-FFF2-40B4-BE49-F238E27FC236}">
                <a16:creationId xmlns:a16="http://schemas.microsoft.com/office/drawing/2014/main" id="{6D62F204-5B20-394B-48DC-6E99D465C219}"/>
              </a:ext>
            </a:extLst>
          </p:cNvPr>
          <p:cNvGraphicFramePr>
            <a:graphicFrameLocks/>
          </p:cNvGraphicFramePr>
          <p:nvPr/>
        </p:nvGraphicFramePr>
        <p:xfrm>
          <a:off x="1816099" y="2374252"/>
          <a:ext cx="8559802" cy="3634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680">
                  <a:extLst>
                    <a:ext uri="{9D8B030D-6E8A-4147-A177-3AD203B41FA5}">
                      <a16:colId xmlns:a16="http://schemas.microsoft.com/office/drawing/2014/main" val="817363575"/>
                    </a:ext>
                  </a:extLst>
                </a:gridCol>
                <a:gridCol w="1524939">
                  <a:extLst>
                    <a:ext uri="{9D8B030D-6E8A-4147-A177-3AD203B41FA5}">
                      <a16:colId xmlns:a16="http://schemas.microsoft.com/office/drawing/2014/main" val="1501222213"/>
                    </a:ext>
                  </a:extLst>
                </a:gridCol>
                <a:gridCol w="5531183">
                  <a:extLst>
                    <a:ext uri="{9D8B030D-6E8A-4147-A177-3AD203B41FA5}">
                      <a16:colId xmlns:a16="http://schemas.microsoft.com/office/drawing/2014/main" val="3601228223"/>
                    </a:ext>
                  </a:extLst>
                </a:gridCol>
              </a:tblGrid>
              <a:tr h="777370">
                <a:tc>
                  <a:txBody>
                    <a:bodyPr/>
                    <a:lstStyle/>
                    <a:p>
                      <a:r>
                        <a:rPr lang="nl-NL" sz="2200"/>
                        <a:t>meer dan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maar niet meer dan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bedraagt de kleinschaligheidsinvesteringsaftrek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615621483"/>
                  </a:ext>
                </a:extLst>
              </a:tr>
              <a:tr h="501771">
                <a:tc>
                  <a:txBody>
                    <a:bodyPr/>
                    <a:lstStyle/>
                    <a:p>
                      <a:r>
                        <a:rPr lang="nl-NL" sz="220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€ 2.400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747702939"/>
                  </a:ext>
                </a:extLst>
              </a:tr>
              <a:tr h="443344">
                <a:tc>
                  <a:txBody>
                    <a:bodyPr/>
                    <a:lstStyle/>
                    <a:p>
                      <a:r>
                        <a:rPr lang="nl-NL" sz="2200"/>
                        <a:t>€ 2.400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€ 59.939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28% van het investeringsbedrag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146479906"/>
                  </a:ext>
                </a:extLst>
              </a:tr>
              <a:tr h="506639">
                <a:tc>
                  <a:txBody>
                    <a:bodyPr/>
                    <a:lstStyle/>
                    <a:p>
                      <a:r>
                        <a:rPr lang="nl-NL" sz="2200"/>
                        <a:t>€ 59.939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€ 110.998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€ 16.784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759989679"/>
                  </a:ext>
                </a:extLst>
              </a:tr>
              <a:tr h="799332">
                <a:tc>
                  <a:txBody>
                    <a:bodyPr/>
                    <a:lstStyle/>
                    <a:p>
                      <a:r>
                        <a:rPr lang="nl-NL" sz="2200"/>
                        <a:t>€ 110.998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€ 332.994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€ 16.784 verminderd met 7,56% van het investeringsbedrag boven de € 110.998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64604856"/>
                  </a:ext>
                </a:extLst>
              </a:tr>
              <a:tr h="601429">
                <a:tc>
                  <a:txBody>
                    <a:bodyPr/>
                    <a:lstStyle/>
                    <a:p>
                      <a:r>
                        <a:rPr lang="nl-NL" sz="2200"/>
                        <a:t>€ 332.994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nl-NL" sz="2200"/>
                        <a:t>€ 0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95069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32EAC-860D-8CAF-3E16-D0F53394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Fiscale optimalisering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59F91B-57C5-38A4-CB8A-13387EA2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231900"/>
            <a:ext cx="10773500" cy="4906100"/>
          </a:xfrm>
        </p:spPr>
        <p:txBody>
          <a:bodyPr/>
          <a:lstStyle/>
          <a:p>
            <a:pPr marL="0" indent="0">
              <a:buNone/>
            </a:pPr>
            <a:r>
              <a:rPr lang="nl-NL" sz="2000" b="1" dirty="0"/>
              <a:t>Voorbeeld KIA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dirty="0"/>
              <a:t>Vennootschappelijk investeringen (vennoot A en B) € 40.000</a:t>
            </a:r>
          </a:p>
          <a:p>
            <a:pPr marL="0" indent="0">
              <a:buNone/>
            </a:pPr>
            <a:r>
              <a:rPr lang="nl-NL" sz="2000" dirty="0"/>
              <a:t>Buitenvennootschappelijke investering vennoot A € 60.000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Vennoot A</a:t>
            </a:r>
          </a:p>
          <a:p>
            <a:pPr marL="0" indent="0">
              <a:buNone/>
            </a:pPr>
            <a:r>
              <a:rPr lang="nl-NL" sz="2000" dirty="0"/>
              <a:t>((20.000 + 60.000) / 100.000) x vast bedrag 16.784 = 13.427</a:t>
            </a:r>
          </a:p>
          <a:p>
            <a:pPr marL="0" indent="0">
              <a:buNone/>
            </a:pPr>
            <a:r>
              <a:rPr lang="nl-NL" sz="2000" dirty="0"/>
              <a:t>Vennoot B</a:t>
            </a:r>
          </a:p>
          <a:p>
            <a:pPr marL="0" indent="0">
              <a:buNone/>
            </a:pPr>
            <a:r>
              <a:rPr lang="nl-NL" sz="2000" dirty="0"/>
              <a:t>(20.000 / 40.000) x 28% x 40.000 = 5.600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  <a:latin typeface="+mn-lt"/>
              </a:rPr>
              <a:t>Totale KIA daarmee 13.427+5.600 = 19.027 (hoger dan max. bedrag!)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18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D4AC2-2649-B75D-645C-C7FD54DB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Fiscale optimalisering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9178DA-AFFB-85B0-6309-599DEEF3F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Aangaan samenwerkingsverband </a:t>
            </a:r>
          </a:p>
          <a:p>
            <a:endParaRPr lang="nl-NL" sz="2000" dirty="0"/>
          </a:p>
          <a:p>
            <a:r>
              <a:rPr lang="nl-NL" sz="2000" dirty="0"/>
              <a:t>Spreiden van belastingdruk over de winst over meerdere vennoten waardoor tariefvoordeel</a:t>
            </a:r>
          </a:p>
          <a:p>
            <a:endParaRPr lang="nl-NL" sz="2000" dirty="0"/>
          </a:p>
          <a:p>
            <a:r>
              <a:rPr lang="nl-NL" sz="2000" dirty="0"/>
              <a:t>Partner, kinderen, derden…of </a:t>
            </a:r>
            <a:r>
              <a:rPr lang="nl-NL" sz="2000" b="1" dirty="0"/>
              <a:t>eigen BV</a:t>
            </a:r>
          </a:p>
          <a:p>
            <a:endParaRPr lang="nl-NL" sz="2000" dirty="0"/>
          </a:p>
          <a:p>
            <a:r>
              <a:rPr lang="nl-NL" sz="2000" dirty="0"/>
              <a:t>Toegang diverse faciliteiten (IB/WASO)</a:t>
            </a:r>
          </a:p>
          <a:p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5A98385-4E11-3380-CAC6-6399337F63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20425"/>
          <a:stretch>
            <a:fillRect/>
          </a:stretch>
        </p:blipFill>
        <p:spPr/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F9EE14-A271-D76F-59DE-63E4892ED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1B3666C-BE24-0F83-D6AF-D872CBAF87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62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FFBA9-6D74-9E23-E212-B8749F67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/>
              <a:t>Hoe werkt een BV?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C3EC29-305F-7823-956E-9DD8ECAA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/>
              <a:t>BV is een zelfstandig rechtspersoon met een of meerdere </a:t>
            </a:r>
            <a:r>
              <a:rPr lang="nl-NL" sz="2000" dirty="0" err="1"/>
              <a:t>dga’s</a:t>
            </a:r>
            <a:r>
              <a:rPr lang="nl-NL" sz="2000" dirty="0"/>
              <a:t> (directeur groot aandeelhouder)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Winst belast met vennootschapsbelasting: </a:t>
            </a:r>
          </a:p>
          <a:p>
            <a:pPr marL="0" indent="0">
              <a:buNone/>
            </a:pPr>
            <a:r>
              <a:rPr lang="nl-NL" sz="2000" dirty="0"/>
              <a:t>- 19 % bij een winst tot € 200.000</a:t>
            </a:r>
          </a:p>
          <a:p>
            <a:pPr marL="0" indent="0">
              <a:buNone/>
            </a:pPr>
            <a:r>
              <a:rPr lang="nl-NL" sz="2000" dirty="0"/>
              <a:t>- 25,8 % daarboven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000" dirty="0"/>
              <a:t>Uitkeringen </a:t>
            </a:r>
            <a:r>
              <a:rPr lang="nl-NL" sz="2000" dirty="0" err="1"/>
              <a:t>dga</a:t>
            </a:r>
            <a:r>
              <a:rPr lang="nl-NL" sz="2000" dirty="0"/>
              <a:t> belast met AB-heffing:</a:t>
            </a:r>
          </a:p>
          <a:p>
            <a:pPr marL="0" indent="0">
              <a:buNone/>
            </a:pPr>
            <a:r>
              <a:rPr lang="nl-NL" sz="2000" dirty="0"/>
              <a:t>- 24,5 % bij een uitkering tot € 67.000</a:t>
            </a:r>
          </a:p>
          <a:p>
            <a:pPr marL="0" indent="0">
              <a:buNone/>
            </a:pPr>
            <a:r>
              <a:rPr lang="nl-NL" sz="2000" dirty="0"/>
              <a:t>- 33 % daarboven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30DDD65-E111-743B-4225-5354FE4D777A}"/>
              </a:ext>
            </a:extLst>
          </p:cNvPr>
          <p:cNvSpPr/>
          <p:nvPr/>
        </p:nvSpPr>
        <p:spPr>
          <a:xfrm>
            <a:off x="8351032" y="4450682"/>
            <a:ext cx="1510522" cy="1516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BV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6317987-E6B8-EF22-B4CA-8D8953722B4A}"/>
              </a:ext>
            </a:extLst>
          </p:cNvPr>
          <p:cNvSpPr/>
          <p:nvPr/>
        </p:nvSpPr>
        <p:spPr>
          <a:xfrm>
            <a:off x="8191893" y="2187019"/>
            <a:ext cx="1828800" cy="16685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dga</a:t>
            </a:r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481BD0D-3BCA-46C3-A40C-1E6A4D668C74}"/>
              </a:ext>
            </a:extLst>
          </p:cNvPr>
          <p:cNvCxnSpPr>
            <a:cxnSpLocks/>
            <a:stCxn id="5" idx="4"/>
            <a:endCxn id="4" idx="0"/>
          </p:cNvCxnSpPr>
          <p:nvPr/>
        </p:nvCxnSpPr>
        <p:spPr>
          <a:xfrm>
            <a:off x="9106293" y="3855563"/>
            <a:ext cx="0" cy="595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7B9A-2C17-CBA3-E3BD-432F476BE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70C44-0E27-494E-2B5C-DD2E1A16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/>
              <a:t>Hoe werkt een BV?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9A8FCB-B2B6-7C50-0641-C4D54ADED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Nadelen BV</a:t>
            </a:r>
          </a:p>
          <a:p>
            <a:pPr marL="0" indent="0">
              <a:buNone/>
            </a:pPr>
            <a:endParaRPr lang="nl-NL" sz="2000" b="1" dirty="0"/>
          </a:p>
          <a:p>
            <a:r>
              <a:rPr lang="nl-NL" sz="2000" dirty="0"/>
              <a:t>Gebruikelijk loon € 56.000 (ook bij lage winsten)</a:t>
            </a:r>
          </a:p>
          <a:p>
            <a:r>
              <a:rPr lang="nl-NL" sz="2000" dirty="0"/>
              <a:t>Geen ondernemersfaciliteiten</a:t>
            </a:r>
          </a:p>
          <a:p>
            <a:r>
              <a:rPr lang="nl-NL" sz="2000" dirty="0"/>
              <a:t>Beperktere doorschuifregeling bij bedrijfsopvolging</a:t>
            </a:r>
          </a:p>
          <a:p>
            <a:r>
              <a:rPr lang="nl-NL" sz="2000" dirty="0"/>
              <a:t>Agro -&gt; wel landbouwvrijstelling </a:t>
            </a:r>
            <a:r>
              <a:rPr lang="nl-NL" sz="2000" dirty="0" err="1"/>
              <a:t>Vpb</a:t>
            </a:r>
            <a:r>
              <a:rPr lang="nl-NL" sz="2000" dirty="0"/>
              <a:t> maar niet voor AB!</a:t>
            </a:r>
          </a:p>
          <a:p>
            <a:r>
              <a:rPr lang="nl-NL" sz="2000" dirty="0"/>
              <a:t>Agro -&gt; geen afroming fosfaatrechten meer</a:t>
            </a:r>
          </a:p>
        </p:txBody>
      </p:sp>
    </p:spTree>
    <p:extLst>
      <p:ext uri="{BB962C8B-B14F-4D97-AF65-F5344CB8AC3E}">
        <p14:creationId xmlns:p14="http://schemas.microsoft.com/office/powerpoint/2010/main" val="34842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48783-0BD2-B87C-A887-43AE3CD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een BV?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017752-36CC-F2A7-0995-C883DFB3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ea typeface="Lato Light"/>
                <a:cs typeface="Lato Light"/>
              </a:rPr>
              <a:t>Ontwikkeling tarieven in de vennootschapsbelasting</a:t>
            </a: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pPr lvl="2"/>
            <a:r>
              <a:rPr lang="nl-NL" dirty="0">
                <a:ea typeface="Lato Light"/>
                <a:cs typeface="Lato Light"/>
              </a:rPr>
              <a:t>             Aanmerkelijk belangheffing (box 2)</a:t>
            </a:r>
          </a:p>
          <a:p>
            <a:pPr lvl="2"/>
            <a:endParaRPr lang="nl-NL" dirty="0">
              <a:ea typeface="Lato Light"/>
              <a:cs typeface="Lato Light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BD8C2114-D4B7-66CB-5782-8391A11D3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56519"/>
              </p:ext>
            </p:extLst>
          </p:nvPr>
        </p:nvGraphicFramePr>
        <p:xfrm>
          <a:off x="1489753" y="2457235"/>
          <a:ext cx="8071398" cy="138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988">
                  <a:extLst>
                    <a:ext uri="{9D8B030D-6E8A-4147-A177-3AD203B41FA5}">
                      <a16:colId xmlns:a16="http://schemas.microsoft.com/office/drawing/2014/main" val="30532558"/>
                    </a:ext>
                  </a:extLst>
                </a:gridCol>
                <a:gridCol w="2246284">
                  <a:extLst>
                    <a:ext uri="{9D8B030D-6E8A-4147-A177-3AD203B41FA5}">
                      <a16:colId xmlns:a16="http://schemas.microsoft.com/office/drawing/2014/main" val="1427441910"/>
                    </a:ext>
                  </a:extLst>
                </a:gridCol>
                <a:gridCol w="2246284">
                  <a:extLst>
                    <a:ext uri="{9D8B030D-6E8A-4147-A177-3AD203B41FA5}">
                      <a16:colId xmlns:a16="http://schemas.microsoft.com/office/drawing/2014/main" val="2652235863"/>
                    </a:ext>
                  </a:extLst>
                </a:gridCol>
                <a:gridCol w="1917842">
                  <a:extLst>
                    <a:ext uri="{9D8B030D-6E8A-4147-A177-3AD203B41FA5}">
                      <a16:colId xmlns:a16="http://schemas.microsoft.com/office/drawing/2014/main" val="2289427789"/>
                    </a:ext>
                  </a:extLst>
                </a:gridCol>
              </a:tblGrid>
              <a:tr h="346752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Jaar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>
                          <a:effectLst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>
                          <a:effectLst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>
                          <a:effectLst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3517073"/>
                  </a:ext>
                </a:extLst>
              </a:tr>
              <a:tr h="346752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Laag </a:t>
                      </a:r>
                      <a:r>
                        <a:rPr lang="nl-NL" dirty="0"/>
                        <a:t>tarief</a:t>
                      </a:r>
                      <a:endParaRPr lang="nl-N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15%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19%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/>
                        <a:t>19%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2373886"/>
                  </a:ext>
                </a:extLst>
              </a:tr>
              <a:tr h="346752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Schijfgrens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dirty="0"/>
                        <a:t>   € 395.000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dirty="0"/>
                        <a:t>   € 200.000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dirty="0"/>
                        <a:t>   € 200.000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7536376"/>
                  </a:ext>
                </a:extLst>
              </a:tr>
              <a:tr h="346752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Hoog tarief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/>
                        <a:t>25,8%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25,8%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25,8%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1132806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55F4AEB-E532-2E6E-58C2-1BC641DBB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626388"/>
              </p:ext>
            </p:extLst>
          </p:nvPr>
        </p:nvGraphicFramePr>
        <p:xfrm>
          <a:off x="1412126" y="4626453"/>
          <a:ext cx="8174944" cy="1524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24">
                  <a:extLst>
                    <a:ext uri="{9D8B030D-6E8A-4147-A177-3AD203B41FA5}">
                      <a16:colId xmlns:a16="http://schemas.microsoft.com/office/drawing/2014/main" val="4045594148"/>
                    </a:ext>
                  </a:extLst>
                </a:gridCol>
                <a:gridCol w="2183258">
                  <a:extLst>
                    <a:ext uri="{9D8B030D-6E8A-4147-A177-3AD203B41FA5}">
                      <a16:colId xmlns:a16="http://schemas.microsoft.com/office/drawing/2014/main" val="1914385610"/>
                    </a:ext>
                  </a:extLst>
                </a:gridCol>
                <a:gridCol w="2260314">
                  <a:extLst>
                    <a:ext uri="{9D8B030D-6E8A-4147-A177-3AD203B41FA5}">
                      <a16:colId xmlns:a16="http://schemas.microsoft.com/office/drawing/2014/main" val="1125542873"/>
                    </a:ext>
                  </a:extLst>
                </a:gridCol>
                <a:gridCol w="1899148">
                  <a:extLst>
                    <a:ext uri="{9D8B030D-6E8A-4147-A177-3AD203B41FA5}">
                      <a16:colId xmlns:a16="http://schemas.microsoft.com/office/drawing/2014/main" val="76896637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Jaar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965019"/>
                  </a:ext>
                </a:extLst>
              </a:tr>
              <a:tr h="376719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Laag tarief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26,9%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26,9%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24,5%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289674"/>
                  </a:ext>
                </a:extLst>
              </a:tr>
              <a:tr h="38528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Schijfgrens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€ 67.000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3452576"/>
                  </a:ext>
                </a:extLst>
              </a:tr>
              <a:tr h="488022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Hoog tarief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26,9%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26,9%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33,0%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013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6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48783-0BD2-B87C-A887-43AE3CD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Hybride Structuur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017752-36CC-F2A7-0995-C883DFB3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dirty="0">
                <a:ea typeface="Lato Light"/>
                <a:cs typeface="Lato Light"/>
              </a:rPr>
              <a:t>    </a:t>
            </a:r>
          </a:p>
          <a:p>
            <a:pPr marL="0" indent="0">
              <a:buNone/>
            </a:pPr>
            <a:r>
              <a:rPr lang="nl-NL" dirty="0">
                <a:ea typeface="Lato Light"/>
                <a:cs typeface="Lato Light"/>
              </a:rPr>
              <a:t>     </a:t>
            </a:r>
            <a:r>
              <a:rPr lang="nl-NL" sz="2000" dirty="0">
                <a:ea typeface="Lato Light"/>
                <a:cs typeface="Lato Light"/>
              </a:rPr>
              <a:t>Gecombineerd tarief</a:t>
            </a:r>
          </a:p>
          <a:p>
            <a:pPr marL="0" indent="0">
              <a:buNone/>
            </a:pPr>
            <a:r>
              <a:rPr lang="nl-NL" sz="2000" dirty="0">
                <a:ea typeface="Lato Light"/>
                <a:cs typeface="Lato Light"/>
              </a:rPr>
              <a:t>    Wijzigingen gecombineerd tarief vanaf 2023 verminderen het voordeel</a:t>
            </a:r>
          </a:p>
          <a:p>
            <a:endParaRPr lang="nl-NL" dirty="0">
              <a:ea typeface="Lato Light"/>
              <a:cs typeface="Lato Light"/>
            </a:endParaRPr>
          </a:p>
          <a:p>
            <a:endParaRPr lang="nl-NL" dirty="0">
              <a:ea typeface="Lato Light"/>
              <a:cs typeface="Lato Light"/>
            </a:endParaRPr>
          </a:p>
          <a:p>
            <a:pPr>
              <a:buClr>
                <a:srgbClr val="5E6638"/>
              </a:buClr>
            </a:pPr>
            <a:endParaRPr lang="nl-NL" dirty="0">
              <a:ea typeface="Lato Light"/>
              <a:cs typeface="Lato Light"/>
            </a:endParaRPr>
          </a:p>
          <a:p>
            <a:pPr lvl="2"/>
            <a:r>
              <a:rPr lang="nl-NL" dirty="0">
                <a:ea typeface="Lato Light"/>
                <a:cs typeface="Lato Light"/>
              </a:rPr>
              <a:t>           </a:t>
            </a:r>
          </a:p>
          <a:p>
            <a:pPr lvl="2"/>
            <a:endParaRPr lang="nl-NL" dirty="0">
              <a:ea typeface="Lato Light"/>
              <a:cs typeface="Lato Light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9D59715-A6D2-D4CA-36E9-B6632C6E8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53971"/>
              </p:ext>
            </p:extLst>
          </p:nvPr>
        </p:nvGraphicFramePr>
        <p:xfrm>
          <a:off x="863012" y="2895088"/>
          <a:ext cx="10050598" cy="2505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4976">
                  <a:extLst>
                    <a:ext uri="{9D8B030D-6E8A-4147-A177-3AD203B41FA5}">
                      <a16:colId xmlns:a16="http://schemas.microsoft.com/office/drawing/2014/main" val="2635243098"/>
                    </a:ext>
                  </a:extLst>
                </a:gridCol>
                <a:gridCol w="1396348">
                  <a:extLst>
                    <a:ext uri="{9D8B030D-6E8A-4147-A177-3AD203B41FA5}">
                      <a16:colId xmlns:a16="http://schemas.microsoft.com/office/drawing/2014/main" val="2123795076"/>
                    </a:ext>
                  </a:extLst>
                </a:gridCol>
                <a:gridCol w="1535084">
                  <a:extLst>
                    <a:ext uri="{9D8B030D-6E8A-4147-A177-3AD203B41FA5}">
                      <a16:colId xmlns:a16="http://schemas.microsoft.com/office/drawing/2014/main" val="4229487061"/>
                    </a:ext>
                  </a:extLst>
                </a:gridCol>
                <a:gridCol w="1583932">
                  <a:extLst>
                    <a:ext uri="{9D8B030D-6E8A-4147-A177-3AD203B41FA5}">
                      <a16:colId xmlns:a16="http://schemas.microsoft.com/office/drawing/2014/main" val="114379164"/>
                    </a:ext>
                  </a:extLst>
                </a:gridCol>
                <a:gridCol w="1760258">
                  <a:extLst>
                    <a:ext uri="{9D8B030D-6E8A-4147-A177-3AD203B41FA5}">
                      <a16:colId xmlns:a16="http://schemas.microsoft.com/office/drawing/2014/main" val="3213493975"/>
                    </a:ext>
                  </a:extLst>
                </a:gridCol>
              </a:tblGrid>
              <a:tr h="310670">
                <a:tc>
                  <a:txBody>
                    <a:bodyPr/>
                    <a:lstStyle/>
                    <a:p>
                      <a:endParaRPr lang="nl-N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74861"/>
                  </a:ext>
                </a:extLst>
              </a:tr>
              <a:tr h="310670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Gecombineerd tarief </a:t>
                      </a:r>
                      <a:r>
                        <a:rPr lang="nl-NL" dirty="0" err="1">
                          <a:effectLst/>
                        </a:rPr>
                        <a:t>VpB</a:t>
                      </a:r>
                      <a:r>
                        <a:rPr lang="nl-NL" dirty="0">
                          <a:effectLst/>
                        </a:rPr>
                        <a:t> en AB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AB &lt; € 67.000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/>
                        <a:t>AB &gt; € 67.000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6308767"/>
                  </a:ext>
                </a:extLst>
              </a:tr>
              <a:tr h="3106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effectLst/>
                        </a:rPr>
                        <a:t>Winst tot € 200.000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37,9%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40,8%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38,9%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nl-NL"/>
                        <a:t>  45,7%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3423449"/>
                  </a:ext>
                </a:extLst>
              </a:tr>
              <a:tr h="3106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effectLst/>
                        </a:rPr>
                        <a:t>Winst boven € 200.000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45,6%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45,6%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44,0%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50,2%</a:t>
                      </a:r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2093718"/>
                  </a:ext>
                </a:extLst>
              </a:tr>
              <a:tr h="310670">
                <a:tc>
                  <a:txBody>
                    <a:bodyPr/>
                    <a:lstStyle/>
                    <a:p>
                      <a:endParaRPr lang="nl-N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4301314"/>
                  </a:ext>
                </a:extLst>
              </a:tr>
              <a:tr h="330537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IB-tarief over winst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2553277"/>
                  </a:ext>
                </a:extLst>
              </a:tr>
              <a:tr h="621341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hoog tarief na MKB-winstvrijstelling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43,9%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44,3%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44,3%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 dirty="0"/>
                        <a:t>44,6%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587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1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9100DDBD-E87A-4552-A224-357C60711F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5720" y="0"/>
            <a:ext cx="6496280" cy="685800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8967" y="911658"/>
            <a:ext cx="4100755" cy="1089419"/>
          </a:xfrm>
        </p:spPr>
        <p:txBody>
          <a:bodyPr/>
          <a:lstStyle/>
          <a:p>
            <a:r>
              <a:rPr lang="en-US" dirty="0"/>
              <a:t>Wolter-Jan Kistemaker</a:t>
            </a:r>
            <a:br>
              <a:rPr lang="en-US" dirty="0"/>
            </a:br>
            <a:br>
              <a:rPr lang="en-US" dirty="0"/>
            </a:br>
            <a:r>
              <a:rPr lang="en-US" sz="2400" i="1" dirty="0" err="1"/>
              <a:t>Fiscaal</a:t>
            </a:r>
            <a:r>
              <a:rPr lang="en-US" sz="2400" i="1" dirty="0"/>
              <a:t> </a:t>
            </a:r>
            <a:r>
              <a:rPr lang="en-US" sz="2400" i="1" dirty="0" err="1"/>
              <a:t>Adviseur</a:t>
            </a:r>
            <a:endParaRPr lang="en-US" sz="2400" i="1" dirty="0"/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C08BE584-5E87-4C12-A1B1-D504FF7B92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EB880934-B418-4C4E-B630-771311A1D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17D2AC03-D29B-4E49-927B-E0F706521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4">
            <a:extLst>
              <a:ext uri="{FF2B5EF4-FFF2-40B4-BE49-F238E27FC236}">
                <a16:creationId xmlns:a16="http://schemas.microsoft.com/office/drawing/2014/main" id="{FF6C5AD6-AA61-41F0-9B25-F73543F6AA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7759F0-65F1-4DAE-8A26-3E2520841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EA1ECE64-D8F8-41C9-8BB4-D034A8E42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ADEE2108-A7B4-4A18-865E-09F4C294F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4D0F7400-EDA7-4FF1-9D53-DEBDF331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A224F824-FE91-4365-8257-C3DEC576C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FE59FF0-C8DB-456D-BD1B-FD4456C5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AFDE22B1-086B-4F88-AE85-95261C0AC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DAFBB5B-C0E8-4870-AFF7-DF84A66DA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A4FA7749-DC00-4023-9355-82F7FE1C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E9357E5F-D643-4C45-8EE4-FEC04C47F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CB41677F-FE9E-4A9D-814A-90CA0F1B6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295E0E03-14F5-4D49-85CF-E448D220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364D445-419B-440A-AF3F-0BE15C159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8A87E043-4D79-4D8F-AD0A-0E60FEF7F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3BE319B-6372-4A38-B7A8-DB1D755C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857AC978-5F78-4332-8092-32ADD13CD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7C8A8F79-5581-4FE7-8B81-9BC7D6612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10DEF46F-645A-4687-95CD-694EC513A2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DA85940-AFDF-44C8-BA79-0C21EBDE3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C94F5950-466A-46E2-8FA0-3C6BB0C148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7EF5C2E4-13C0-4570-80A4-359557B65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B666125C-1F4F-4C10-AEF0-96334FB2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339BFAEE-4BA1-4EE8-94B3-94A704935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5C351B4D-ECA2-4268-9DE0-C3CE999D9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14B5BB46-D89C-4856-BEC4-54D7194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B88A622B-F47A-4791-8235-4DE33E99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E7731291-171E-4BC1-B768-B78290EB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9CB8156E-58A5-4845-8BD2-013181E1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74000B-2E76-231A-2FF0-7BF8F008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54" y="3429000"/>
            <a:ext cx="2767824" cy="1018120"/>
          </a:xfrm>
          <a:prstGeom prst="rect">
            <a:avLst/>
          </a:prstGeom>
        </p:spPr>
      </p:pic>
      <p:pic>
        <p:nvPicPr>
          <p:cNvPr id="1026" name="Picture 2" descr="profielafbeelding">
            <a:extLst>
              <a:ext uri="{FF2B5EF4-FFF2-40B4-BE49-F238E27FC236}">
                <a16:creationId xmlns:a16="http://schemas.microsoft.com/office/drawing/2014/main" id="{C158D09C-A7D9-98BA-054B-76BA4EEE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1" y="2825868"/>
            <a:ext cx="2224383" cy="222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6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48783-0BD2-B87C-A887-43AE3CD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Hybride Structuur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017752-36CC-F2A7-0995-C883DFB3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sz="2000" b="1" dirty="0"/>
              <a:t>Stijging fiscale winsten</a:t>
            </a:r>
          </a:p>
          <a:p>
            <a:pPr marL="0" indent="0">
              <a:buNone/>
            </a:pPr>
            <a:endParaRPr lang="nl-NL" sz="2000" dirty="0"/>
          </a:p>
          <a:p>
            <a:pPr marL="342900" indent="-342900"/>
            <a:r>
              <a:rPr lang="nl-NL" sz="2000" dirty="0">
                <a:ea typeface="+mn-lt"/>
                <a:cs typeface="+mn-lt"/>
              </a:rPr>
              <a:t>Gestegen prijzen, hoge melkprijs</a:t>
            </a:r>
            <a:endParaRPr lang="nl-NL" dirty="0">
              <a:ea typeface="+mn-lt"/>
              <a:cs typeface="+mn-lt"/>
            </a:endParaRPr>
          </a:p>
          <a:p>
            <a:pPr marL="342900" indent="-342900"/>
            <a:r>
              <a:rPr lang="nl-NL" sz="2000" dirty="0">
                <a:ea typeface="+mn-lt"/>
                <a:cs typeface="+mn-lt"/>
              </a:rPr>
              <a:t>Beperking afschrijving gebouwen: bodemwaarde 100% WOZ i.p.v. 50%</a:t>
            </a:r>
            <a:endParaRPr lang="nl-NL" dirty="0">
              <a:ea typeface="Lato Light"/>
              <a:cs typeface="Lato Light"/>
            </a:endParaRPr>
          </a:p>
          <a:p>
            <a:pPr marL="342900" indent="-342900"/>
            <a:r>
              <a:rPr lang="nl-NL" sz="2000" dirty="0">
                <a:ea typeface="+mn-lt"/>
                <a:cs typeface="+mn-lt"/>
              </a:rPr>
              <a:t>Minder afschrijving door gebruik VAMIL, WASO en crisisafschrijving in recente jaren</a:t>
            </a:r>
            <a:endParaRPr lang="nl-NL" dirty="0">
              <a:ea typeface="Lato Light"/>
              <a:cs typeface="Lato Light"/>
            </a:endParaRPr>
          </a:p>
          <a:p>
            <a:pPr>
              <a:buNone/>
            </a:pPr>
            <a:endParaRPr lang="nl-NL" sz="2000" dirty="0">
              <a:ea typeface="Lato Light"/>
              <a:cs typeface="Lato Light"/>
            </a:endParaRPr>
          </a:p>
          <a:p>
            <a:pPr>
              <a:buNone/>
            </a:pPr>
            <a:r>
              <a:rPr lang="nl-NL" sz="2000" dirty="0">
                <a:ea typeface="+mn-lt"/>
                <a:cs typeface="+mn-lt"/>
              </a:rPr>
              <a:t>-&gt;   jaarwinsten ver in het toptarief:</a:t>
            </a:r>
            <a:br>
              <a:rPr lang="nl-NL" sz="2000" dirty="0">
                <a:ea typeface="+mn-lt"/>
                <a:cs typeface="+mn-lt"/>
              </a:rPr>
            </a:br>
            <a:r>
              <a:rPr lang="nl-NL" sz="2000" dirty="0">
                <a:ea typeface="+mn-lt"/>
                <a:cs typeface="+mn-lt"/>
              </a:rPr>
              <a:t>    49,50 % (aftrekposten naar 1e schijf, dan 44,30%)</a:t>
            </a:r>
            <a:endParaRPr lang="nl-NL" dirty="0"/>
          </a:p>
          <a:p>
            <a:pPr>
              <a:buNone/>
            </a:pPr>
            <a:r>
              <a:rPr lang="nl-NL" sz="2000" dirty="0">
                <a:ea typeface="+mn-lt"/>
                <a:cs typeface="+mn-lt"/>
              </a:rPr>
              <a:t>-&gt;   aanslag op liquiditeit</a:t>
            </a:r>
            <a:endParaRPr lang="nl-NL" dirty="0"/>
          </a:p>
          <a:p>
            <a:pPr marL="0" indent="0">
              <a:buNone/>
            </a:pPr>
            <a:endParaRPr lang="nl-NL" sz="2000" dirty="0">
              <a:ea typeface="Lato Light"/>
              <a:cs typeface="Lato Light"/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38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48783-0BD2-B87C-A887-43AE3CD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Hybride Structuur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017752-36CC-F2A7-0995-C883DFB3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Aangaan samenwerkingsverband met eigen BV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‘Het beste van twee werelden’</a:t>
            </a:r>
          </a:p>
          <a:p>
            <a:r>
              <a:rPr lang="nl-NL" sz="2000" dirty="0"/>
              <a:t>Deel winst afromen naar BV</a:t>
            </a:r>
          </a:p>
          <a:p>
            <a:r>
              <a:rPr lang="nl-NL" sz="2000" dirty="0"/>
              <a:t>Behoud ondernemersaftrekken</a:t>
            </a:r>
          </a:p>
          <a:p>
            <a:r>
              <a:rPr lang="nl-NL" sz="2000" dirty="0"/>
              <a:t>Gebruikelijk loon?</a:t>
            </a:r>
          </a:p>
          <a:p>
            <a:r>
              <a:rPr lang="nl-NL" sz="2000" dirty="0"/>
              <a:t>Herwaardering gronden</a:t>
            </a:r>
          </a:p>
          <a:p>
            <a:r>
              <a:rPr lang="nl-NL" sz="2000" dirty="0"/>
              <a:t>Optimaal profiteren investeringsfaciliteiten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DB3A48-8ABF-0CF0-3878-2EAA2E883163}"/>
              </a:ext>
            </a:extLst>
          </p:cNvPr>
          <p:cNvSpPr/>
          <p:nvPr/>
        </p:nvSpPr>
        <p:spPr>
          <a:xfrm>
            <a:off x="7098261" y="3032509"/>
            <a:ext cx="914400" cy="9338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B.V.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31BE2C7-E143-C660-0F50-950DEE430BD7}"/>
              </a:ext>
            </a:extLst>
          </p:cNvPr>
          <p:cNvSpPr/>
          <p:nvPr/>
        </p:nvSpPr>
        <p:spPr>
          <a:xfrm>
            <a:off x="8820057" y="4910110"/>
            <a:ext cx="1799617" cy="914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Maatschap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DD3DBAC-DCD1-6394-511E-5BE9D8C45F23}"/>
              </a:ext>
            </a:extLst>
          </p:cNvPr>
          <p:cNvSpPr/>
          <p:nvPr/>
        </p:nvSpPr>
        <p:spPr>
          <a:xfrm>
            <a:off x="8722781" y="1351243"/>
            <a:ext cx="1994170" cy="7068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ondernemer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ACE01D5-C730-924D-4398-E589A56EA533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55461" y="2065012"/>
            <a:ext cx="2164404" cy="967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A951962C-6EE8-4082-2624-088B20B13624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719866" y="2058122"/>
            <a:ext cx="0" cy="2851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19029AD5-D6B9-0448-2696-5089F25D101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997516" y="3942208"/>
            <a:ext cx="1722350" cy="967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7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BE77E-56E7-B5EF-9CC1-F9B171FB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Hybride Structuur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FAC73F-145C-7D11-DC52-A31EBCE8A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403541"/>
            <a:ext cx="10773500" cy="4648841"/>
          </a:xfrm>
        </p:spPr>
        <p:txBody>
          <a:bodyPr/>
          <a:lstStyle/>
          <a:p>
            <a:pPr marL="0" indent="0">
              <a:buNone/>
            </a:pPr>
            <a:r>
              <a:rPr lang="nl-NL" sz="2000" b="1"/>
              <a:t>Winstverdeling</a:t>
            </a:r>
            <a:endParaRPr lang="nl-NL" b="1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0D81D0C-D292-6A1C-BE8F-8DC6919D2BAB}"/>
              </a:ext>
            </a:extLst>
          </p:cNvPr>
          <p:cNvSpPr txBox="1"/>
          <p:nvPr/>
        </p:nvSpPr>
        <p:spPr>
          <a:xfrm>
            <a:off x="1123398" y="1986393"/>
            <a:ext cx="9945204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/>
              <a:t>				</a:t>
            </a:r>
            <a:r>
              <a:rPr lang="nl-NL" sz="2000" b="1" i="1" dirty="0"/>
              <a:t>Ondernemer    	      BV		   	Totaal</a:t>
            </a:r>
          </a:p>
          <a:p>
            <a:r>
              <a:rPr lang="nl-NL" sz="2000" dirty="0"/>
              <a:t>Winst				€ 120.000 	€  100.000			</a:t>
            </a:r>
            <a:endParaRPr lang="nl-NL" sz="2000" dirty="0">
              <a:ea typeface="Lato Light"/>
              <a:cs typeface="Lato Light"/>
            </a:endParaRPr>
          </a:p>
          <a:p>
            <a:r>
              <a:rPr lang="nl-NL" sz="2000" dirty="0"/>
              <a:t>Ondernemersaftrek		€     5.000 -/-	</a:t>
            </a:r>
            <a:endParaRPr lang="nl-NL" sz="2000" dirty="0">
              <a:ea typeface="Lato Light"/>
              <a:cs typeface="Lato Light"/>
            </a:endParaRPr>
          </a:p>
          <a:p>
            <a:r>
              <a:rPr lang="nl-NL" sz="2400" dirty="0"/>
              <a:t>				  ________	  ______	</a:t>
            </a:r>
            <a:endParaRPr lang="nl-NL" sz="2400" dirty="0">
              <a:ea typeface="Lato Light"/>
              <a:cs typeface="Lato Light"/>
            </a:endParaRPr>
          </a:p>
          <a:p>
            <a:pPr marL="0" indent="0"/>
            <a:endParaRPr lang="nl-NL" sz="2000" dirty="0"/>
          </a:p>
          <a:p>
            <a:r>
              <a:rPr lang="nl-NL" sz="2000" dirty="0"/>
              <a:t>Belastbare winst			€   115.000	€   100.000</a:t>
            </a:r>
            <a:endParaRPr lang="nl-NL" sz="2000" dirty="0">
              <a:ea typeface="Lato Light"/>
              <a:cs typeface="Lato Light"/>
            </a:endParaRPr>
          </a:p>
          <a:p>
            <a:r>
              <a:rPr lang="nl-NL" sz="2000" i="1" dirty="0"/>
              <a:t>Verschuldigde belasting	 	€      41.500	€     19.000      	</a:t>
            </a:r>
            <a:r>
              <a:rPr lang="nl-NL" sz="2000" b="1" i="1" dirty="0"/>
              <a:t>€ 	60.500</a:t>
            </a:r>
            <a:endParaRPr lang="nl-NL" sz="2000" b="1" i="1" dirty="0">
              <a:ea typeface="Lato Light"/>
              <a:cs typeface="Lato Light"/>
            </a:endParaRPr>
          </a:p>
          <a:p>
            <a:pPr marL="0" indent="0"/>
            <a:endParaRPr lang="nl-NL" sz="2000" i="1" dirty="0"/>
          </a:p>
          <a:p>
            <a:r>
              <a:rPr lang="nl-NL" sz="2000" i="1" dirty="0"/>
              <a:t>Belasting over € 220.000 zonder hybride structuur		  </a:t>
            </a:r>
            <a:r>
              <a:rPr lang="nl-NL" sz="2000" b="1" i="1" dirty="0"/>
              <a:t> 	€	86.000</a:t>
            </a:r>
            <a:endParaRPr lang="nl-NL" sz="2000" b="1" i="1" dirty="0">
              <a:ea typeface="Lato Light"/>
              <a:cs typeface="Lato Light"/>
            </a:endParaRPr>
          </a:p>
          <a:p>
            <a:pPr marL="0" indent="0"/>
            <a:endParaRPr lang="nl-NL" sz="600" dirty="0"/>
          </a:p>
          <a:p>
            <a:r>
              <a:rPr lang="nl-NL" sz="2000" dirty="0"/>
              <a:t>Belastingvoordeel:				  		</a:t>
            </a:r>
            <a:r>
              <a:rPr lang="nl-NL" sz="2000" b="1" dirty="0"/>
              <a:t>€ 	25.500</a:t>
            </a:r>
            <a:endParaRPr lang="nl-NL" sz="2000" b="1" dirty="0">
              <a:ea typeface="Lato Light"/>
              <a:cs typeface="Lato Light"/>
            </a:endParaRPr>
          </a:p>
          <a:p>
            <a:pPr marL="0" indent="0"/>
            <a:endParaRPr lang="nl-NL" sz="2000" dirty="0"/>
          </a:p>
          <a:p>
            <a:pPr marL="0" indent="0"/>
            <a:r>
              <a:rPr lang="nl-NL" sz="2000" dirty="0"/>
              <a:t>Let op: AB-heffing 24,5 % (</a:t>
            </a:r>
            <a:r>
              <a:rPr lang="nl-NL" sz="2000" b="1" dirty="0"/>
              <a:t>€ 19.500) </a:t>
            </a:r>
            <a:r>
              <a:rPr lang="nl-NL" sz="2000" dirty="0"/>
              <a:t>of 33,0 % (</a:t>
            </a:r>
            <a:r>
              <a:rPr lang="nl-NL" sz="2000" b="1" dirty="0"/>
              <a:t>€ 26.500)</a:t>
            </a:r>
            <a:r>
              <a:rPr lang="nl-NL" sz="2000" dirty="0"/>
              <a:t> in de (verre?) toekomst!</a:t>
            </a:r>
            <a:endParaRPr lang="nl-NL" sz="2000" dirty="0">
              <a:ea typeface="Lato Light"/>
              <a:cs typeface="Lato Light"/>
            </a:endParaRPr>
          </a:p>
          <a:p>
            <a:pPr marL="0" indent="0"/>
            <a:r>
              <a:rPr lang="nl-NL" sz="2000" dirty="0"/>
              <a:t>(grens laag tarief is € 67.000, € 134.000 voor fiscale partners)</a:t>
            </a:r>
          </a:p>
        </p:txBody>
      </p:sp>
    </p:spTree>
    <p:extLst>
      <p:ext uri="{BB962C8B-B14F-4D97-AF65-F5344CB8AC3E}">
        <p14:creationId xmlns:p14="http://schemas.microsoft.com/office/powerpoint/2010/main" val="3938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E88B2-80C2-D1B9-F6F9-973572B1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Hybridestructuur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9DF774F-A4E7-BD14-88B6-0EB5E14BA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Aandachtspunten</a:t>
            </a:r>
          </a:p>
          <a:p>
            <a:pPr marL="0" indent="0">
              <a:buNone/>
            </a:pPr>
            <a:endParaRPr lang="nl-NL" sz="2000" b="1" dirty="0"/>
          </a:p>
          <a:p>
            <a:r>
              <a:rPr lang="nl-NL" sz="2000" dirty="0"/>
              <a:t>Zakelijkheid van de winstverdeling</a:t>
            </a:r>
          </a:p>
          <a:p>
            <a:pPr lvl="1"/>
            <a:r>
              <a:rPr lang="nl-NL" sz="2000" dirty="0"/>
              <a:t>Arbeidsvergoeding ondernemer</a:t>
            </a:r>
          </a:p>
          <a:p>
            <a:pPr lvl="1"/>
            <a:r>
              <a:rPr lang="nl-NL" sz="2000" dirty="0"/>
              <a:t>Restwinstverdeling (o.b.v. vermogen)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Aandelen etikettering, keuzevermogen of verplicht bedrijfsvermogen	</a:t>
            </a:r>
          </a:p>
          <a:p>
            <a:endParaRPr lang="nl-NL" sz="2000" dirty="0"/>
          </a:p>
          <a:p>
            <a:r>
              <a:rPr lang="nl-NL" sz="2000" dirty="0"/>
              <a:t>Past deze structuur bij mij!!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Tijdelijke aanduiding voor afbeelding 7" descr="Afbeelding met binnen&#10;&#10;Automatisch gegenereerde beschrijving">
            <a:extLst>
              <a:ext uri="{FF2B5EF4-FFF2-40B4-BE49-F238E27FC236}">
                <a16:creationId xmlns:a16="http://schemas.microsoft.com/office/drawing/2014/main" id="{0F3A4ADB-F5CA-405D-3098-978F95D4D5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6" r="16663"/>
          <a:stretch/>
        </p:blipFill>
        <p:spPr>
          <a:xfrm>
            <a:off x="7772400" y="1434"/>
            <a:ext cx="4408850" cy="6856566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2F6A31-166D-5503-0837-A04A66538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3C37F7E-7D0A-5C5C-157A-806511C8DA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5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48783-0BD2-B87C-A887-43AE3CD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Hybride Structuur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017752-36CC-F2A7-0995-C883DFB3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sz="2000" b="1" dirty="0"/>
              <a:t>Stappen voor oprichting </a:t>
            </a:r>
            <a:endParaRPr lang="nl-NL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>
                <a:ea typeface="+mn-lt"/>
                <a:cs typeface="+mn-lt"/>
              </a:rPr>
              <a:t>Overleg met bank</a:t>
            </a:r>
          </a:p>
          <a:p>
            <a:r>
              <a:rPr lang="nl-NL" sz="2000" dirty="0">
                <a:ea typeface="+mn-lt"/>
                <a:cs typeface="+mn-lt"/>
              </a:rPr>
              <a:t>Oprichting BV (=‘start’-datum maatschap)</a:t>
            </a:r>
            <a:endParaRPr lang="nl-NL" dirty="0">
              <a:ea typeface="+mn-lt"/>
              <a:cs typeface="+mn-lt"/>
            </a:endParaRPr>
          </a:p>
          <a:p>
            <a:r>
              <a:rPr lang="nl-NL" sz="2000" dirty="0">
                <a:ea typeface="+mn-lt"/>
                <a:cs typeface="+mn-lt"/>
              </a:rPr>
              <a:t>Taxatie onderneming</a:t>
            </a:r>
            <a:endParaRPr lang="nl-NL" dirty="0"/>
          </a:p>
          <a:p>
            <a:r>
              <a:rPr lang="nl-NL" sz="2000" dirty="0">
                <a:ea typeface="+mn-lt"/>
                <a:cs typeface="+mn-lt"/>
              </a:rPr>
              <a:t>Vermogen in BV brengen voor inbreng in maatschap (geen </a:t>
            </a:r>
            <a:r>
              <a:rPr lang="nl-NL" sz="2000">
                <a:ea typeface="+mn-lt"/>
                <a:cs typeface="+mn-lt"/>
              </a:rPr>
              <a:t>activa juridisch overdragen</a:t>
            </a:r>
            <a:r>
              <a:rPr lang="nl-NL" sz="2000" dirty="0">
                <a:ea typeface="+mn-lt"/>
                <a:cs typeface="+mn-lt"/>
              </a:rPr>
              <a:t>)</a:t>
            </a:r>
            <a:endParaRPr lang="nl-NL" dirty="0"/>
          </a:p>
          <a:p>
            <a:r>
              <a:rPr lang="nl-NL" sz="2000" dirty="0">
                <a:ea typeface="+mn-lt"/>
                <a:cs typeface="+mn-lt"/>
              </a:rPr>
              <a:t>Maatschapsakte met inbreng van beide kanten en aandacht voor winstverdeling</a:t>
            </a:r>
            <a:endParaRPr lang="nl-NL" dirty="0">
              <a:ea typeface="+mn-lt"/>
              <a:cs typeface="+mn-lt"/>
            </a:endParaRPr>
          </a:p>
          <a:p>
            <a:r>
              <a:rPr lang="nl-NL" sz="2000" dirty="0">
                <a:ea typeface="+mn-lt"/>
                <a:cs typeface="+mn-lt"/>
              </a:rPr>
              <a:t>Aangifte overdrachtsbelasting</a:t>
            </a:r>
            <a:endParaRPr lang="nl-NL" dirty="0">
              <a:ea typeface="Lato Light"/>
              <a:cs typeface="Lato Light"/>
            </a:endParaRPr>
          </a:p>
          <a:p>
            <a:r>
              <a:rPr lang="nl-NL" sz="2000" dirty="0">
                <a:ea typeface="+mn-lt"/>
                <a:cs typeface="+mn-lt"/>
              </a:rPr>
              <a:t>Inschrijving KvK</a:t>
            </a:r>
            <a:endParaRPr lang="nl-NL" dirty="0">
              <a:ea typeface="Lato Light"/>
              <a:cs typeface="Lato Light"/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99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A5464-F0FD-17ED-E7C7-9383379B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Landbouwvrijstelling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7D979E-DEF8-10B7-BA99-BC6841C47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499" y="1591900"/>
            <a:ext cx="6842943" cy="4546100"/>
          </a:xfrm>
        </p:spPr>
        <p:txBody>
          <a:bodyPr/>
          <a:lstStyle/>
          <a:p>
            <a:r>
              <a:rPr lang="nl-NL" sz="2000" dirty="0"/>
              <a:t>Evaluatie landbouwvrijstelling 2024</a:t>
            </a:r>
          </a:p>
          <a:p>
            <a:pPr marL="0" indent="0">
              <a:buNone/>
            </a:pPr>
            <a:r>
              <a:rPr lang="nl-NL" sz="2000" b="1" dirty="0"/>
              <a:t>Van Rij: evaluatie fiscale regeling niet doeltreffend/doelmatig</a:t>
            </a:r>
          </a:p>
          <a:p>
            <a:pPr marL="0" indent="0">
              <a:buNone/>
            </a:pPr>
            <a:r>
              <a:rPr lang="nl-NL" sz="2000" b="1" dirty="0"/>
              <a:t>		= beperking of afschaffing</a:t>
            </a:r>
          </a:p>
          <a:p>
            <a:pPr marL="0" indent="0">
              <a:buNone/>
            </a:pPr>
            <a:endParaRPr lang="nl-NL" sz="2000" b="1" dirty="0"/>
          </a:p>
          <a:p>
            <a:r>
              <a:rPr lang="nl-NL" sz="2000" dirty="0"/>
              <a:t>Mogelijke afschaffing bij wijziging box 3, overgangsregeling?</a:t>
            </a:r>
          </a:p>
          <a:p>
            <a:endParaRPr lang="nl-NL" sz="2000" dirty="0"/>
          </a:p>
          <a:p>
            <a:r>
              <a:rPr lang="nl-NL" sz="2000" dirty="0"/>
              <a:t>Opwaardering landbouwgronden</a:t>
            </a:r>
          </a:p>
          <a:p>
            <a:endParaRPr lang="nl-NL" sz="2000" dirty="0"/>
          </a:p>
          <a:p>
            <a:r>
              <a:rPr lang="nl-NL" sz="2000" dirty="0"/>
              <a:t>Eventueel in combinatie met aangaan (hybride) samenwerking.</a:t>
            </a:r>
          </a:p>
          <a:p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F7F26276-EBD5-EA5A-A978-3B7276C51C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0" r="20850"/>
          <a:stretch/>
        </p:blipFill>
        <p:spPr>
          <a:xfrm>
            <a:off x="7772400" y="1434"/>
            <a:ext cx="4408850" cy="6856566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17B51DA-3B64-BE91-5037-43E676C5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68BDDC1-CE1E-AFF4-DA42-ED5534E56F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85F6FF0-E8FD-D8AB-D7E9-2B4A35BE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23B7CA5-A3E2-212D-9983-4426766A1B0D}"/>
              </a:ext>
            </a:extLst>
          </p:cNvPr>
          <p:cNvSpPr txBox="1"/>
          <p:nvPr/>
        </p:nvSpPr>
        <p:spPr>
          <a:xfrm>
            <a:off x="4177056" y="492941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dirty="0">
                <a:latin typeface="Lato"/>
                <a:ea typeface="Lato"/>
                <a:cs typeface="Lato"/>
              </a:rPr>
              <a:t>VRAGEN?</a:t>
            </a:r>
          </a:p>
        </p:txBody>
      </p:sp>
      <p:pic>
        <p:nvPicPr>
          <p:cNvPr id="1026" name="Picture 2" descr="Hoe werkt een hybride (plug-in) auto? - Moby">
            <a:extLst>
              <a:ext uri="{FF2B5EF4-FFF2-40B4-BE49-F238E27FC236}">
                <a16:creationId xmlns:a16="http://schemas.microsoft.com/office/drawing/2014/main" id="{53407195-53AB-539C-980A-163D4F06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53" y="1928586"/>
            <a:ext cx="4967926" cy="27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4">
            <a:extLst>
              <a:ext uri="{FF2B5EF4-FFF2-40B4-BE49-F238E27FC236}">
                <a16:creationId xmlns:a16="http://schemas.microsoft.com/office/drawing/2014/main" id="{56CC416E-9122-497F-9470-5776BC08BD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91D9469B-50D8-47EC-AC99-80C2F89577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BE191F42-A40D-456E-8E50-32DFD5139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3B463D4A-077D-405B-AF3F-95985E057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83D269DA-4A1F-46A0-A9F4-494398196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0D9B305C-4044-421F-BB84-A505DF8AF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CE47449B-DEFE-4F7D-9D35-7EDE521D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E193D672-0D4B-444D-9C0B-34C3A1BCB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A4A3B894-6346-4E2E-94CB-59B7C00C5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ECD0287D-C114-415C-9714-205BA4BA6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1B907377-67B7-409D-AE82-11B85E6D70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EBDBA3B5-6239-4937-95A2-D75D56E80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AFE58B00-545B-4194-B83F-E294B899E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06638AE5-ED56-466F-9CDE-8F6AE916F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87487E6D-9264-4069-B66F-0340ACFFB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22B6F623-F0D5-4FC6-9A76-1C919E530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0E2EECAD-EEA2-46C9-B218-C95823A5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1">
              <a:extLst>
                <a:ext uri="{FF2B5EF4-FFF2-40B4-BE49-F238E27FC236}">
                  <a16:creationId xmlns:a16="http://schemas.microsoft.com/office/drawing/2014/main" id="{E7C194B8-CAAB-4B91-BA98-594AE869D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2">
              <a:extLst>
                <a:ext uri="{FF2B5EF4-FFF2-40B4-BE49-F238E27FC236}">
                  <a16:creationId xmlns:a16="http://schemas.microsoft.com/office/drawing/2014/main" id="{322548C9-54E4-4F10-81EF-ED8B7C2CBB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3426B83-60B3-4B69-850B-FEDF36063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4">
              <a:extLst>
                <a:ext uri="{FF2B5EF4-FFF2-40B4-BE49-F238E27FC236}">
                  <a16:creationId xmlns:a16="http://schemas.microsoft.com/office/drawing/2014/main" id="{64378C6A-97DB-42B1-9BDC-2339AF21E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83412FF8-DE26-452A-9FAF-73BF6E18B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2EBA028E-342F-4EA7-A048-18BEC769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5A0FDF68-9401-4D88-A577-29253231F9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0906E7E7-56AE-4513-91F8-F4F2D9119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B10E0D43-D2E2-4A09-9D57-9EEAB0B53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F180B1C5-394D-4105-91B7-5A46AD85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D515408C-C7DC-4BA5-8FE6-1DEDB855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067267A4-C4EB-445A-9750-713410D92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Tijdelijke aanduiding voor verticale tekst 4">
            <a:extLst>
              <a:ext uri="{FF2B5EF4-FFF2-40B4-BE49-F238E27FC236}">
                <a16:creationId xmlns:a16="http://schemas.microsoft.com/office/drawing/2014/main" id="{8C9CA762-48B8-426B-8B86-FF07C6B8674C}"/>
              </a:ext>
            </a:extLst>
          </p:cNvPr>
          <p:cNvSpPr txBox="1">
            <a:spLocks/>
          </p:cNvSpPr>
          <p:nvPr/>
        </p:nvSpPr>
        <p:spPr>
          <a:xfrm>
            <a:off x="320628" y="248385"/>
            <a:ext cx="8829880" cy="6509254"/>
          </a:xfrm>
          <a:prstGeom prst="rect">
            <a:avLst/>
          </a:prstGeom>
        </p:spPr>
        <p:txBody>
          <a:bodyPr/>
          <a:lstStyle>
            <a:lvl1pPr marL="238125" indent="-238125" algn="l" defTabSz="719138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0063" indent="-261938" algn="l" defTabSz="719138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00000"/>
              <a:buFont typeface="Muller Regular" pitchFamily="50" charset="0"/>
              <a:buChar char="−"/>
              <a:defRPr sz="160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314325" indent="-314325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accent1"/>
                </a:solidFill>
                <a:latin typeface="Lato Hairline" panose="020F020202020403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 spc="20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nl-NL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F26B17C9-83C1-4A17-CDF2-532FE7DEC9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781"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9770692-B15A-5E3A-1615-87C02AA6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Welke mogelijkheden biedt een hybride structuur?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BEB59D-ED80-4D3A-BA24-B2B7864BCC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000" dirty="0"/>
              <a:t>Ontwikkelingen Inkomstenbelasting </a:t>
            </a:r>
          </a:p>
          <a:p>
            <a:endParaRPr lang="nl-NL" sz="2000" dirty="0"/>
          </a:p>
          <a:p>
            <a:r>
              <a:rPr lang="nl-NL" sz="2000" dirty="0"/>
              <a:t>Hoe werkt een BV?</a:t>
            </a:r>
          </a:p>
          <a:p>
            <a:endParaRPr lang="nl-NL" sz="2000" dirty="0"/>
          </a:p>
          <a:p>
            <a:r>
              <a:rPr lang="nl-NL" sz="2000" dirty="0"/>
              <a:t>Hybride structuur</a:t>
            </a:r>
          </a:p>
          <a:p>
            <a:endParaRPr lang="nl-NL" sz="2000" dirty="0"/>
          </a:p>
          <a:p>
            <a:r>
              <a:rPr lang="nl-NL" sz="2000" dirty="0"/>
              <a:t>Landbouwvrijstelling</a:t>
            </a:r>
          </a:p>
          <a:p>
            <a:endParaRPr lang="nl-NL" sz="2000" dirty="0"/>
          </a:p>
          <a:p>
            <a:pPr marL="0" lvl="0" indent="0">
              <a:buNone/>
            </a:pPr>
            <a:endParaRPr lang="nl-NL" noProof="0" dirty="0"/>
          </a:p>
          <a:p>
            <a:pPr lvl="0"/>
            <a:endParaRPr lang="nl-NL" noProof="0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5F1C8C8-F035-D51A-CD72-FA9032D16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8C041E-9898-2260-3993-843C253E58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3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D009A-5366-CA7E-16C0-2A037AD7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68" y="720000"/>
            <a:ext cx="6083300" cy="467777"/>
          </a:xfrm>
        </p:spPr>
        <p:txBody>
          <a:bodyPr/>
          <a:lstStyle/>
          <a:p>
            <a:r>
              <a:rPr lang="nl-NL" sz="3000" dirty="0"/>
              <a:t>Ontwikkelingen inkomstenbelasting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303B7D-C8A6-CB01-B8A8-3B575BD8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Zelfstandigenaftrek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Verlaging MKB-winstvrijstelling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Afschaffing middeling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Afschaffing FOR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dirty="0"/>
          </a:p>
          <a:p>
            <a:endParaRPr lang="nl-NL" dirty="0"/>
          </a:p>
        </p:txBody>
      </p:sp>
      <p:pic>
        <p:nvPicPr>
          <p:cNvPr id="8" name="Tijdelijke aanduiding voor afbeelding 7" descr="Afbeelding met tekst, kop, glas&#10;&#10;Automatisch gegenereerde beschrijving">
            <a:extLst>
              <a:ext uri="{FF2B5EF4-FFF2-40B4-BE49-F238E27FC236}">
                <a16:creationId xmlns:a16="http://schemas.microsoft.com/office/drawing/2014/main" id="{96323573-4A9E-EDBD-CC6E-07099C7E6B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20425"/>
          <a:stretch/>
        </p:blipFill>
        <p:spPr>
          <a:xfrm>
            <a:off x="7013673" y="1434"/>
            <a:ext cx="6083300" cy="6856566"/>
          </a:xfr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DE480B-B6D7-9B82-9D9D-BADDE0ECD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90AD6B7-CA68-44FD-0C9E-F1B47844C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7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410070-9FCD-FC9F-29A3-9E31D8B4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/>
              <a:t>Ontwikkelingen inkomstenbelasting</a:t>
            </a:r>
            <a:endParaRPr lang="nl-NL" dirty="0"/>
          </a:p>
        </p:txBody>
      </p:sp>
      <p:sp>
        <p:nvSpPr>
          <p:cNvPr id="5" name="Tijdelijke aanduiding voor verticale tekst 4">
            <a:extLst>
              <a:ext uri="{FF2B5EF4-FFF2-40B4-BE49-F238E27FC236}">
                <a16:creationId xmlns:a16="http://schemas.microsoft.com/office/drawing/2014/main" id="{CD759CA8-7C5D-5798-F84A-9DB685362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/>
              <a:t>Snellere afbouw zelfstandigenaftrek</a:t>
            </a:r>
          </a:p>
          <a:p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A397525-2DB7-FF71-F0E4-E13589A49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57847"/>
              </p:ext>
            </p:extLst>
          </p:nvPr>
        </p:nvGraphicFramePr>
        <p:xfrm>
          <a:off x="1892157" y="2585662"/>
          <a:ext cx="7835126" cy="290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951">
                  <a:extLst>
                    <a:ext uri="{9D8B030D-6E8A-4147-A177-3AD203B41FA5}">
                      <a16:colId xmlns:a16="http://schemas.microsoft.com/office/drawing/2014/main" val="172588327"/>
                    </a:ext>
                  </a:extLst>
                </a:gridCol>
                <a:gridCol w="2491483">
                  <a:extLst>
                    <a:ext uri="{9D8B030D-6E8A-4147-A177-3AD203B41FA5}">
                      <a16:colId xmlns:a16="http://schemas.microsoft.com/office/drawing/2014/main" val="2856751309"/>
                    </a:ext>
                  </a:extLst>
                </a:gridCol>
                <a:gridCol w="2177758">
                  <a:extLst>
                    <a:ext uri="{9D8B030D-6E8A-4147-A177-3AD203B41FA5}">
                      <a16:colId xmlns:a16="http://schemas.microsoft.com/office/drawing/2014/main" val="3274285795"/>
                    </a:ext>
                  </a:extLst>
                </a:gridCol>
                <a:gridCol w="2316934">
                  <a:extLst>
                    <a:ext uri="{9D8B030D-6E8A-4147-A177-3AD203B41FA5}">
                      <a16:colId xmlns:a16="http://schemas.microsoft.com/office/drawing/2014/main" val="863745605"/>
                    </a:ext>
                  </a:extLst>
                </a:gridCol>
              </a:tblGrid>
              <a:tr h="364094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Zelfstandigenaftrek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2"/>
                      <a:r>
                        <a:rPr lang="nl-NL">
                          <a:effectLst/>
                        </a:rPr>
                        <a:t>Intensivering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nl-NL">
                          <a:effectLst/>
                        </a:rPr>
                        <a:t>Lastenverzwaring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7257338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2"/>
                      <a:r>
                        <a:rPr lang="nl-NL"/>
                        <a:t>vanaf 2023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2"/>
                      <a:r>
                        <a:rPr lang="nl-NL"/>
                        <a:t>t.o.v. 2022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2581539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6.310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4394382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5.030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1.280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8787165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5.590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3.750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2.560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5035928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5.230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2.470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3.840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277616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4.870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1.200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5.110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9618334"/>
                  </a:ext>
                </a:extLst>
              </a:tr>
              <a:tr h="364094">
                <a:tc>
                  <a:txBody>
                    <a:bodyPr/>
                    <a:lstStyle/>
                    <a:p>
                      <a:pPr algn="r"/>
                      <a:r>
                        <a:rPr lang="nl-NL">
                          <a:effectLst/>
                        </a:rPr>
                        <a:t>2027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4.510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/>
                        <a:t>5.410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792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8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5331D-B7BB-E336-80CA-944EC325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/>
              <a:t>Ontwikkelingen inkomstenbelasting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043A4D-A5DE-A99B-DDD1-D5046815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Afbouw MKB-winstvrijstelling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Verlaging van 14 % naar 13,31 %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Aftrek beperkt tot de eerst schijf (36,97 % i.p.v. 49,50 %)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69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95785-3CAD-384A-0332-247823C0D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8BFBE-09B6-4B1C-DD96-78035A5A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/>
              <a:t>Ontwikkelingen inkomstenbelasting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2D9D49-5D00-76DA-C82C-CF18FA510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sz="2000" dirty="0"/>
          </a:p>
          <a:p>
            <a:r>
              <a:rPr lang="nl-NL" sz="2000" dirty="0"/>
              <a:t>Afschaffing middelingsregeling per 1-1-2023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Periode 2022 – 2023 – 2024 is de laatste periode waarover middeling toegepast kan worden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Aanvragen middeling nadat de laatste definitieve aanslag is opgelegd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739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5B5BE-8D26-956F-86ED-D351A5C6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Ontwikkelingen </a:t>
            </a:r>
            <a:r>
              <a:rPr lang="nl-NL" sz="3000" dirty="0"/>
              <a:t>inkomstenbelasting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D711D2-159B-EB3C-27C6-4CA21FEB7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/>
              <a:t>Uitfasering fiscale oudedagsreserve</a:t>
            </a:r>
          </a:p>
          <a:p>
            <a:pPr marL="0" indent="0">
              <a:buNone/>
            </a:pPr>
            <a:endParaRPr lang="nl-NL" sz="200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/>
              <a:t>Toevoeging 9,44% van de winst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/>
              <a:t>Maximum toevoeging € 9.632 (2022)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/>
              <a:t>Toevoeging FOR wordt afgeschaft per 1-1-2023 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8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lucht, buiten, boom&#10;&#10;Automatisch gegenereerde beschrijving">
            <a:extLst>
              <a:ext uri="{FF2B5EF4-FFF2-40B4-BE49-F238E27FC236}">
                <a16:creationId xmlns:a16="http://schemas.microsoft.com/office/drawing/2014/main" id="{823E0352-0A20-9D13-7C52-E78CC54ED3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2199BC-7961-6BB9-AE9A-828C290F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 anchor="t">
            <a:normAutofit/>
          </a:bodyPr>
          <a:lstStyle/>
          <a:p>
            <a:r>
              <a:rPr lang="nl-NL"/>
              <a:t>Fiscale optimalisering	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044090-694D-8B22-DEA1-16C2DD20B0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590675"/>
            <a:ext cx="3979008" cy="4548188"/>
          </a:xfrm>
        </p:spPr>
        <p:txBody>
          <a:bodyPr>
            <a:normAutofit/>
          </a:bodyPr>
          <a:lstStyle/>
          <a:p>
            <a:r>
              <a:rPr lang="nl-NL" sz="2000"/>
              <a:t>Naar voren halen van noodzakelijke kosten voor onderhoud </a:t>
            </a:r>
          </a:p>
          <a:p>
            <a:r>
              <a:rPr lang="nl-NL" sz="2000"/>
              <a:t>Investeren – verplichting aangaan voor de aanschaf of verbetering van een bedrijfsmiddel</a:t>
            </a:r>
          </a:p>
          <a:p>
            <a:r>
              <a:rPr lang="nl-NL" sz="2000"/>
              <a:t>Onderhoud – het in aanvaardbare conditie houden of terugbrengen van een bedrijfsmiddel</a:t>
            </a:r>
          </a:p>
          <a:p>
            <a:endParaRPr lang="nl-NL"/>
          </a:p>
          <a:p>
            <a:endParaRPr lang="nl-NL"/>
          </a:p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1BFEECA-9794-7ED8-E500-0A27B91AE2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400052" y="288325"/>
            <a:ext cx="1458000" cy="486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266E9CC-9BCC-D6F9-E7BC-068D9F6853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28000" y="6138000"/>
            <a:ext cx="864000" cy="72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6d82c75437d8064669094e78cd220e68762bb1"/>
</p:tagLst>
</file>

<file path=ppt/theme/theme1.xml><?xml version="1.0" encoding="utf-8"?>
<a:theme xmlns:a="http://schemas.openxmlformats.org/drawingml/2006/main" name="ALFA ACCOUNTANTS">
  <a:themeElements>
    <a:clrScheme name="Alfa Accountants">
      <a:dk1>
        <a:srgbClr val="2B2926"/>
      </a:dk1>
      <a:lt1>
        <a:sysClr val="window" lastClr="FFFFFF"/>
      </a:lt1>
      <a:dk2>
        <a:srgbClr val="8F8F8C"/>
      </a:dk2>
      <a:lt2>
        <a:srgbClr val="8C734A"/>
      </a:lt2>
      <a:accent1>
        <a:srgbClr val="6E2585"/>
      </a:accent1>
      <a:accent2>
        <a:srgbClr val="EAAB00"/>
      </a:accent2>
      <a:accent3>
        <a:srgbClr val="5E6638"/>
      </a:accent3>
      <a:accent4>
        <a:srgbClr val="408073"/>
      </a:accent4>
      <a:accent5>
        <a:srgbClr val="00244D"/>
      </a:accent5>
      <a:accent6>
        <a:srgbClr val="A1A3A1"/>
      </a:accent6>
      <a:hlink>
        <a:srgbClr val="E10098"/>
      </a:hlink>
      <a:folHlink>
        <a:srgbClr val="6607A5"/>
      </a:folHlink>
    </a:clrScheme>
    <a:fontScheme name="Aangepast 28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D15265DF-E734-4214-8878-7951B55554D8}" vid="{5CFF5496-0F7F-4188-9EF3-FFB14B523E81}"/>
    </a:ext>
  </a:extLst>
</a:theme>
</file>

<file path=ppt/theme/theme2.xml><?xml version="1.0" encoding="utf-8"?>
<a:theme xmlns:a="http://schemas.openxmlformats.org/drawingml/2006/main" name="Donkere sheets tbv online presentatie">
  <a:themeElements>
    <a:clrScheme name="Alfa Accountants">
      <a:dk1>
        <a:srgbClr val="2B2926"/>
      </a:dk1>
      <a:lt1>
        <a:sysClr val="window" lastClr="FFFFFF"/>
      </a:lt1>
      <a:dk2>
        <a:srgbClr val="8F8F8C"/>
      </a:dk2>
      <a:lt2>
        <a:srgbClr val="8C734A"/>
      </a:lt2>
      <a:accent1>
        <a:srgbClr val="6E2585"/>
      </a:accent1>
      <a:accent2>
        <a:srgbClr val="EAAB00"/>
      </a:accent2>
      <a:accent3>
        <a:srgbClr val="5E6638"/>
      </a:accent3>
      <a:accent4>
        <a:srgbClr val="408073"/>
      </a:accent4>
      <a:accent5>
        <a:srgbClr val="00244D"/>
      </a:accent5>
      <a:accent6>
        <a:srgbClr val="A1A3A1"/>
      </a:accent6>
      <a:hlink>
        <a:srgbClr val="E10098"/>
      </a:hlink>
      <a:folHlink>
        <a:srgbClr val="6607A5"/>
      </a:folHlink>
    </a:clrScheme>
    <a:fontScheme name="Aangepast 28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6DDDE3D-68B0-48DD-A5D7-E792FED3BDFE}" vid="{DBBE31D0-42CA-4BF3-B812-038C349FE0F0}"/>
    </a:ext>
  </a:extLst>
</a:theme>
</file>

<file path=ppt/theme/theme3.xml><?xml version="1.0" encoding="utf-8"?>
<a:theme xmlns:a="http://schemas.openxmlformats.org/drawingml/2006/main" name="ALFA ACCOUNTANTS">
  <a:themeElements>
    <a:clrScheme name="Alfa Accountants">
      <a:dk1>
        <a:srgbClr val="2B2926"/>
      </a:dk1>
      <a:lt1>
        <a:sysClr val="window" lastClr="FFFFFF"/>
      </a:lt1>
      <a:dk2>
        <a:srgbClr val="8F8F8C"/>
      </a:dk2>
      <a:lt2>
        <a:srgbClr val="8C734A"/>
      </a:lt2>
      <a:accent1>
        <a:srgbClr val="6E2585"/>
      </a:accent1>
      <a:accent2>
        <a:srgbClr val="EAAB00"/>
      </a:accent2>
      <a:accent3>
        <a:srgbClr val="5E6638"/>
      </a:accent3>
      <a:accent4>
        <a:srgbClr val="408073"/>
      </a:accent4>
      <a:accent5>
        <a:srgbClr val="00244D"/>
      </a:accent5>
      <a:accent6>
        <a:srgbClr val="A1A3A1"/>
      </a:accent6>
      <a:hlink>
        <a:srgbClr val="E10098"/>
      </a:hlink>
      <a:folHlink>
        <a:srgbClr val="6607A5"/>
      </a:folHlink>
    </a:clrScheme>
    <a:fontScheme name="Aangepast 28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fa PowerPoint-sjabloon.potx" id="{10DF0F8D-3715-439C-AD17-BF54E922722A}" vid="{C9CBE732-E5B6-48DB-9620-20EF479B9711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ae4c76-4214-4ba7-b191-1694c5529667" xsi:nil="true"/>
    <lcf76f155ced4ddcb4097134ff3c332f xmlns="54418e20-da9d-4891-945e-9703bdc1122b">
      <Terms xmlns="http://schemas.microsoft.com/office/infopath/2007/PartnerControls"/>
    </lcf76f155ced4ddcb4097134ff3c332f>
    <Bedrijf xmlns="54418e20-da9d-4891-945e-9703bdc1122b" xsi:nil="true"/>
    <Favoriet xmlns="54418e20-da9d-4891-945e-9703bdc112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510C17C38637499195D76476877092" ma:contentTypeVersion="18" ma:contentTypeDescription="Een nieuw document maken." ma:contentTypeScope="" ma:versionID="feaea51544a1e221aa9e52021c755447">
  <xsd:schema xmlns:xsd="http://www.w3.org/2001/XMLSchema" xmlns:xs="http://www.w3.org/2001/XMLSchema" xmlns:p="http://schemas.microsoft.com/office/2006/metadata/properties" xmlns:ns2="54418e20-da9d-4891-945e-9703bdc1122b" xmlns:ns3="65ae4c76-4214-4ba7-b191-1694c5529667" targetNamespace="http://schemas.microsoft.com/office/2006/metadata/properties" ma:root="true" ma:fieldsID="10e66e359d7fb5f3250324c9e73e765a" ns2:_="" ns3:_="">
    <xsd:import namespace="54418e20-da9d-4891-945e-9703bdc1122b"/>
    <xsd:import namespace="65ae4c76-4214-4ba7-b191-1694c5529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Bedrijf" minOccurs="0"/>
                <xsd:element ref="ns2:Favoriet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18e20-da9d-4891-945e-9703bdc112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Bedrijf" ma:index="20" nillable="true" ma:displayName="Bedrijf" ma:format="Dropdown" ma:internalName="Bedrijf">
      <xsd:simpleType>
        <xsd:restriction base="dms:Text">
          <xsd:maxLength value="255"/>
        </xsd:restriction>
      </xsd:simpleType>
    </xsd:element>
    <xsd:element name="Favoriet" ma:index="21" nillable="true" ma:displayName="Favoriet" ma:format="Dropdown" ma:internalName="Favoriet">
      <xsd:simpleType>
        <xsd:restriction base="dms:Choice">
          <xsd:enumeration value="Keuze 1"/>
          <xsd:enumeration value="Keuze 2"/>
          <xsd:enumeration value="Keuze 3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1de0e4ba-f737-4452-88b9-73cd88f1f6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e4c76-4214-4ba7-b191-1694c552966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8d62dbf-ad5b-4867-ab21-6cf361ee1fdd}" ma:internalName="TaxCatchAll" ma:showField="CatchAllData" ma:web="65ae4c76-4214-4ba7-b191-1694c55296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21F30-3D28-4B45-BDF3-C90514B1526F}">
  <ds:schemaRefs>
    <ds:schemaRef ds:uri="65ae4c76-4214-4ba7-b191-1694c5529667"/>
    <ds:schemaRef ds:uri="54418e20-da9d-4891-945e-9703bdc1122b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F49B13-7661-4500-86D9-5F5251A69B05}">
  <ds:schemaRefs>
    <ds:schemaRef ds:uri="54418e20-da9d-4891-945e-9703bdc1122b"/>
    <ds:schemaRef ds:uri="65ae4c76-4214-4ba7-b191-1694c55296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84182A0-BED3-4CF7-8A33-BCC4E9CF1A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Alfa PowerPoint-Standaard Sjabloon</Template>
  <TotalTime>419</TotalTime>
  <Words>1061</Words>
  <Application>Microsoft Office PowerPoint</Application>
  <PresentationFormat>Breedbeeld</PresentationFormat>
  <Paragraphs>316</Paragraphs>
  <Slides>26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Lato</vt:lpstr>
      <vt:lpstr>Lato Black</vt:lpstr>
      <vt:lpstr>Lato Hairline</vt:lpstr>
      <vt:lpstr>Lato Light</vt:lpstr>
      <vt:lpstr>Muller Regular</vt:lpstr>
      <vt:lpstr>Segoe UI Light</vt:lpstr>
      <vt:lpstr>Wingdings</vt:lpstr>
      <vt:lpstr>ALFA ACCOUNTANTS</vt:lpstr>
      <vt:lpstr>Donkere sheets tbv online presentatie</vt:lpstr>
      <vt:lpstr>ALFA ACCOUNTANTS</vt:lpstr>
      <vt:lpstr>PowerPoint-presentatie</vt:lpstr>
      <vt:lpstr>Wolter-Jan Kistemaker  Fiscaal Adviseur</vt:lpstr>
      <vt:lpstr>Welke mogelijkheden biedt een hybride structuur?</vt:lpstr>
      <vt:lpstr>Ontwikkelingen inkomstenbelasting</vt:lpstr>
      <vt:lpstr>Ontwikkelingen inkomstenbelasting</vt:lpstr>
      <vt:lpstr>Ontwikkelingen inkomstenbelasting</vt:lpstr>
      <vt:lpstr>Ontwikkelingen inkomstenbelasting</vt:lpstr>
      <vt:lpstr>Ontwikkelingen inkomstenbelasting</vt:lpstr>
      <vt:lpstr>Fiscale optimalisering </vt:lpstr>
      <vt:lpstr>Fiscale optimalisering </vt:lpstr>
      <vt:lpstr>Fiscale optimalisering </vt:lpstr>
      <vt:lpstr>Fiscale optimalisering</vt:lpstr>
      <vt:lpstr>Fiscale optimalisering</vt:lpstr>
      <vt:lpstr>Fiscale optimalisering</vt:lpstr>
      <vt:lpstr>Fiscale optimalisering</vt:lpstr>
      <vt:lpstr>Hoe werkt een BV?</vt:lpstr>
      <vt:lpstr>Hoe werkt een BV?</vt:lpstr>
      <vt:lpstr>Hoe werkt een BV?</vt:lpstr>
      <vt:lpstr>Hybride Structuur</vt:lpstr>
      <vt:lpstr>Hybride Structuur</vt:lpstr>
      <vt:lpstr>Hybride Structuur</vt:lpstr>
      <vt:lpstr>Hybride Structuur</vt:lpstr>
      <vt:lpstr>Hybridestructuur</vt:lpstr>
      <vt:lpstr>Hybride Structuur</vt:lpstr>
      <vt:lpstr>Landbouwvrijstelling</vt:lpstr>
      <vt:lpstr>PowerPoint-presentatie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Presentatie geven</dc:subject>
  <dc:creator>Monique Sneep</dc:creator>
  <cp:keywords>MADE BY PPTSOLUTIONS.NL</cp:keywords>
  <cp:lastModifiedBy>Wolter-Jan Kistemaker</cp:lastModifiedBy>
  <cp:revision>12</cp:revision>
  <cp:lastPrinted>2024-02-12T10:57:21Z</cp:lastPrinted>
  <dcterms:created xsi:type="dcterms:W3CDTF">2021-03-23T08:30:15Z</dcterms:created>
  <dcterms:modified xsi:type="dcterms:W3CDTF">2024-02-13T06:56:52Z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0x01010075510C17C38637499195D76476877092</vt:lpwstr>
  </property>
  <property fmtid="{D5CDD505-2E9C-101B-9397-08002B2CF9AE}" pid="3" name="_dlc_DocIdItemGuid">
    <vt:lpwstr>103608e6-bac0-42f7-ba67-3ffd6512cc4b</vt:lpwstr>
  </property>
  <property fmtid="{D5CDD505-2E9C-101B-9397-08002B2CF9AE}" pid="4" name="AlfaHoofdSite">
    <vt:lpwstr>72;#Marketing en Communicatie|1626c185-fcbc-4095-8d5a-f4ac5e1b41ac</vt:lpwstr>
  </property>
  <property fmtid="{D5CDD505-2E9C-101B-9397-08002B2CF9AE}" pid="5" name="MediaServiceImageTags">
    <vt:lpwstr/>
  </property>
</Properties>
</file>