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99" r:id="rId5"/>
  </p:sldMasterIdLst>
  <p:notesMasterIdLst>
    <p:notesMasterId r:id="rId40"/>
  </p:notesMasterIdLst>
  <p:handoutMasterIdLst>
    <p:handoutMasterId r:id="rId41"/>
  </p:handoutMasterIdLst>
  <p:sldIdLst>
    <p:sldId id="311" r:id="rId6"/>
    <p:sldId id="1229" r:id="rId7"/>
    <p:sldId id="308" r:id="rId8"/>
    <p:sldId id="1227" r:id="rId9"/>
    <p:sldId id="1226" r:id="rId10"/>
    <p:sldId id="312" r:id="rId11"/>
    <p:sldId id="987" r:id="rId12"/>
    <p:sldId id="986" r:id="rId13"/>
    <p:sldId id="313" r:id="rId14"/>
    <p:sldId id="981" r:id="rId15"/>
    <p:sldId id="979" r:id="rId16"/>
    <p:sldId id="989" r:id="rId17"/>
    <p:sldId id="990" r:id="rId18"/>
    <p:sldId id="991" r:id="rId19"/>
    <p:sldId id="980" r:id="rId20"/>
    <p:sldId id="1212" r:id="rId21"/>
    <p:sldId id="1100" r:id="rId22"/>
    <p:sldId id="1192" r:id="rId23"/>
    <p:sldId id="1163" r:id="rId24"/>
    <p:sldId id="1221" r:id="rId25"/>
    <p:sldId id="1231" r:id="rId26"/>
    <p:sldId id="1232" r:id="rId27"/>
    <p:sldId id="1223" r:id="rId28"/>
    <p:sldId id="1233" r:id="rId29"/>
    <p:sldId id="366" r:id="rId30"/>
    <p:sldId id="1234" r:id="rId31"/>
    <p:sldId id="992" r:id="rId32"/>
    <p:sldId id="1224" r:id="rId33"/>
    <p:sldId id="988" r:id="rId34"/>
    <p:sldId id="982" r:id="rId35"/>
    <p:sldId id="1204" r:id="rId36"/>
    <p:sldId id="1225" r:id="rId37"/>
    <p:sldId id="293" r:id="rId38"/>
    <p:sldId id="298" r:id="rId39"/>
  </p:sldIdLst>
  <p:sldSz cx="12192000" cy="6858000"/>
  <p:notesSz cx="6858000" cy="9144000"/>
  <p:custDataLst>
    <p:tags r:id="rId42"/>
  </p:custData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eedback aanleveren" id="{A4305E18-15EB-4917-9B58-F540CD463327}">
          <p14:sldIdLst/>
        </p14:section>
        <p14:section name="DEMO" id="{81712BE0-D594-4CE2-8D1D-D69FA1721238}">
          <p14:sldIdLst>
            <p14:sldId id="311"/>
            <p14:sldId id="1229"/>
            <p14:sldId id="308"/>
            <p14:sldId id="1227"/>
            <p14:sldId id="1226"/>
            <p14:sldId id="312"/>
            <p14:sldId id="987"/>
            <p14:sldId id="986"/>
            <p14:sldId id="313"/>
            <p14:sldId id="981"/>
            <p14:sldId id="979"/>
            <p14:sldId id="989"/>
            <p14:sldId id="990"/>
            <p14:sldId id="991"/>
            <p14:sldId id="980"/>
            <p14:sldId id="1212"/>
            <p14:sldId id="1100"/>
            <p14:sldId id="1192"/>
            <p14:sldId id="1163"/>
            <p14:sldId id="1221"/>
            <p14:sldId id="1231"/>
            <p14:sldId id="1232"/>
            <p14:sldId id="1223"/>
            <p14:sldId id="1233"/>
            <p14:sldId id="366"/>
            <p14:sldId id="1234"/>
            <p14:sldId id="992"/>
            <p14:sldId id="1224"/>
            <p14:sldId id="988"/>
            <p14:sldId id="982"/>
            <p14:sldId id="1204"/>
            <p14:sldId id="1225"/>
            <p14:sldId id="293"/>
            <p14:sldId id="29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Monique Sneep" initials="MS" lastIdx="16" clrIdx="6">
    <p:extLst>
      <p:ext uri="{19B8F6BF-5375-455C-9EA6-DF929625EA0E}">
        <p15:presenceInfo xmlns:p15="http://schemas.microsoft.com/office/powerpoint/2012/main" userId="S-1-5-21-2798142763-346385311-1439225562-31065" providerId="AD"/>
      </p:ext>
    </p:extLst>
  </p:cmAuthor>
  <p:cmAuthor id="1" name="Jelle de Korte" initials="JdK" lastIdx="1" clrIdx="0">
    <p:extLst>
      <p:ext uri="{19B8F6BF-5375-455C-9EA6-DF929625EA0E}">
        <p15:presenceInfo xmlns:p15="http://schemas.microsoft.com/office/powerpoint/2012/main" userId="S-1-5-21-2890558824-3927818043-3374662254-1152" providerId="AD"/>
      </p:ext>
    </p:extLst>
  </p:cmAuthor>
  <p:cmAuthor id="8" name="Daisy van Tilborgh" initials="DvT" lastIdx="14" clrIdx="7">
    <p:extLst>
      <p:ext uri="{19B8F6BF-5375-455C-9EA6-DF929625EA0E}">
        <p15:presenceInfo xmlns:p15="http://schemas.microsoft.com/office/powerpoint/2012/main" userId="S-1-5-21-2890558824-3927818043-3374662254-1118" providerId="AD"/>
      </p:ext>
    </p:extLst>
  </p:cmAuthor>
  <p:cmAuthor id="2" name="Anouk Otse" initials="AO" lastIdx="21" clrIdx="1">
    <p:extLst>
      <p:ext uri="{19B8F6BF-5375-455C-9EA6-DF929625EA0E}">
        <p15:presenceInfo xmlns:p15="http://schemas.microsoft.com/office/powerpoint/2012/main" userId="S-1-5-21-2798142763-346385311-1439225562-42160" providerId="AD"/>
      </p:ext>
    </p:extLst>
  </p:cmAuthor>
  <p:cmAuthor id="3" name="Annemiek Pelle" initials="AP" lastIdx="16" clrIdx="2">
    <p:extLst>
      <p:ext uri="{19B8F6BF-5375-455C-9EA6-DF929625EA0E}">
        <p15:presenceInfo xmlns:p15="http://schemas.microsoft.com/office/powerpoint/2012/main" userId="S-1-5-21-2798142763-346385311-1439225562-7483" providerId="AD"/>
      </p:ext>
    </p:extLst>
  </p:cmAuthor>
  <p:cmAuthor id="4" name="Elselien Roseboom" initials="ER" lastIdx="30" clrIdx="3">
    <p:extLst>
      <p:ext uri="{19B8F6BF-5375-455C-9EA6-DF929625EA0E}">
        <p15:presenceInfo xmlns:p15="http://schemas.microsoft.com/office/powerpoint/2012/main" userId="S-1-5-21-2798142763-346385311-1439225562-44297" providerId="AD"/>
      </p:ext>
    </p:extLst>
  </p:cmAuthor>
  <p:cmAuthor id="5" name="Michael Wolf Visser" initials="MWV" lastIdx="1" clrIdx="4">
    <p:extLst>
      <p:ext uri="{19B8F6BF-5375-455C-9EA6-DF929625EA0E}">
        <p15:presenceInfo xmlns:p15="http://schemas.microsoft.com/office/powerpoint/2012/main" userId="Michael Wolf Visser" providerId="None"/>
      </p:ext>
    </p:extLst>
  </p:cmAuthor>
  <p:cmAuthor id="6" name="June Keereweer" initials="JK" lastIdx="15" clrIdx="5">
    <p:extLst>
      <p:ext uri="{19B8F6BF-5375-455C-9EA6-DF929625EA0E}">
        <p15:presenceInfo xmlns:p15="http://schemas.microsoft.com/office/powerpoint/2012/main" userId="June Keerewe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7F7"/>
    <a:srgbClr val="FCB515"/>
    <a:srgbClr val="9FDBED"/>
    <a:srgbClr val="00BCE7"/>
    <a:srgbClr val="AA8855"/>
    <a:srgbClr val="662A8C"/>
    <a:srgbClr val="F5F5F5"/>
    <a:srgbClr val="B7B6B6"/>
    <a:srgbClr val="EEEEEE"/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1C1D9F-D51F-42DE-A3ED-0CFAAE65E9BD}" v="37" dt="2024-02-08T13:45:03.8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Stijl, gemiddeld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Stijl, gemiddeld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Stijl, gemiddeld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Stijl, gemiddeld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Stijl, gemiddeld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Stijl, gemiddeld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Stijl, gemiddeld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1EBBBCC-DAD2-459C-BE2E-F6DE35CF9A28}" styleName="Stijl, donker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Stijl, donker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D113A9D2-9D6B-4929-AA2D-F23B5EE8CBE7}" styleName="Stijl, thema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Stijl, thema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Stijl, licht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Stijl, licht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Stijl, licht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BC89EF96-8CEA-46FF-86C4-4CE0E7609802}" styleName="Stijl, licht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Stijl, gemiddeld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Stijl, gemiddeld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357" autoAdjust="0"/>
  </p:normalViewPr>
  <p:slideViewPr>
    <p:cSldViewPr snapToGrid="0" showGuides="1">
      <p:cViewPr varScale="1">
        <p:scale>
          <a:sx n="108" d="100"/>
          <a:sy n="108" d="100"/>
        </p:scale>
        <p:origin x="660" y="144"/>
      </p:cViewPr>
      <p:guideLst/>
    </p:cSldViewPr>
  </p:slideViewPr>
  <p:outlineViewPr>
    <p:cViewPr>
      <p:scale>
        <a:sx n="33" d="100"/>
        <a:sy n="33" d="100"/>
      </p:scale>
      <p:origin x="0" y="-69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556"/>
    </p:cViewPr>
  </p:sorterViewPr>
  <p:notesViewPr>
    <p:cSldViewPr snapToGrid="0" showGuides="1">
      <p:cViewPr varScale="1">
        <p:scale>
          <a:sx n="80" d="100"/>
          <a:sy n="80" d="100"/>
        </p:scale>
        <p:origin x="391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gs" Target="tags/tag1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commentAuthors" Target="commentAuthors.xml"/><Relationship Id="rId48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89DE2AC3-A686-4F13-8F8C-3E490A648E4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BE7C007-8EBD-4332-BBD8-928DA7B1E9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E79944-BE5C-4077-A9B1-C7F645AB36E8}" type="datetimeFigureOut">
              <a:rPr lang="nl-NL" smtClean="0"/>
              <a:t>14-2-2024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262F8CF-3E56-4153-9AD3-72D77B3391E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9E891E2-417B-404E-AF5C-388D7E3356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0C4359-004D-459C-BDE6-963E7577F5E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07361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7E9904-312C-4E6F-8F31-48A38C65A6EC}" type="datetimeFigureOut">
              <a:rPr lang="nl-NL" smtClean="0"/>
              <a:t>14-2-2024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88A791-D8E8-4C23-A528-EAEB42DC40E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9037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Discussie, hand omhoog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8A791-D8E8-4C23-A528-EAEB42DC40E7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8688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8A791-D8E8-4C23-A528-EAEB42DC40E7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4731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="0" dirty="0">
                <a:solidFill>
                  <a:srgbClr val="7030A0"/>
                </a:solidFill>
              </a:rPr>
              <a:t>Leuk maar hoe te handelen en wat dan aan de voorkant? </a:t>
            </a:r>
            <a:br>
              <a:rPr lang="nl-NL" b="0" dirty="0">
                <a:solidFill>
                  <a:srgbClr val="7030A0"/>
                </a:solidFill>
              </a:rPr>
            </a:br>
            <a:r>
              <a:rPr lang="nl-NL" b="0" dirty="0">
                <a:solidFill>
                  <a:srgbClr val="7030A0"/>
                </a:solidFill>
              </a:rPr>
              <a:t>Wat gebeurt er bij Alfa </a:t>
            </a:r>
            <a:r>
              <a:rPr lang="nl-NL" b="0" dirty="0">
                <a:solidFill>
                  <a:srgbClr val="7030A0"/>
                </a:solidFill>
                <a:sym typeface="Wingdings" panose="05000000000000000000" pitchFamily="2" charset="2"/>
              </a:rPr>
              <a:t> mijn Alfa</a:t>
            </a:r>
            <a:endParaRPr lang="nl-NL" b="0" dirty="0">
              <a:solidFill>
                <a:srgbClr val="7030A0"/>
              </a:solidFill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8A791-D8E8-4C23-A528-EAEB42DC40E7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6412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Droogte invloeden </a:t>
            </a:r>
            <a:r>
              <a:rPr lang="nl-NL" dirty="0">
                <a:sym typeface="Wingdings" panose="05000000000000000000" pitchFamily="2" charset="2"/>
              </a:rPr>
              <a:t> duur ruwvoer bij tekort</a:t>
            </a:r>
          </a:p>
          <a:p>
            <a:r>
              <a:rPr lang="nl-NL" dirty="0">
                <a:sym typeface="Wingdings" panose="05000000000000000000" pitchFamily="2" charset="2"/>
              </a:rPr>
              <a:t>Mogelijk (nog) hogere </a:t>
            </a:r>
            <a:r>
              <a:rPr lang="nl-NL" dirty="0" err="1">
                <a:sym typeface="Wingdings" panose="05000000000000000000" pitchFamily="2" charset="2"/>
              </a:rPr>
              <a:t>kv</a:t>
            </a:r>
            <a:r>
              <a:rPr lang="nl-NL" dirty="0">
                <a:sym typeface="Wingdings" panose="05000000000000000000" pitchFamily="2" charset="2"/>
              </a:rPr>
              <a:t> prijzen  situatie Oekraïne en energieprijzen</a:t>
            </a:r>
          </a:p>
          <a:p>
            <a:r>
              <a:rPr lang="nl-NL" dirty="0">
                <a:sym typeface="Wingdings" panose="05000000000000000000" pitchFamily="2" charset="2"/>
              </a:rPr>
              <a:t>Kijk in bijvoorbeeld in het groepsoverzicht hoe de prestatie zijn binnen de groep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8A791-D8E8-4C23-A528-EAEB42DC40E7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2684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Droogte invloeden </a:t>
            </a:r>
            <a:r>
              <a:rPr lang="nl-NL" dirty="0">
                <a:sym typeface="Wingdings" panose="05000000000000000000" pitchFamily="2" charset="2"/>
              </a:rPr>
              <a:t> duur ruwvoer bij tekort</a:t>
            </a:r>
          </a:p>
          <a:p>
            <a:r>
              <a:rPr lang="nl-NL" dirty="0">
                <a:sym typeface="Wingdings" panose="05000000000000000000" pitchFamily="2" charset="2"/>
              </a:rPr>
              <a:t>Mogelijk (nog) hogere </a:t>
            </a:r>
            <a:r>
              <a:rPr lang="nl-NL" dirty="0" err="1">
                <a:sym typeface="Wingdings" panose="05000000000000000000" pitchFamily="2" charset="2"/>
              </a:rPr>
              <a:t>kv</a:t>
            </a:r>
            <a:r>
              <a:rPr lang="nl-NL" dirty="0">
                <a:sym typeface="Wingdings" panose="05000000000000000000" pitchFamily="2" charset="2"/>
              </a:rPr>
              <a:t> prijzen  situatie Oekraïne en energieprijzen</a:t>
            </a:r>
          </a:p>
          <a:p>
            <a:r>
              <a:rPr lang="nl-NL" dirty="0">
                <a:sym typeface="Wingdings" panose="05000000000000000000" pitchFamily="2" charset="2"/>
              </a:rPr>
              <a:t>Kijk in bijvoorbeeld in het groepsoverzicht hoe de prestatie zijn binnen de groep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8A791-D8E8-4C23-A528-EAEB42DC40E7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2641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Ook een glijbaan maar dan omgekeerd….</a:t>
            </a:r>
            <a:br>
              <a:rPr lang="nl-NL" dirty="0"/>
            </a:br>
            <a:r>
              <a:rPr lang="nl-NL" dirty="0"/>
              <a:t>3, 6 en 12 </a:t>
            </a:r>
            <a:r>
              <a:rPr lang="nl-NL" dirty="0" err="1"/>
              <a:t>mnds</a:t>
            </a:r>
            <a:r>
              <a:rPr lang="nl-NL" dirty="0"/>
              <a:t> EB is gelijk, verwachting over een jaar…gelijk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8A791-D8E8-4C23-A528-EAEB42DC40E7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04888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88A791-D8E8-4C23-A528-EAEB42DC40E7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0821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4.wdp"/><Relationship Id="rId11" Type="http://schemas.openxmlformats.org/officeDocument/2006/relationships/image" Target="../media/image6.png"/><Relationship Id="rId5" Type="http://schemas.openxmlformats.org/officeDocument/2006/relationships/image" Target="../media/image13.png"/><Relationship Id="rId10" Type="http://schemas.microsoft.com/office/2007/relationships/hdphoto" Target="../media/hdphoto1.wdp"/><Relationship Id="rId4" Type="http://schemas.microsoft.com/office/2007/relationships/hdphoto" Target="../media/hdphoto3.wdp"/><Relationship Id="rId9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12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JPG"/><Relationship Id="rId10" Type="http://schemas.openxmlformats.org/officeDocument/2006/relationships/image" Target="../media/image24.pn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0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7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 animati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Tijdelijke aanduiding voor afbeelding 4">
            <a:extLst>
              <a:ext uri="{FF2B5EF4-FFF2-40B4-BE49-F238E27FC236}">
                <a16:creationId xmlns:a16="http://schemas.microsoft.com/office/drawing/2014/main" id="{46AF0161-B6CB-449E-97CC-5EC5DAEF87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81" b="2205"/>
          <a:stretch/>
        </p:blipFill>
        <p:spPr>
          <a:xfrm>
            <a:off x="0" y="1"/>
            <a:ext cx="13392000" cy="6858000"/>
          </a:xfrm>
          <a:prstGeom prst="rect">
            <a:avLst/>
          </a:prstGeom>
        </p:spPr>
      </p:pic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14-2-2024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5" name="Tekstvak 4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0" i="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Calibri" panose="020F0502020204030204" pitchFamily="34" charset="0"/>
              </a:rPr>
              <a:t>LOGO-ANIMATIE</a:t>
            </a:r>
          </a:p>
        </p:txBody>
      </p:sp>
      <p:sp>
        <p:nvSpPr>
          <p:cNvPr id="39" name="Tekstvak 38"/>
          <p:cNvSpPr txBox="1"/>
          <p:nvPr userDrawn="1"/>
        </p:nvSpPr>
        <p:spPr>
          <a:xfrm>
            <a:off x="0" y="-912789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0" dirty="0">
                <a:solidFill>
                  <a:schemeClr val="bg2"/>
                </a:solidFill>
                <a:latin typeface="+mj-lt"/>
                <a:cs typeface="Calibri" panose="020F0502020204030204" pitchFamily="34" charset="0"/>
              </a:rPr>
              <a:t>ALFA ACCOUNTANTS</a:t>
            </a:r>
          </a:p>
        </p:txBody>
      </p:sp>
      <p:sp>
        <p:nvSpPr>
          <p:cNvPr id="41" name="Rechthoek 40">
            <a:extLst>
              <a:ext uri="{FF2B5EF4-FFF2-40B4-BE49-F238E27FC236}">
                <a16:creationId xmlns:a16="http://schemas.microsoft.com/office/drawing/2014/main" id="{B57EA286-C191-41C2-94E8-2275C56D6F6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8000">
                <a:schemeClr val="tx1">
                  <a:lumMod val="75000"/>
                  <a:lumOff val="25000"/>
                  <a:alpha val="0"/>
                </a:schemeClr>
              </a:gs>
              <a:gs pos="0">
                <a:schemeClr val="tx1">
                  <a:lumMod val="90000"/>
                  <a:lumOff val="10000"/>
                  <a:alpha val="72000"/>
                </a:schemeClr>
              </a:gs>
            </a:gsLst>
            <a:lin ang="18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4"/>
          <p:cNvGrpSpPr>
            <a:grpSpLocks noChangeAspect="1"/>
          </p:cNvGrpSpPr>
          <p:nvPr userDrawn="1"/>
        </p:nvGrpSpPr>
        <p:grpSpPr bwMode="auto">
          <a:xfrm>
            <a:off x="3556000" y="2580927"/>
            <a:ext cx="5080000" cy="1696146"/>
            <a:chOff x="2636" y="1758"/>
            <a:chExt cx="2408" cy="804"/>
          </a:xfrm>
          <a:solidFill>
            <a:schemeClr val="bg1"/>
          </a:solidFill>
          <a:effectLst>
            <a:outerShdw blurRad="254000" dist="12700" dir="2700000" algn="tl" rotWithShape="0">
              <a:prstClr val="black">
                <a:alpha val="35000"/>
              </a:prstClr>
            </a:outerShdw>
          </a:effectLst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2636" y="2045"/>
              <a:ext cx="195" cy="232"/>
            </a:xfrm>
            <a:custGeom>
              <a:avLst/>
              <a:gdLst>
                <a:gd name="T0" fmla="*/ 37 w 93"/>
                <a:gd name="T1" fmla="*/ 97 h 110"/>
                <a:gd name="T2" fmla="*/ 17 w 93"/>
                <a:gd name="T3" fmla="*/ 90 h 110"/>
                <a:gd name="T4" fmla="*/ 13 w 93"/>
                <a:gd name="T5" fmla="*/ 75 h 110"/>
                <a:gd name="T6" fmla="*/ 60 w 93"/>
                <a:gd name="T7" fmla="*/ 55 h 110"/>
                <a:gd name="T8" fmla="*/ 70 w 93"/>
                <a:gd name="T9" fmla="*/ 55 h 110"/>
                <a:gd name="T10" fmla="*/ 37 w 93"/>
                <a:gd name="T11" fmla="*/ 97 h 110"/>
                <a:gd name="T12" fmla="*/ 82 w 93"/>
                <a:gd name="T13" fmla="*/ 39 h 110"/>
                <a:gd name="T14" fmla="*/ 73 w 93"/>
                <a:gd name="T15" fmla="*/ 9 h 110"/>
                <a:gd name="T16" fmla="*/ 47 w 93"/>
                <a:gd name="T17" fmla="*/ 0 h 110"/>
                <a:gd name="T18" fmla="*/ 8 w 93"/>
                <a:gd name="T19" fmla="*/ 14 h 110"/>
                <a:gd name="T20" fmla="*/ 15 w 93"/>
                <a:gd name="T21" fmla="*/ 24 h 110"/>
                <a:gd name="T22" fmla="*/ 46 w 93"/>
                <a:gd name="T23" fmla="*/ 12 h 110"/>
                <a:gd name="T24" fmla="*/ 64 w 93"/>
                <a:gd name="T25" fmla="*/ 18 h 110"/>
                <a:gd name="T26" fmla="*/ 70 w 93"/>
                <a:gd name="T27" fmla="*/ 39 h 110"/>
                <a:gd name="T28" fmla="*/ 70 w 93"/>
                <a:gd name="T29" fmla="*/ 42 h 110"/>
                <a:gd name="T30" fmla="*/ 60 w 93"/>
                <a:gd name="T31" fmla="*/ 42 h 110"/>
                <a:gd name="T32" fmla="*/ 1 w 93"/>
                <a:gd name="T33" fmla="*/ 73 h 110"/>
                <a:gd name="T34" fmla="*/ 8 w 93"/>
                <a:gd name="T35" fmla="*/ 99 h 110"/>
                <a:gd name="T36" fmla="*/ 36 w 93"/>
                <a:gd name="T37" fmla="*/ 110 h 110"/>
                <a:gd name="T38" fmla="*/ 69 w 93"/>
                <a:gd name="T39" fmla="*/ 89 h 110"/>
                <a:gd name="T40" fmla="*/ 69 w 93"/>
                <a:gd name="T41" fmla="*/ 108 h 110"/>
                <a:gd name="T42" fmla="*/ 93 w 93"/>
                <a:gd name="T43" fmla="*/ 108 h 110"/>
                <a:gd name="T44" fmla="*/ 93 w 93"/>
                <a:gd name="T45" fmla="*/ 96 h 110"/>
                <a:gd name="T46" fmla="*/ 81 w 93"/>
                <a:gd name="T47" fmla="*/ 96 h 110"/>
                <a:gd name="T48" fmla="*/ 82 w 93"/>
                <a:gd name="T49" fmla="*/ 3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3" h="110">
                  <a:moveTo>
                    <a:pt x="37" y="97"/>
                  </a:moveTo>
                  <a:cubicBezTo>
                    <a:pt x="28" y="97"/>
                    <a:pt x="21" y="95"/>
                    <a:pt x="17" y="90"/>
                  </a:cubicBezTo>
                  <a:cubicBezTo>
                    <a:pt x="14" y="87"/>
                    <a:pt x="12" y="81"/>
                    <a:pt x="13" y="75"/>
                  </a:cubicBezTo>
                  <a:cubicBezTo>
                    <a:pt x="15" y="61"/>
                    <a:pt x="30" y="55"/>
                    <a:pt x="60" y="55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69" y="83"/>
                    <a:pt x="50" y="97"/>
                    <a:pt x="37" y="97"/>
                  </a:cubicBezTo>
                  <a:moveTo>
                    <a:pt x="82" y="39"/>
                  </a:moveTo>
                  <a:cubicBezTo>
                    <a:pt x="82" y="26"/>
                    <a:pt x="79" y="16"/>
                    <a:pt x="73" y="9"/>
                  </a:cubicBezTo>
                  <a:cubicBezTo>
                    <a:pt x="65" y="1"/>
                    <a:pt x="54" y="0"/>
                    <a:pt x="47" y="0"/>
                  </a:cubicBezTo>
                  <a:cubicBezTo>
                    <a:pt x="31" y="0"/>
                    <a:pt x="16" y="8"/>
                    <a:pt x="8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22" y="19"/>
                    <a:pt x="33" y="12"/>
                    <a:pt x="46" y="12"/>
                  </a:cubicBezTo>
                  <a:cubicBezTo>
                    <a:pt x="54" y="12"/>
                    <a:pt x="60" y="14"/>
                    <a:pt x="64" y="18"/>
                  </a:cubicBezTo>
                  <a:cubicBezTo>
                    <a:pt x="68" y="22"/>
                    <a:pt x="70" y="29"/>
                    <a:pt x="70" y="39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37" y="42"/>
                    <a:pt x="5" y="46"/>
                    <a:pt x="1" y="73"/>
                  </a:cubicBezTo>
                  <a:cubicBezTo>
                    <a:pt x="0" y="83"/>
                    <a:pt x="2" y="92"/>
                    <a:pt x="8" y="99"/>
                  </a:cubicBezTo>
                  <a:cubicBezTo>
                    <a:pt x="14" y="106"/>
                    <a:pt x="24" y="110"/>
                    <a:pt x="36" y="110"/>
                  </a:cubicBezTo>
                  <a:cubicBezTo>
                    <a:pt x="50" y="110"/>
                    <a:pt x="63" y="101"/>
                    <a:pt x="69" y="89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93" y="108"/>
                    <a:pt x="93" y="108"/>
                    <a:pt x="93" y="108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81" y="96"/>
                    <a:pt x="81" y="96"/>
                    <a:pt x="81" y="96"/>
                  </a:cubicBezTo>
                  <a:lnTo>
                    <a:pt x="82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6"/>
            <p:cNvSpPr>
              <a:spLocks noEditPoints="1"/>
            </p:cNvSpPr>
            <p:nvPr/>
          </p:nvSpPr>
          <p:spPr bwMode="auto">
            <a:xfrm>
              <a:off x="3082" y="2045"/>
              <a:ext cx="197" cy="232"/>
            </a:xfrm>
            <a:custGeom>
              <a:avLst/>
              <a:gdLst>
                <a:gd name="T0" fmla="*/ 37 w 94"/>
                <a:gd name="T1" fmla="*/ 97 h 110"/>
                <a:gd name="T2" fmla="*/ 18 w 94"/>
                <a:gd name="T3" fmla="*/ 90 h 110"/>
                <a:gd name="T4" fmla="*/ 14 w 94"/>
                <a:gd name="T5" fmla="*/ 75 h 110"/>
                <a:gd name="T6" fmla="*/ 61 w 94"/>
                <a:gd name="T7" fmla="*/ 55 h 110"/>
                <a:gd name="T8" fmla="*/ 70 w 94"/>
                <a:gd name="T9" fmla="*/ 55 h 110"/>
                <a:gd name="T10" fmla="*/ 37 w 94"/>
                <a:gd name="T11" fmla="*/ 97 h 110"/>
                <a:gd name="T12" fmla="*/ 83 w 94"/>
                <a:gd name="T13" fmla="*/ 39 h 110"/>
                <a:gd name="T14" fmla="*/ 73 w 94"/>
                <a:gd name="T15" fmla="*/ 9 h 110"/>
                <a:gd name="T16" fmla="*/ 47 w 94"/>
                <a:gd name="T17" fmla="*/ 0 h 110"/>
                <a:gd name="T18" fmla="*/ 9 w 94"/>
                <a:gd name="T19" fmla="*/ 14 h 110"/>
                <a:gd name="T20" fmla="*/ 15 w 94"/>
                <a:gd name="T21" fmla="*/ 24 h 110"/>
                <a:gd name="T22" fmla="*/ 47 w 94"/>
                <a:gd name="T23" fmla="*/ 12 h 110"/>
                <a:gd name="T24" fmla="*/ 64 w 94"/>
                <a:gd name="T25" fmla="*/ 18 h 110"/>
                <a:gd name="T26" fmla="*/ 70 w 94"/>
                <a:gd name="T27" fmla="*/ 39 h 110"/>
                <a:gd name="T28" fmla="*/ 70 w 94"/>
                <a:gd name="T29" fmla="*/ 42 h 110"/>
                <a:gd name="T30" fmla="*/ 61 w 94"/>
                <a:gd name="T31" fmla="*/ 42 h 110"/>
                <a:gd name="T32" fmla="*/ 2 w 94"/>
                <a:gd name="T33" fmla="*/ 73 h 110"/>
                <a:gd name="T34" fmla="*/ 8 w 94"/>
                <a:gd name="T35" fmla="*/ 99 h 110"/>
                <a:gd name="T36" fmla="*/ 37 w 94"/>
                <a:gd name="T37" fmla="*/ 110 h 110"/>
                <a:gd name="T38" fmla="*/ 69 w 94"/>
                <a:gd name="T39" fmla="*/ 89 h 110"/>
                <a:gd name="T40" fmla="*/ 69 w 94"/>
                <a:gd name="T41" fmla="*/ 108 h 110"/>
                <a:gd name="T42" fmla="*/ 94 w 94"/>
                <a:gd name="T43" fmla="*/ 108 h 110"/>
                <a:gd name="T44" fmla="*/ 94 w 94"/>
                <a:gd name="T45" fmla="*/ 96 h 110"/>
                <a:gd name="T46" fmla="*/ 82 w 94"/>
                <a:gd name="T47" fmla="*/ 96 h 110"/>
                <a:gd name="T48" fmla="*/ 83 w 94"/>
                <a:gd name="T49" fmla="*/ 3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4" h="110">
                  <a:moveTo>
                    <a:pt x="37" y="97"/>
                  </a:moveTo>
                  <a:cubicBezTo>
                    <a:pt x="28" y="97"/>
                    <a:pt x="21" y="95"/>
                    <a:pt x="18" y="90"/>
                  </a:cubicBezTo>
                  <a:cubicBezTo>
                    <a:pt x="14" y="87"/>
                    <a:pt x="13" y="81"/>
                    <a:pt x="14" y="75"/>
                  </a:cubicBezTo>
                  <a:cubicBezTo>
                    <a:pt x="16" y="61"/>
                    <a:pt x="30" y="55"/>
                    <a:pt x="61" y="55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69" y="83"/>
                    <a:pt x="51" y="97"/>
                    <a:pt x="37" y="97"/>
                  </a:cubicBezTo>
                  <a:moveTo>
                    <a:pt x="83" y="39"/>
                  </a:moveTo>
                  <a:cubicBezTo>
                    <a:pt x="83" y="26"/>
                    <a:pt x="80" y="16"/>
                    <a:pt x="73" y="9"/>
                  </a:cubicBezTo>
                  <a:cubicBezTo>
                    <a:pt x="65" y="1"/>
                    <a:pt x="55" y="0"/>
                    <a:pt x="47" y="0"/>
                  </a:cubicBezTo>
                  <a:cubicBezTo>
                    <a:pt x="31" y="0"/>
                    <a:pt x="16" y="8"/>
                    <a:pt x="9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22" y="19"/>
                    <a:pt x="34" y="12"/>
                    <a:pt x="47" y="12"/>
                  </a:cubicBezTo>
                  <a:cubicBezTo>
                    <a:pt x="55" y="12"/>
                    <a:pt x="60" y="14"/>
                    <a:pt x="64" y="18"/>
                  </a:cubicBezTo>
                  <a:cubicBezTo>
                    <a:pt x="69" y="22"/>
                    <a:pt x="71" y="29"/>
                    <a:pt x="70" y="39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37" y="42"/>
                    <a:pt x="6" y="46"/>
                    <a:pt x="2" y="73"/>
                  </a:cubicBezTo>
                  <a:cubicBezTo>
                    <a:pt x="0" y="83"/>
                    <a:pt x="3" y="92"/>
                    <a:pt x="8" y="99"/>
                  </a:cubicBezTo>
                  <a:cubicBezTo>
                    <a:pt x="14" y="106"/>
                    <a:pt x="25" y="110"/>
                    <a:pt x="37" y="110"/>
                  </a:cubicBezTo>
                  <a:cubicBezTo>
                    <a:pt x="50" y="110"/>
                    <a:pt x="64" y="101"/>
                    <a:pt x="69" y="89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94" y="108"/>
                    <a:pt x="94" y="108"/>
                    <a:pt x="94" y="108"/>
                  </a:cubicBezTo>
                  <a:cubicBezTo>
                    <a:pt x="94" y="96"/>
                    <a:pt x="94" y="96"/>
                    <a:pt x="94" y="96"/>
                  </a:cubicBezTo>
                  <a:cubicBezTo>
                    <a:pt x="82" y="96"/>
                    <a:pt x="82" y="96"/>
                    <a:pt x="82" y="96"/>
                  </a:cubicBezTo>
                  <a:lnTo>
                    <a:pt x="83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"/>
            <p:cNvSpPr>
              <a:spLocks/>
            </p:cNvSpPr>
            <p:nvPr/>
          </p:nvSpPr>
          <p:spPr bwMode="auto">
            <a:xfrm>
              <a:off x="2913" y="1961"/>
              <a:ext cx="186" cy="400"/>
            </a:xfrm>
            <a:custGeom>
              <a:avLst/>
              <a:gdLst>
                <a:gd name="T0" fmla="*/ 58 w 89"/>
                <a:gd name="T1" fmla="*/ 27 h 190"/>
                <a:gd name="T2" fmla="*/ 73 w 89"/>
                <a:gd name="T3" fmla="*/ 12 h 190"/>
                <a:gd name="T4" fmla="*/ 85 w 89"/>
                <a:gd name="T5" fmla="*/ 15 h 190"/>
                <a:gd name="T6" fmla="*/ 89 w 89"/>
                <a:gd name="T7" fmla="*/ 4 h 190"/>
                <a:gd name="T8" fmla="*/ 74 w 89"/>
                <a:gd name="T9" fmla="*/ 0 h 190"/>
                <a:gd name="T10" fmla="*/ 46 w 89"/>
                <a:gd name="T11" fmla="*/ 27 h 190"/>
                <a:gd name="T12" fmla="*/ 44 w 89"/>
                <a:gd name="T13" fmla="*/ 41 h 190"/>
                <a:gd name="T14" fmla="*/ 30 w 89"/>
                <a:gd name="T15" fmla="*/ 41 h 190"/>
                <a:gd name="T16" fmla="*/ 28 w 89"/>
                <a:gd name="T17" fmla="*/ 53 h 190"/>
                <a:gd name="T18" fmla="*/ 43 w 89"/>
                <a:gd name="T19" fmla="*/ 53 h 190"/>
                <a:gd name="T20" fmla="*/ 32 w 89"/>
                <a:gd name="T21" fmla="*/ 163 h 190"/>
                <a:gd name="T22" fmla="*/ 17 w 89"/>
                <a:gd name="T23" fmla="*/ 177 h 190"/>
                <a:gd name="T24" fmla="*/ 5 w 89"/>
                <a:gd name="T25" fmla="*/ 174 h 190"/>
                <a:gd name="T26" fmla="*/ 0 w 89"/>
                <a:gd name="T27" fmla="*/ 185 h 190"/>
                <a:gd name="T28" fmla="*/ 16 w 89"/>
                <a:gd name="T29" fmla="*/ 190 h 190"/>
                <a:gd name="T30" fmla="*/ 44 w 89"/>
                <a:gd name="T31" fmla="*/ 163 h 190"/>
                <a:gd name="T32" fmla="*/ 55 w 89"/>
                <a:gd name="T33" fmla="*/ 53 h 190"/>
                <a:gd name="T34" fmla="*/ 77 w 89"/>
                <a:gd name="T35" fmla="*/ 53 h 190"/>
                <a:gd name="T36" fmla="*/ 79 w 89"/>
                <a:gd name="T37" fmla="*/ 41 h 190"/>
                <a:gd name="T38" fmla="*/ 57 w 89"/>
                <a:gd name="T39" fmla="*/ 41 h 190"/>
                <a:gd name="T40" fmla="*/ 58 w 89"/>
                <a:gd name="T41" fmla="*/ 27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9" h="190">
                  <a:moveTo>
                    <a:pt x="58" y="27"/>
                  </a:moveTo>
                  <a:cubicBezTo>
                    <a:pt x="59" y="17"/>
                    <a:pt x="64" y="12"/>
                    <a:pt x="73" y="12"/>
                  </a:cubicBezTo>
                  <a:cubicBezTo>
                    <a:pt x="78" y="12"/>
                    <a:pt x="85" y="15"/>
                    <a:pt x="85" y="15"/>
                  </a:cubicBezTo>
                  <a:cubicBezTo>
                    <a:pt x="89" y="4"/>
                    <a:pt x="89" y="4"/>
                    <a:pt x="89" y="4"/>
                  </a:cubicBezTo>
                  <a:cubicBezTo>
                    <a:pt x="89" y="4"/>
                    <a:pt x="82" y="0"/>
                    <a:pt x="74" y="0"/>
                  </a:cubicBezTo>
                  <a:cubicBezTo>
                    <a:pt x="59" y="0"/>
                    <a:pt x="48" y="10"/>
                    <a:pt x="46" y="27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32" y="163"/>
                    <a:pt x="32" y="163"/>
                    <a:pt x="32" y="163"/>
                  </a:cubicBezTo>
                  <a:cubicBezTo>
                    <a:pt x="31" y="172"/>
                    <a:pt x="25" y="177"/>
                    <a:pt x="17" y="177"/>
                  </a:cubicBezTo>
                  <a:cubicBezTo>
                    <a:pt x="12" y="177"/>
                    <a:pt x="5" y="174"/>
                    <a:pt x="5" y="174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85"/>
                    <a:pt x="9" y="190"/>
                    <a:pt x="16" y="190"/>
                  </a:cubicBezTo>
                  <a:cubicBezTo>
                    <a:pt x="31" y="190"/>
                    <a:pt x="42" y="179"/>
                    <a:pt x="44" y="163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77" y="53"/>
                    <a:pt x="77" y="53"/>
                    <a:pt x="77" y="53"/>
                  </a:cubicBezTo>
                  <a:cubicBezTo>
                    <a:pt x="79" y="41"/>
                    <a:pt x="79" y="41"/>
                    <a:pt x="79" y="41"/>
                  </a:cubicBezTo>
                  <a:cubicBezTo>
                    <a:pt x="57" y="41"/>
                    <a:pt x="57" y="41"/>
                    <a:pt x="57" y="41"/>
                  </a:cubicBezTo>
                  <a:lnTo>
                    <a:pt x="58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8"/>
            <p:cNvSpPr>
              <a:spLocks/>
            </p:cNvSpPr>
            <p:nvPr/>
          </p:nvSpPr>
          <p:spPr bwMode="auto">
            <a:xfrm>
              <a:off x="2848" y="1963"/>
              <a:ext cx="100" cy="314"/>
            </a:xfrm>
            <a:custGeom>
              <a:avLst/>
              <a:gdLst>
                <a:gd name="T0" fmla="*/ 48 w 48"/>
                <a:gd name="T1" fmla="*/ 145 h 149"/>
                <a:gd name="T2" fmla="*/ 45 w 48"/>
                <a:gd name="T3" fmla="*/ 133 h 149"/>
                <a:gd name="T4" fmla="*/ 33 w 48"/>
                <a:gd name="T5" fmla="*/ 136 h 149"/>
                <a:gd name="T6" fmla="*/ 28 w 48"/>
                <a:gd name="T7" fmla="*/ 135 h 149"/>
                <a:gd name="T8" fmla="*/ 25 w 48"/>
                <a:gd name="T9" fmla="*/ 127 h 149"/>
                <a:gd name="T10" fmla="*/ 28 w 48"/>
                <a:gd name="T11" fmla="*/ 0 h 149"/>
                <a:gd name="T12" fmla="*/ 0 w 48"/>
                <a:gd name="T13" fmla="*/ 0 h 149"/>
                <a:gd name="T14" fmla="*/ 0 w 48"/>
                <a:gd name="T15" fmla="*/ 12 h 149"/>
                <a:gd name="T16" fmla="*/ 15 w 48"/>
                <a:gd name="T17" fmla="*/ 12 h 149"/>
                <a:gd name="T18" fmla="*/ 13 w 48"/>
                <a:gd name="T19" fmla="*/ 127 h 149"/>
                <a:gd name="T20" fmla="*/ 19 w 48"/>
                <a:gd name="T21" fmla="*/ 143 h 149"/>
                <a:gd name="T22" fmla="*/ 33 w 48"/>
                <a:gd name="T23" fmla="*/ 149 h 149"/>
                <a:gd name="T24" fmla="*/ 48 w 48"/>
                <a:gd name="T25" fmla="*/ 14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" h="149">
                  <a:moveTo>
                    <a:pt x="48" y="145"/>
                  </a:moveTo>
                  <a:cubicBezTo>
                    <a:pt x="45" y="133"/>
                    <a:pt x="45" y="133"/>
                    <a:pt x="45" y="133"/>
                  </a:cubicBezTo>
                  <a:cubicBezTo>
                    <a:pt x="45" y="133"/>
                    <a:pt x="37" y="136"/>
                    <a:pt x="33" y="136"/>
                  </a:cubicBezTo>
                  <a:cubicBezTo>
                    <a:pt x="32" y="136"/>
                    <a:pt x="29" y="136"/>
                    <a:pt x="28" y="135"/>
                  </a:cubicBezTo>
                  <a:cubicBezTo>
                    <a:pt x="26" y="133"/>
                    <a:pt x="25" y="130"/>
                    <a:pt x="25" y="127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3" y="127"/>
                    <a:pt x="13" y="127"/>
                    <a:pt x="13" y="127"/>
                  </a:cubicBezTo>
                  <a:cubicBezTo>
                    <a:pt x="13" y="134"/>
                    <a:pt x="15" y="139"/>
                    <a:pt x="19" y="143"/>
                  </a:cubicBezTo>
                  <a:cubicBezTo>
                    <a:pt x="22" y="147"/>
                    <a:pt x="27" y="149"/>
                    <a:pt x="33" y="149"/>
                  </a:cubicBezTo>
                  <a:cubicBezTo>
                    <a:pt x="41" y="149"/>
                    <a:pt x="48" y="145"/>
                    <a:pt x="48" y="14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9"/>
            <p:cNvSpPr>
              <a:spLocks/>
            </p:cNvSpPr>
            <p:nvPr/>
          </p:nvSpPr>
          <p:spPr bwMode="auto">
            <a:xfrm>
              <a:off x="3858" y="1758"/>
              <a:ext cx="383" cy="804"/>
            </a:xfrm>
            <a:custGeom>
              <a:avLst/>
              <a:gdLst>
                <a:gd name="T0" fmla="*/ 183 w 183"/>
                <a:gd name="T1" fmla="*/ 191 h 381"/>
                <a:gd name="T2" fmla="*/ 0 w 183"/>
                <a:gd name="T3" fmla="*/ 0 h 381"/>
                <a:gd name="T4" fmla="*/ 6 w 183"/>
                <a:gd name="T5" fmla="*/ 3 h 381"/>
                <a:gd name="T6" fmla="*/ 11 w 183"/>
                <a:gd name="T7" fmla="*/ 6 h 381"/>
                <a:gd name="T8" fmla="*/ 16 w 183"/>
                <a:gd name="T9" fmla="*/ 11 h 381"/>
                <a:gd name="T10" fmla="*/ 15 w 183"/>
                <a:gd name="T11" fmla="*/ 21 h 381"/>
                <a:gd name="T12" fmla="*/ 19 w 183"/>
                <a:gd name="T13" fmla="*/ 31 h 381"/>
                <a:gd name="T14" fmla="*/ 12 w 183"/>
                <a:gd name="T15" fmla="*/ 54 h 381"/>
                <a:gd name="T16" fmla="*/ 3 w 183"/>
                <a:gd name="T17" fmla="*/ 58 h 381"/>
                <a:gd name="T18" fmla="*/ 3 w 183"/>
                <a:gd name="T19" fmla="*/ 67 h 381"/>
                <a:gd name="T20" fmla="*/ 35 w 183"/>
                <a:gd name="T21" fmla="*/ 78 h 381"/>
                <a:gd name="T22" fmla="*/ 49 w 183"/>
                <a:gd name="T23" fmla="*/ 149 h 381"/>
                <a:gd name="T24" fmla="*/ 39 w 183"/>
                <a:gd name="T25" fmla="*/ 205 h 381"/>
                <a:gd name="T26" fmla="*/ 28 w 183"/>
                <a:gd name="T27" fmla="*/ 211 h 381"/>
                <a:gd name="T28" fmla="*/ 27 w 183"/>
                <a:gd name="T29" fmla="*/ 218 h 381"/>
                <a:gd name="T30" fmla="*/ 14 w 183"/>
                <a:gd name="T31" fmla="*/ 286 h 381"/>
                <a:gd name="T32" fmla="*/ 10 w 183"/>
                <a:gd name="T33" fmla="*/ 374 h 381"/>
                <a:gd name="T34" fmla="*/ 10 w 183"/>
                <a:gd name="T35" fmla="*/ 381 h 381"/>
                <a:gd name="T36" fmla="*/ 183 w 183"/>
                <a:gd name="T37" fmla="*/ 19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3" h="381">
                  <a:moveTo>
                    <a:pt x="183" y="191"/>
                  </a:moveTo>
                  <a:cubicBezTo>
                    <a:pt x="183" y="88"/>
                    <a:pt x="102" y="4"/>
                    <a:pt x="0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5" y="78"/>
                    <a:pt x="35" y="78"/>
                    <a:pt x="35" y="78"/>
                  </a:cubicBezTo>
                  <a:cubicBezTo>
                    <a:pt x="49" y="149"/>
                    <a:pt x="49" y="149"/>
                    <a:pt x="49" y="149"/>
                  </a:cubicBezTo>
                  <a:cubicBezTo>
                    <a:pt x="39" y="205"/>
                    <a:pt x="39" y="205"/>
                    <a:pt x="39" y="205"/>
                  </a:cubicBezTo>
                  <a:cubicBezTo>
                    <a:pt x="28" y="211"/>
                    <a:pt x="28" y="211"/>
                    <a:pt x="28" y="211"/>
                  </a:cubicBezTo>
                  <a:cubicBezTo>
                    <a:pt x="27" y="218"/>
                    <a:pt x="27" y="218"/>
                    <a:pt x="27" y="218"/>
                  </a:cubicBezTo>
                  <a:cubicBezTo>
                    <a:pt x="14" y="286"/>
                    <a:pt x="14" y="286"/>
                    <a:pt x="14" y="286"/>
                  </a:cubicBezTo>
                  <a:cubicBezTo>
                    <a:pt x="10" y="374"/>
                    <a:pt x="10" y="374"/>
                    <a:pt x="10" y="374"/>
                  </a:cubicBezTo>
                  <a:cubicBezTo>
                    <a:pt x="10" y="381"/>
                    <a:pt x="10" y="381"/>
                    <a:pt x="10" y="381"/>
                  </a:cubicBezTo>
                  <a:cubicBezTo>
                    <a:pt x="107" y="372"/>
                    <a:pt x="183" y="291"/>
                    <a:pt x="183" y="19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0"/>
            <p:cNvSpPr>
              <a:spLocks/>
            </p:cNvSpPr>
            <p:nvPr/>
          </p:nvSpPr>
          <p:spPr bwMode="auto">
            <a:xfrm>
              <a:off x="3441" y="1758"/>
              <a:ext cx="383" cy="804"/>
            </a:xfrm>
            <a:custGeom>
              <a:avLst/>
              <a:gdLst>
                <a:gd name="T0" fmla="*/ 183 w 183"/>
                <a:gd name="T1" fmla="*/ 0 h 381"/>
                <a:gd name="T2" fmla="*/ 0 w 183"/>
                <a:gd name="T3" fmla="*/ 191 h 381"/>
                <a:gd name="T4" fmla="*/ 173 w 183"/>
                <a:gd name="T5" fmla="*/ 381 h 381"/>
                <a:gd name="T6" fmla="*/ 173 w 183"/>
                <a:gd name="T7" fmla="*/ 374 h 381"/>
                <a:gd name="T8" fmla="*/ 169 w 183"/>
                <a:gd name="T9" fmla="*/ 286 h 381"/>
                <a:gd name="T10" fmla="*/ 155 w 183"/>
                <a:gd name="T11" fmla="*/ 211 h 381"/>
                <a:gd name="T12" fmla="*/ 144 w 183"/>
                <a:gd name="T13" fmla="*/ 205 h 381"/>
                <a:gd name="T14" fmla="*/ 134 w 183"/>
                <a:gd name="T15" fmla="*/ 149 h 381"/>
                <a:gd name="T16" fmla="*/ 134 w 183"/>
                <a:gd name="T17" fmla="*/ 148 h 381"/>
                <a:gd name="T18" fmla="*/ 148 w 183"/>
                <a:gd name="T19" fmla="*/ 78 h 381"/>
                <a:gd name="T20" fmla="*/ 180 w 183"/>
                <a:gd name="T21" fmla="*/ 67 h 381"/>
                <a:gd name="T22" fmla="*/ 180 w 183"/>
                <a:gd name="T23" fmla="*/ 58 h 381"/>
                <a:gd name="T24" fmla="*/ 171 w 183"/>
                <a:gd name="T25" fmla="*/ 54 h 381"/>
                <a:gd name="T26" fmla="*/ 164 w 183"/>
                <a:gd name="T27" fmla="*/ 31 h 381"/>
                <a:gd name="T28" fmla="*/ 167 w 183"/>
                <a:gd name="T29" fmla="*/ 21 h 381"/>
                <a:gd name="T30" fmla="*/ 167 w 183"/>
                <a:gd name="T31" fmla="*/ 11 h 381"/>
                <a:gd name="T32" fmla="*/ 172 w 183"/>
                <a:gd name="T33" fmla="*/ 6 h 381"/>
                <a:gd name="T34" fmla="*/ 177 w 183"/>
                <a:gd name="T35" fmla="*/ 3 h 381"/>
                <a:gd name="T36" fmla="*/ 183 w 183"/>
                <a:gd name="T37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3" h="381">
                  <a:moveTo>
                    <a:pt x="183" y="0"/>
                  </a:moveTo>
                  <a:cubicBezTo>
                    <a:pt x="81" y="4"/>
                    <a:pt x="0" y="88"/>
                    <a:pt x="0" y="191"/>
                  </a:cubicBezTo>
                  <a:cubicBezTo>
                    <a:pt x="0" y="291"/>
                    <a:pt x="76" y="372"/>
                    <a:pt x="173" y="381"/>
                  </a:cubicBezTo>
                  <a:cubicBezTo>
                    <a:pt x="173" y="374"/>
                    <a:pt x="173" y="374"/>
                    <a:pt x="173" y="374"/>
                  </a:cubicBezTo>
                  <a:cubicBezTo>
                    <a:pt x="169" y="286"/>
                    <a:pt x="169" y="286"/>
                    <a:pt x="169" y="286"/>
                  </a:cubicBezTo>
                  <a:cubicBezTo>
                    <a:pt x="155" y="211"/>
                    <a:pt x="155" y="211"/>
                    <a:pt x="155" y="211"/>
                  </a:cubicBezTo>
                  <a:cubicBezTo>
                    <a:pt x="144" y="205"/>
                    <a:pt x="144" y="205"/>
                    <a:pt x="144" y="205"/>
                  </a:cubicBezTo>
                  <a:cubicBezTo>
                    <a:pt x="134" y="149"/>
                    <a:pt x="134" y="149"/>
                    <a:pt x="134" y="149"/>
                  </a:cubicBezTo>
                  <a:cubicBezTo>
                    <a:pt x="134" y="148"/>
                    <a:pt x="134" y="148"/>
                    <a:pt x="134" y="148"/>
                  </a:cubicBezTo>
                  <a:cubicBezTo>
                    <a:pt x="148" y="78"/>
                    <a:pt x="148" y="78"/>
                    <a:pt x="148" y="78"/>
                  </a:cubicBezTo>
                  <a:cubicBezTo>
                    <a:pt x="180" y="67"/>
                    <a:pt x="180" y="67"/>
                    <a:pt x="180" y="67"/>
                  </a:cubicBezTo>
                  <a:cubicBezTo>
                    <a:pt x="180" y="58"/>
                    <a:pt x="180" y="58"/>
                    <a:pt x="180" y="58"/>
                  </a:cubicBezTo>
                  <a:cubicBezTo>
                    <a:pt x="171" y="54"/>
                    <a:pt x="171" y="54"/>
                    <a:pt x="171" y="54"/>
                  </a:cubicBezTo>
                  <a:cubicBezTo>
                    <a:pt x="164" y="31"/>
                    <a:pt x="164" y="31"/>
                    <a:pt x="164" y="31"/>
                  </a:cubicBezTo>
                  <a:cubicBezTo>
                    <a:pt x="167" y="21"/>
                    <a:pt x="167" y="21"/>
                    <a:pt x="167" y="21"/>
                  </a:cubicBezTo>
                  <a:cubicBezTo>
                    <a:pt x="167" y="11"/>
                    <a:pt x="167" y="11"/>
                    <a:pt x="167" y="11"/>
                  </a:cubicBezTo>
                  <a:cubicBezTo>
                    <a:pt x="172" y="6"/>
                    <a:pt x="172" y="6"/>
                    <a:pt x="172" y="6"/>
                  </a:cubicBezTo>
                  <a:cubicBezTo>
                    <a:pt x="177" y="3"/>
                    <a:pt x="177" y="3"/>
                    <a:pt x="177" y="3"/>
                  </a:cubicBezTo>
                  <a:lnTo>
                    <a:pt x="18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1"/>
            <p:cNvSpPr>
              <a:spLocks noEditPoints="1"/>
            </p:cNvSpPr>
            <p:nvPr/>
          </p:nvSpPr>
          <p:spPr bwMode="auto">
            <a:xfrm>
              <a:off x="4403" y="2062"/>
              <a:ext cx="46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7 h 27"/>
                <a:gd name="T10" fmla="*/ 2 w 22"/>
                <a:gd name="T11" fmla="*/ 3 h 27"/>
                <a:gd name="T12" fmla="*/ 12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6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7"/>
                    <a:pt x="4" y="7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5" y="0"/>
                    <a:pt x="12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5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7" y="23"/>
                    <a:pt x="1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2"/>
            <p:cNvSpPr>
              <a:spLocks/>
            </p:cNvSpPr>
            <p:nvPr/>
          </p:nvSpPr>
          <p:spPr bwMode="auto">
            <a:xfrm>
              <a:off x="4463" y="2062"/>
              <a:ext cx="51" cy="57"/>
            </a:xfrm>
            <a:custGeom>
              <a:avLst/>
              <a:gdLst>
                <a:gd name="T0" fmla="*/ 14 w 24"/>
                <a:gd name="T1" fmla="*/ 0 h 27"/>
                <a:gd name="T2" fmla="*/ 24 w 24"/>
                <a:gd name="T3" fmla="*/ 4 h 27"/>
                <a:gd name="T4" fmla="*/ 21 w 24"/>
                <a:gd name="T5" fmla="*/ 7 h 27"/>
                <a:gd name="T6" fmla="*/ 14 w 24"/>
                <a:gd name="T7" fmla="*/ 4 h 27"/>
                <a:gd name="T8" fmla="*/ 5 w 24"/>
                <a:gd name="T9" fmla="*/ 13 h 27"/>
                <a:gd name="T10" fmla="*/ 14 w 24"/>
                <a:gd name="T11" fmla="*/ 23 h 27"/>
                <a:gd name="T12" fmla="*/ 22 w 24"/>
                <a:gd name="T13" fmla="*/ 19 h 27"/>
                <a:gd name="T14" fmla="*/ 24 w 24"/>
                <a:gd name="T15" fmla="*/ 23 h 27"/>
                <a:gd name="T16" fmla="*/ 14 w 24"/>
                <a:gd name="T17" fmla="*/ 27 h 27"/>
                <a:gd name="T18" fmla="*/ 0 w 24"/>
                <a:gd name="T19" fmla="*/ 14 h 27"/>
                <a:gd name="T20" fmla="*/ 14 w 24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27">
                  <a:moveTo>
                    <a:pt x="14" y="0"/>
                  </a:moveTo>
                  <a:cubicBezTo>
                    <a:pt x="20" y="0"/>
                    <a:pt x="24" y="4"/>
                    <a:pt x="24" y="4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19" y="4"/>
                    <a:pt x="14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4" y="23"/>
                  </a:cubicBezTo>
                  <a:cubicBezTo>
                    <a:pt x="19" y="23"/>
                    <a:pt x="22" y="19"/>
                    <a:pt x="22" y="19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1" y="27"/>
                    <a:pt x="14" y="27"/>
                  </a:cubicBezTo>
                  <a:cubicBezTo>
                    <a:pt x="6" y="27"/>
                    <a:pt x="0" y="21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3"/>
            <p:cNvSpPr>
              <a:spLocks/>
            </p:cNvSpPr>
            <p:nvPr/>
          </p:nvSpPr>
          <p:spPr bwMode="auto">
            <a:xfrm>
              <a:off x="4524" y="2062"/>
              <a:ext cx="53" cy="57"/>
            </a:xfrm>
            <a:custGeom>
              <a:avLst/>
              <a:gdLst>
                <a:gd name="T0" fmla="*/ 14 w 25"/>
                <a:gd name="T1" fmla="*/ 0 h 27"/>
                <a:gd name="T2" fmla="*/ 24 w 25"/>
                <a:gd name="T3" fmla="*/ 4 h 27"/>
                <a:gd name="T4" fmla="*/ 22 w 25"/>
                <a:gd name="T5" fmla="*/ 7 h 27"/>
                <a:gd name="T6" fmla="*/ 15 w 25"/>
                <a:gd name="T7" fmla="*/ 4 h 27"/>
                <a:gd name="T8" fmla="*/ 5 w 25"/>
                <a:gd name="T9" fmla="*/ 13 h 27"/>
                <a:gd name="T10" fmla="*/ 15 w 25"/>
                <a:gd name="T11" fmla="*/ 23 h 27"/>
                <a:gd name="T12" fmla="*/ 23 w 25"/>
                <a:gd name="T13" fmla="*/ 19 h 27"/>
                <a:gd name="T14" fmla="*/ 25 w 25"/>
                <a:gd name="T15" fmla="*/ 23 h 27"/>
                <a:gd name="T16" fmla="*/ 14 w 25"/>
                <a:gd name="T17" fmla="*/ 27 h 27"/>
                <a:gd name="T18" fmla="*/ 0 w 25"/>
                <a:gd name="T19" fmla="*/ 14 h 27"/>
                <a:gd name="T20" fmla="*/ 14 w 25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7">
                  <a:moveTo>
                    <a:pt x="14" y="0"/>
                  </a:moveTo>
                  <a:cubicBezTo>
                    <a:pt x="21" y="0"/>
                    <a:pt x="24" y="4"/>
                    <a:pt x="24" y="4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7"/>
                    <a:pt x="19" y="4"/>
                    <a:pt x="15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5" y="23"/>
                  </a:cubicBezTo>
                  <a:cubicBezTo>
                    <a:pt x="20" y="23"/>
                    <a:pt x="23" y="19"/>
                    <a:pt x="23" y="19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3"/>
                    <a:pt x="21" y="27"/>
                    <a:pt x="14" y="27"/>
                  </a:cubicBezTo>
                  <a:cubicBezTo>
                    <a:pt x="6" y="27"/>
                    <a:pt x="0" y="21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4"/>
            <p:cNvSpPr>
              <a:spLocks noEditPoints="1"/>
            </p:cNvSpPr>
            <p:nvPr/>
          </p:nvSpPr>
          <p:spPr bwMode="auto">
            <a:xfrm>
              <a:off x="4587" y="2062"/>
              <a:ext cx="59" cy="57"/>
            </a:xfrm>
            <a:custGeom>
              <a:avLst/>
              <a:gdLst>
                <a:gd name="T0" fmla="*/ 14 w 28"/>
                <a:gd name="T1" fmla="*/ 0 h 27"/>
                <a:gd name="T2" fmla="*/ 28 w 28"/>
                <a:gd name="T3" fmla="*/ 13 h 27"/>
                <a:gd name="T4" fmla="*/ 14 w 28"/>
                <a:gd name="T5" fmla="*/ 27 h 27"/>
                <a:gd name="T6" fmla="*/ 0 w 28"/>
                <a:gd name="T7" fmla="*/ 13 h 27"/>
                <a:gd name="T8" fmla="*/ 14 w 28"/>
                <a:gd name="T9" fmla="*/ 0 h 27"/>
                <a:gd name="T10" fmla="*/ 14 w 28"/>
                <a:gd name="T11" fmla="*/ 23 h 27"/>
                <a:gd name="T12" fmla="*/ 23 w 28"/>
                <a:gd name="T13" fmla="*/ 13 h 27"/>
                <a:gd name="T14" fmla="*/ 14 w 28"/>
                <a:gd name="T15" fmla="*/ 4 h 27"/>
                <a:gd name="T16" fmla="*/ 5 w 28"/>
                <a:gd name="T17" fmla="*/ 13 h 27"/>
                <a:gd name="T18" fmla="*/ 14 w 28"/>
                <a:gd name="T19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7">
                  <a:moveTo>
                    <a:pt x="14" y="0"/>
                  </a:moveTo>
                  <a:cubicBezTo>
                    <a:pt x="22" y="0"/>
                    <a:pt x="28" y="6"/>
                    <a:pt x="28" y="13"/>
                  </a:cubicBezTo>
                  <a:cubicBezTo>
                    <a:pt x="28" y="22"/>
                    <a:pt x="22" y="27"/>
                    <a:pt x="14" y="27"/>
                  </a:cubicBezTo>
                  <a:cubicBezTo>
                    <a:pt x="6" y="27"/>
                    <a:pt x="0" y="22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lose/>
                  <a:moveTo>
                    <a:pt x="14" y="23"/>
                  </a:moveTo>
                  <a:cubicBezTo>
                    <a:pt x="19" y="23"/>
                    <a:pt x="23" y="19"/>
                    <a:pt x="23" y="13"/>
                  </a:cubicBezTo>
                  <a:cubicBezTo>
                    <a:pt x="23" y="8"/>
                    <a:pt x="19" y="4"/>
                    <a:pt x="14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4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5"/>
            <p:cNvSpPr>
              <a:spLocks/>
            </p:cNvSpPr>
            <p:nvPr/>
          </p:nvSpPr>
          <p:spPr bwMode="auto">
            <a:xfrm>
              <a:off x="4660" y="2062"/>
              <a:ext cx="51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16 h 27"/>
                <a:gd name="T6" fmla="*/ 10 w 24"/>
                <a:gd name="T7" fmla="*/ 23 h 27"/>
                <a:gd name="T8" fmla="*/ 18 w 24"/>
                <a:gd name="T9" fmla="*/ 13 h 27"/>
                <a:gd name="T10" fmla="*/ 18 w 24"/>
                <a:gd name="T11" fmla="*/ 0 h 27"/>
                <a:gd name="T12" fmla="*/ 24 w 24"/>
                <a:gd name="T13" fmla="*/ 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23 h 27"/>
                <a:gd name="T20" fmla="*/ 19 w 24"/>
                <a:gd name="T21" fmla="*/ 21 h 27"/>
                <a:gd name="T22" fmla="*/ 19 w 24"/>
                <a:gd name="T23" fmla="*/ 21 h 27"/>
                <a:gd name="T24" fmla="*/ 9 w 24"/>
                <a:gd name="T25" fmla="*/ 27 h 27"/>
                <a:gd name="T26" fmla="*/ 0 w 24"/>
                <a:gd name="T27" fmla="*/ 17 h 27"/>
                <a:gd name="T28" fmla="*/ 0 w 24"/>
                <a:gd name="T2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0"/>
                    <a:pt x="6" y="23"/>
                    <a:pt x="10" y="23"/>
                  </a:cubicBezTo>
                  <a:cubicBezTo>
                    <a:pt x="15" y="23"/>
                    <a:pt x="18" y="18"/>
                    <a:pt x="18" y="1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2"/>
                    <a:pt x="19" y="21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4"/>
                    <a:pt x="14" y="27"/>
                    <a:pt x="9" y="27"/>
                  </a:cubicBezTo>
                  <a:cubicBezTo>
                    <a:pt x="3" y="27"/>
                    <a:pt x="0" y="24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6"/>
            <p:cNvSpPr>
              <a:spLocks/>
            </p:cNvSpPr>
            <p:nvPr/>
          </p:nvSpPr>
          <p:spPr bwMode="auto">
            <a:xfrm>
              <a:off x="4730" y="2062"/>
              <a:ext cx="48" cy="57"/>
            </a:xfrm>
            <a:custGeom>
              <a:avLst/>
              <a:gdLst>
                <a:gd name="T0" fmla="*/ 0 w 23"/>
                <a:gd name="T1" fmla="*/ 0 h 27"/>
                <a:gd name="T2" fmla="*/ 4 w 23"/>
                <a:gd name="T3" fmla="*/ 0 h 27"/>
                <a:gd name="T4" fmla="*/ 4 w 23"/>
                <a:gd name="T5" fmla="*/ 4 h 27"/>
                <a:gd name="T6" fmla="*/ 4 w 23"/>
                <a:gd name="T7" fmla="*/ 6 h 27"/>
                <a:gd name="T8" fmla="*/ 4 w 23"/>
                <a:gd name="T9" fmla="*/ 6 h 27"/>
                <a:gd name="T10" fmla="*/ 14 w 23"/>
                <a:gd name="T11" fmla="*/ 0 h 27"/>
                <a:gd name="T12" fmla="*/ 23 w 23"/>
                <a:gd name="T13" fmla="*/ 10 h 27"/>
                <a:gd name="T14" fmla="*/ 23 w 23"/>
                <a:gd name="T15" fmla="*/ 27 h 27"/>
                <a:gd name="T16" fmla="*/ 18 w 23"/>
                <a:gd name="T17" fmla="*/ 27 h 27"/>
                <a:gd name="T18" fmla="*/ 18 w 23"/>
                <a:gd name="T19" fmla="*/ 11 h 27"/>
                <a:gd name="T20" fmla="*/ 13 w 23"/>
                <a:gd name="T21" fmla="*/ 4 h 27"/>
                <a:gd name="T22" fmla="*/ 5 w 23"/>
                <a:gd name="T23" fmla="*/ 11 h 27"/>
                <a:gd name="T24" fmla="*/ 5 w 23"/>
                <a:gd name="T25" fmla="*/ 14 h 27"/>
                <a:gd name="T26" fmla="*/ 5 w 23"/>
                <a:gd name="T27" fmla="*/ 27 h 27"/>
                <a:gd name="T28" fmla="*/ 0 w 23"/>
                <a:gd name="T29" fmla="*/ 27 h 27"/>
                <a:gd name="T30" fmla="*/ 0 w 23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27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3"/>
                    <a:pt x="9" y="0"/>
                    <a:pt x="14" y="0"/>
                  </a:cubicBezTo>
                  <a:cubicBezTo>
                    <a:pt x="21" y="0"/>
                    <a:pt x="23" y="3"/>
                    <a:pt x="23" y="10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7"/>
                    <a:pt x="18" y="4"/>
                    <a:pt x="13" y="4"/>
                  </a:cubicBezTo>
                  <a:cubicBezTo>
                    <a:pt x="9" y="4"/>
                    <a:pt x="6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7"/>
            <p:cNvSpPr>
              <a:spLocks/>
            </p:cNvSpPr>
            <p:nvPr/>
          </p:nvSpPr>
          <p:spPr bwMode="auto">
            <a:xfrm>
              <a:off x="4792" y="2047"/>
              <a:ext cx="32" cy="72"/>
            </a:xfrm>
            <a:custGeom>
              <a:avLst/>
              <a:gdLst>
                <a:gd name="T0" fmla="*/ 3 w 15"/>
                <a:gd name="T1" fmla="*/ 12 h 34"/>
                <a:gd name="T2" fmla="*/ 0 w 15"/>
                <a:gd name="T3" fmla="*/ 12 h 34"/>
                <a:gd name="T4" fmla="*/ 0 w 15"/>
                <a:gd name="T5" fmla="*/ 8 h 34"/>
                <a:gd name="T6" fmla="*/ 3 w 15"/>
                <a:gd name="T7" fmla="*/ 8 h 34"/>
                <a:gd name="T8" fmla="*/ 3 w 15"/>
                <a:gd name="T9" fmla="*/ 0 h 34"/>
                <a:gd name="T10" fmla="*/ 8 w 15"/>
                <a:gd name="T11" fmla="*/ 0 h 34"/>
                <a:gd name="T12" fmla="*/ 8 w 15"/>
                <a:gd name="T13" fmla="*/ 8 h 34"/>
                <a:gd name="T14" fmla="*/ 15 w 15"/>
                <a:gd name="T15" fmla="*/ 8 h 34"/>
                <a:gd name="T16" fmla="*/ 15 w 15"/>
                <a:gd name="T17" fmla="*/ 12 h 34"/>
                <a:gd name="T18" fmla="*/ 8 w 15"/>
                <a:gd name="T19" fmla="*/ 12 h 34"/>
                <a:gd name="T20" fmla="*/ 8 w 15"/>
                <a:gd name="T21" fmla="*/ 24 h 34"/>
                <a:gd name="T22" fmla="*/ 14 w 15"/>
                <a:gd name="T23" fmla="*/ 29 h 34"/>
                <a:gd name="T24" fmla="*/ 15 w 15"/>
                <a:gd name="T25" fmla="*/ 29 h 34"/>
                <a:gd name="T26" fmla="*/ 15 w 15"/>
                <a:gd name="T27" fmla="*/ 34 h 34"/>
                <a:gd name="T28" fmla="*/ 13 w 15"/>
                <a:gd name="T29" fmla="*/ 34 h 34"/>
                <a:gd name="T30" fmla="*/ 3 w 15"/>
                <a:gd name="T31" fmla="*/ 24 h 34"/>
                <a:gd name="T32" fmla="*/ 3 w 15"/>
                <a:gd name="T33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34">
                  <a:moveTo>
                    <a:pt x="3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9"/>
                    <a:pt x="12" y="29"/>
                    <a:pt x="14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4"/>
                    <a:pt x="14" y="34"/>
                    <a:pt x="13" y="34"/>
                  </a:cubicBezTo>
                  <a:cubicBezTo>
                    <a:pt x="10" y="34"/>
                    <a:pt x="3" y="33"/>
                    <a:pt x="3" y="24"/>
                  </a:cubicBez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8"/>
            <p:cNvSpPr>
              <a:spLocks noEditPoints="1"/>
            </p:cNvSpPr>
            <p:nvPr/>
          </p:nvSpPr>
          <p:spPr bwMode="auto">
            <a:xfrm>
              <a:off x="4834" y="2062"/>
              <a:ext cx="47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7 h 27"/>
                <a:gd name="T10" fmla="*/ 1 w 22"/>
                <a:gd name="T11" fmla="*/ 3 h 27"/>
                <a:gd name="T12" fmla="*/ 11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5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7"/>
                    <a:pt x="4" y="7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5" y="0"/>
                    <a:pt x="11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5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6" y="23"/>
                    <a:pt x="1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9"/>
            <p:cNvSpPr>
              <a:spLocks/>
            </p:cNvSpPr>
            <p:nvPr/>
          </p:nvSpPr>
          <p:spPr bwMode="auto">
            <a:xfrm>
              <a:off x="4897" y="2062"/>
              <a:ext cx="51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4 h 27"/>
                <a:gd name="T6" fmla="*/ 5 w 24"/>
                <a:gd name="T7" fmla="*/ 6 h 27"/>
                <a:gd name="T8" fmla="*/ 5 w 24"/>
                <a:gd name="T9" fmla="*/ 6 h 27"/>
                <a:gd name="T10" fmla="*/ 15 w 24"/>
                <a:gd name="T11" fmla="*/ 0 h 27"/>
                <a:gd name="T12" fmla="*/ 24 w 24"/>
                <a:gd name="T13" fmla="*/ 1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11 h 27"/>
                <a:gd name="T20" fmla="*/ 14 w 24"/>
                <a:gd name="T21" fmla="*/ 4 h 27"/>
                <a:gd name="T22" fmla="*/ 6 w 24"/>
                <a:gd name="T23" fmla="*/ 11 h 27"/>
                <a:gd name="T24" fmla="*/ 5 w 24"/>
                <a:gd name="T25" fmla="*/ 14 h 27"/>
                <a:gd name="T26" fmla="*/ 5 w 24"/>
                <a:gd name="T27" fmla="*/ 27 h 27"/>
                <a:gd name="T28" fmla="*/ 0 w 24"/>
                <a:gd name="T29" fmla="*/ 27 h 27"/>
                <a:gd name="T30" fmla="*/ 0 w 24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3"/>
                    <a:pt x="9" y="0"/>
                    <a:pt x="15" y="0"/>
                  </a:cubicBezTo>
                  <a:cubicBezTo>
                    <a:pt x="21" y="0"/>
                    <a:pt x="24" y="3"/>
                    <a:pt x="24" y="1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7"/>
                    <a:pt x="18" y="4"/>
                    <a:pt x="14" y="4"/>
                  </a:cubicBezTo>
                  <a:cubicBezTo>
                    <a:pt x="10" y="4"/>
                    <a:pt x="7" y="7"/>
                    <a:pt x="6" y="11"/>
                  </a:cubicBezTo>
                  <a:cubicBezTo>
                    <a:pt x="6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0"/>
            <p:cNvSpPr>
              <a:spLocks/>
            </p:cNvSpPr>
            <p:nvPr/>
          </p:nvSpPr>
          <p:spPr bwMode="auto">
            <a:xfrm>
              <a:off x="4962" y="2047"/>
              <a:ext cx="32" cy="72"/>
            </a:xfrm>
            <a:custGeom>
              <a:avLst/>
              <a:gdLst>
                <a:gd name="T0" fmla="*/ 3 w 15"/>
                <a:gd name="T1" fmla="*/ 12 h 34"/>
                <a:gd name="T2" fmla="*/ 0 w 15"/>
                <a:gd name="T3" fmla="*/ 12 h 34"/>
                <a:gd name="T4" fmla="*/ 0 w 15"/>
                <a:gd name="T5" fmla="*/ 8 h 34"/>
                <a:gd name="T6" fmla="*/ 3 w 15"/>
                <a:gd name="T7" fmla="*/ 8 h 34"/>
                <a:gd name="T8" fmla="*/ 3 w 15"/>
                <a:gd name="T9" fmla="*/ 0 h 34"/>
                <a:gd name="T10" fmla="*/ 8 w 15"/>
                <a:gd name="T11" fmla="*/ 0 h 34"/>
                <a:gd name="T12" fmla="*/ 8 w 15"/>
                <a:gd name="T13" fmla="*/ 8 h 34"/>
                <a:gd name="T14" fmla="*/ 14 w 15"/>
                <a:gd name="T15" fmla="*/ 8 h 34"/>
                <a:gd name="T16" fmla="*/ 14 w 15"/>
                <a:gd name="T17" fmla="*/ 12 h 34"/>
                <a:gd name="T18" fmla="*/ 8 w 15"/>
                <a:gd name="T19" fmla="*/ 12 h 34"/>
                <a:gd name="T20" fmla="*/ 8 w 15"/>
                <a:gd name="T21" fmla="*/ 24 h 34"/>
                <a:gd name="T22" fmla="*/ 14 w 15"/>
                <a:gd name="T23" fmla="*/ 29 h 34"/>
                <a:gd name="T24" fmla="*/ 15 w 15"/>
                <a:gd name="T25" fmla="*/ 29 h 34"/>
                <a:gd name="T26" fmla="*/ 15 w 15"/>
                <a:gd name="T27" fmla="*/ 34 h 34"/>
                <a:gd name="T28" fmla="*/ 13 w 15"/>
                <a:gd name="T29" fmla="*/ 34 h 34"/>
                <a:gd name="T30" fmla="*/ 3 w 15"/>
                <a:gd name="T31" fmla="*/ 24 h 34"/>
                <a:gd name="T32" fmla="*/ 3 w 15"/>
                <a:gd name="T33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34">
                  <a:moveTo>
                    <a:pt x="3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9"/>
                    <a:pt x="12" y="29"/>
                    <a:pt x="14" y="29"/>
                  </a:cubicBezTo>
                  <a:cubicBezTo>
                    <a:pt x="14" y="29"/>
                    <a:pt x="15" y="29"/>
                    <a:pt x="15" y="29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4"/>
                    <a:pt x="14" y="34"/>
                    <a:pt x="13" y="34"/>
                  </a:cubicBezTo>
                  <a:cubicBezTo>
                    <a:pt x="10" y="34"/>
                    <a:pt x="3" y="33"/>
                    <a:pt x="3" y="24"/>
                  </a:cubicBez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1"/>
            <p:cNvSpPr>
              <a:spLocks/>
            </p:cNvSpPr>
            <p:nvPr/>
          </p:nvSpPr>
          <p:spPr bwMode="auto">
            <a:xfrm>
              <a:off x="5002" y="2062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5 w 20"/>
                <a:gd name="T5" fmla="*/ 20 h 27"/>
                <a:gd name="T6" fmla="*/ 1 w 20"/>
                <a:gd name="T7" fmla="*/ 7 h 27"/>
                <a:gd name="T8" fmla="*/ 11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1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3" y="23"/>
                    <a:pt x="15" y="22"/>
                    <a:pt x="15" y="20"/>
                  </a:cubicBezTo>
                  <a:cubicBezTo>
                    <a:pt x="15" y="15"/>
                    <a:pt x="1" y="16"/>
                    <a:pt x="1" y="7"/>
                  </a:cubicBezTo>
                  <a:cubicBezTo>
                    <a:pt x="1" y="2"/>
                    <a:pt x="6" y="0"/>
                    <a:pt x="11" y="0"/>
                  </a:cubicBezTo>
                  <a:cubicBezTo>
                    <a:pt x="17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1" y="4"/>
                  </a:cubicBezTo>
                  <a:cubicBezTo>
                    <a:pt x="9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2"/>
            <p:cNvSpPr>
              <a:spLocks noEditPoints="1"/>
            </p:cNvSpPr>
            <p:nvPr/>
          </p:nvSpPr>
          <p:spPr bwMode="auto">
            <a:xfrm>
              <a:off x="4403" y="2201"/>
              <a:ext cx="52" cy="57"/>
            </a:xfrm>
            <a:custGeom>
              <a:avLst/>
              <a:gdLst>
                <a:gd name="T0" fmla="*/ 13 w 25"/>
                <a:gd name="T1" fmla="*/ 0 h 27"/>
                <a:gd name="T2" fmla="*/ 25 w 25"/>
                <a:gd name="T3" fmla="*/ 12 h 27"/>
                <a:gd name="T4" fmla="*/ 25 w 25"/>
                <a:gd name="T5" fmla="*/ 14 h 27"/>
                <a:gd name="T6" fmla="*/ 5 w 25"/>
                <a:gd name="T7" fmla="*/ 14 h 27"/>
                <a:gd name="T8" fmla="*/ 14 w 25"/>
                <a:gd name="T9" fmla="*/ 23 h 27"/>
                <a:gd name="T10" fmla="*/ 22 w 25"/>
                <a:gd name="T11" fmla="*/ 20 h 27"/>
                <a:gd name="T12" fmla="*/ 24 w 25"/>
                <a:gd name="T13" fmla="*/ 23 h 27"/>
                <a:gd name="T14" fmla="*/ 14 w 25"/>
                <a:gd name="T15" fmla="*/ 27 h 27"/>
                <a:gd name="T16" fmla="*/ 0 w 25"/>
                <a:gd name="T17" fmla="*/ 13 h 27"/>
                <a:gd name="T18" fmla="*/ 13 w 25"/>
                <a:gd name="T19" fmla="*/ 0 h 27"/>
                <a:gd name="T20" fmla="*/ 20 w 25"/>
                <a:gd name="T21" fmla="*/ 10 h 27"/>
                <a:gd name="T22" fmla="*/ 13 w 25"/>
                <a:gd name="T23" fmla="*/ 4 h 27"/>
                <a:gd name="T24" fmla="*/ 6 w 25"/>
                <a:gd name="T25" fmla="*/ 10 h 27"/>
                <a:gd name="T26" fmla="*/ 20 w 25"/>
                <a:gd name="T27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7">
                  <a:moveTo>
                    <a:pt x="13" y="0"/>
                  </a:moveTo>
                  <a:cubicBezTo>
                    <a:pt x="21" y="0"/>
                    <a:pt x="25" y="5"/>
                    <a:pt x="25" y="12"/>
                  </a:cubicBezTo>
                  <a:cubicBezTo>
                    <a:pt x="25" y="13"/>
                    <a:pt x="25" y="14"/>
                    <a:pt x="2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20"/>
                    <a:pt x="10" y="23"/>
                    <a:pt x="14" y="23"/>
                  </a:cubicBezTo>
                  <a:cubicBezTo>
                    <a:pt x="19" y="23"/>
                    <a:pt x="22" y="20"/>
                    <a:pt x="22" y="2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0" y="27"/>
                    <a:pt x="14" y="27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5"/>
                    <a:pt x="6" y="0"/>
                    <a:pt x="13" y="0"/>
                  </a:cubicBezTo>
                  <a:close/>
                  <a:moveTo>
                    <a:pt x="20" y="10"/>
                  </a:moveTo>
                  <a:cubicBezTo>
                    <a:pt x="19" y="6"/>
                    <a:pt x="17" y="4"/>
                    <a:pt x="13" y="4"/>
                  </a:cubicBezTo>
                  <a:cubicBezTo>
                    <a:pt x="9" y="4"/>
                    <a:pt x="6" y="6"/>
                    <a:pt x="6" y="1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3"/>
            <p:cNvSpPr>
              <a:spLocks/>
            </p:cNvSpPr>
            <p:nvPr/>
          </p:nvSpPr>
          <p:spPr bwMode="auto">
            <a:xfrm>
              <a:off x="4470" y="2201"/>
              <a:ext cx="50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4 h 27"/>
                <a:gd name="T6" fmla="*/ 5 w 24"/>
                <a:gd name="T7" fmla="*/ 6 h 27"/>
                <a:gd name="T8" fmla="*/ 5 w 24"/>
                <a:gd name="T9" fmla="*/ 6 h 27"/>
                <a:gd name="T10" fmla="*/ 15 w 24"/>
                <a:gd name="T11" fmla="*/ 0 h 27"/>
                <a:gd name="T12" fmla="*/ 24 w 24"/>
                <a:gd name="T13" fmla="*/ 1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11 h 27"/>
                <a:gd name="T20" fmla="*/ 14 w 24"/>
                <a:gd name="T21" fmla="*/ 4 h 27"/>
                <a:gd name="T22" fmla="*/ 5 w 24"/>
                <a:gd name="T23" fmla="*/ 11 h 27"/>
                <a:gd name="T24" fmla="*/ 5 w 24"/>
                <a:gd name="T25" fmla="*/ 14 h 27"/>
                <a:gd name="T26" fmla="*/ 5 w 24"/>
                <a:gd name="T27" fmla="*/ 27 h 27"/>
                <a:gd name="T28" fmla="*/ 0 w 24"/>
                <a:gd name="T29" fmla="*/ 27 h 27"/>
                <a:gd name="T30" fmla="*/ 0 w 24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3"/>
                    <a:pt x="9" y="0"/>
                    <a:pt x="15" y="0"/>
                  </a:cubicBezTo>
                  <a:cubicBezTo>
                    <a:pt x="21" y="0"/>
                    <a:pt x="24" y="3"/>
                    <a:pt x="24" y="1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7"/>
                    <a:pt x="18" y="4"/>
                    <a:pt x="14" y="4"/>
                  </a:cubicBezTo>
                  <a:cubicBezTo>
                    <a:pt x="10" y="4"/>
                    <a:pt x="7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4"/>
            <p:cNvSpPr>
              <a:spLocks noEditPoints="1"/>
            </p:cNvSpPr>
            <p:nvPr/>
          </p:nvSpPr>
          <p:spPr bwMode="auto">
            <a:xfrm>
              <a:off x="4564" y="2201"/>
              <a:ext cx="46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6 h 27"/>
                <a:gd name="T10" fmla="*/ 2 w 22"/>
                <a:gd name="T11" fmla="*/ 3 h 27"/>
                <a:gd name="T12" fmla="*/ 11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6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6"/>
                    <a:pt x="4" y="6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5" y="0"/>
                    <a:pt x="11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4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7" y="23"/>
                    <a:pt x="1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5"/>
            <p:cNvSpPr>
              <a:spLocks noEditPoints="1"/>
            </p:cNvSpPr>
            <p:nvPr/>
          </p:nvSpPr>
          <p:spPr bwMode="auto">
            <a:xfrm>
              <a:off x="4625" y="2180"/>
              <a:ext cx="52" cy="78"/>
            </a:xfrm>
            <a:custGeom>
              <a:avLst/>
              <a:gdLst>
                <a:gd name="T0" fmla="*/ 12 w 25"/>
                <a:gd name="T1" fmla="*/ 10 h 37"/>
                <a:gd name="T2" fmla="*/ 20 w 25"/>
                <a:gd name="T3" fmla="*/ 14 h 37"/>
                <a:gd name="T4" fmla="*/ 20 w 25"/>
                <a:gd name="T5" fmla="*/ 14 h 37"/>
                <a:gd name="T6" fmla="*/ 20 w 25"/>
                <a:gd name="T7" fmla="*/ 12 h 37"/>
                <a:gd name="T8" fmla="*/ 20 w 25"/>
                <a:gd name="T9" fmla="*/ 0 h 37"/>
                <a:gd name="T10" fmla="*/ 25 w 25"/>
                <a:gd name="T11" fmla="*/ 0 h 37"/>
                <a:gd name="T12" fmla="*/ 25 w 25"/>
                <a:gd name="T13" fmla="*/ 37 h 37"/>
                <a:gd name="T14" fmla="*/ 20 w 25"/>
                <a:gd name="T15" fmla="*/ 37 h 37"/>
                <a:gd name="T16" fmla="*/ 20 w 25"/>
                <a:gd name="T17" fmla="*/ 34 h 37"/>
                <a:gd name="T18" fmla="*/ 20 w 25"/>
                <a:gd name="T19" fmla="*/ 32 h 37"/>
                <a:gd name="T20" fmla="*/ 20 w 25"/>
                <a:gd name="T21" fmla="*/ 32 h 37"/>
                <a:gd name="T22" fmla="*/ 11 w 25"/>
                <a:gd name="T23" fmla="*/ 37 h 37"/>
                <a:gd name="T24" fmla="*/ 0 w 25"/>
                <a:gd name="T25" fmla="*/ 23 h 37"/>
                <a:gd name="T26" fmla="*/ 12 w 25"/>
                <a:gd name="T27" fmla="*/ 10 h 37"/>
                <a:gd name="T28" fmla="*/ 12 w 25"/>
                <a:gd name="T29" fmla="*/ 33 h 37"/>
                <a:gd name="T30" fmla="*/ 20 w 25"/>
                <a:gd name="T31" fmla="*/ 23 h 37"/>
                <a:gd name="T32" fmla="*/ 13 w 25"/>
                <a:gd name="T33" fmla="*/ 14 h 37"/>
                <a:gd name="T34" fmla="*/ 5 w 25"/>
                <a:gd name="T35" fmla="*/ 23 h 37"/>
                <a:gd name="T36" fmla="*/ 12 w 25"/>
                <a:gd name="T37" fmla="*/ 3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" h="37">
                  <a:moveTo>
                    <a:pt x="12" y="10"/>
                  </a:moveTo>
                  <a:cubicBezTo>
                    <a:pt x="18" y="10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3"/>
                    <a:pt x="20" y="1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0" y="33"/>
                    <a:pt x="20" y="32"/>
                    <a:pt x="20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32"/>
                    <a:pt x="18" y="37"/>
                    <a:pt x="11" y="37"/>
                  </a:cubicBezTo>
                  <a:cubicBezTo>
                    <a:pt x="4" y="37"/>
                    <a:pt x="0" y="32"/>
                    <a:pt x="0" y="23"/>
                  </a:cubicBezTo>
                  <a:cubicBezTo>
                    <a:pt x="0" y="15"/>
                    <a:pt x="5" y="10"/>
                    <a:pt x="12" y="10"/>
                  </a:cubicBezTo>
                  <a:close/>
                  <a:moveTo>
                    <a:pt x="12" y="33"/>
                  </a:moveTo>
                  <a:cubicBezTo>
                    <a:pt x="16" y="33"/>
                    <a:pt x="20" y="30"/>
                    <a:pt x="20" y="23"/>
                  </a:cubicBezTo>
                  <a:cubicBezTo>
                    <a:pt x="20" y="19"/>
                    <a:pt x="18" y="14"/>
                    <a:pt x="13" y="14"/>
                  </a:cubicBezTo>
                  <a:cubicBezTo>
                    <a:pt x="8" y="14"/>
                    <a:pt x="5" y="17"/>
                    <a:pt x="5" y="23"/>
                  </a:cubicBezTo>
                  <a:cubicBezTo>
                    <a:pt x="5" y="29"/>
                    <a:pt x="8" y="33"/>
                    <a:pt x="12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6"/>
            <p:cNvSpPr>
              <a:spLocks/>
            </p:cNvSpPr>
            <p:nvPr/>
          </p:nvSpPr>
          <p:spPr bwMode="auto">
            <a:xfrm>
              <a:off x="4688" y="2201"/>
              <a:ext cx="54" cy="57"/>
            </a:xfrm>
            <a:custGeom>
              <a:avLst/>
              <a:gdLst>
                <a:gd name="T0" fmla="*/ 0 w 26"/>
                <a:gd name="T1" fmla="*/ 0 h 27"/>
                <a:gd name="T2" fmla="*/ 6 w 26"/>
                <a:gd name="T3" fmla="*/ 0 h 27"/>
                <a:gd name="T4" fmla="*/ 12 w 26"/>
                <a:gd name="T5" fmla="*/ 18 h 27"/>
                <a:gd name="T6" fmla="*/ 13 w 26"/>
                <a:gd name="T7" fmla="*/ 22 h 27"/>
                <a:gd name="T8" fmla="*/ 13 w 26"/>
                <a:gd name="T9" fmla="*/ 22 h 27"/>
                <a:gd name="T10" fmla="*/ 14 w 26"/>
                <a:gd name="T11" fmla="*/ 18 h 27"/>
                <a:gd name="T12" fmla="*/ 20 w 26"/>
                <a:gd name="T13" fmla="*/ 0 h 27"/>
                <a:gd name="T14" fmla="*/ 26 w 26"/>
                <a:gd name="T15" fmla="*/ 0 h 27"/>
                <a:gd name="T16" fmla="*/ 16 w 26"/>
                <a:gd name="T17" fmla="*/ 27 h 27"/>
                <a:gd name="T18" fmla="*/ 10 w 26"/>
                <a:gd name="T19" fmla="*/ 27 h 27"/>
                <a:gd name="T20" fmla="*/ 0 w 26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7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20"/>
                    <a:pt x="13" y="22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4" y="20"/>
                    <a:pt x="14" y="1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0" y="27"/>
                    <a:pt x="10" y="27"/>
                    <a:pt x="10" y="2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7"/>
            <p:cNvSpPr>
              <a:spLocks noEditPoints="1"/>
            </p:cNvSpPr>
            <p:nvPr/>
          </p:nvSpPr>
          <p:spPr bwMode="auto">
            <a:xfrm>
              <a:off x="4753" y="2180"/>
              <a:ext cx="10" cy="78"/>
            </a:xfrm>
            <a:custGeom>
              <a:avLst/>
              <a:gdLst>
                <a:gd name="T0" fmla="*/ 0 w 10"/>
                <a:gd name="T1" fmla="*/ 0 h 78"/>
                <a:gd name="T2" fmla="*/ 10 w 10"/>
                <a:gd name="T3" fmla="*/ 0 h 78"/>
                <a:gd name="T4" fmla="*/ 10 w 10"/>
                <a:gd name="T5" fmla="*/ 11 h 78"/>
                <a:gd name="T6" fmla="*/ 0 w 10"/>
                <a:gd name="T7" fmla="*/ 11 h 78"/>
                <a:gd name="T8" fmla="*/ 0 w 10"/>
                <a:gd name="T9" fmla="*/ 0 h 78"/>
                <a:gd name="T10" fmla="*/ 0 w 10"/>
                <a:gd name="T11" fmla="*/ 21 h 78"/>
                <a:gd name="T12" fmla="*/ 10 w 10"/>
                <a:gd name="T13" fmla="*/ 21 h 78"/>
                <a:gd name="T14" fmla="*/ 10 w 10"/>
                <a:gd name="T15" fmla="*/ 78 h 78"/>
                <a:gd name="T16" fmla="*/ 0 w 10"/>
                <a:gd name="T17" fmla="*/ 78 h 78"/>
                <a:gd name="T18" fmla="*/ 0 w 10"/>
                <a:gd name="T19" fmla="*/ 2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78">
                  <a:moveTo>
                    <a:pt x="0" y="0"/>
                  </a:moveTo>
                  <a:lnTo>
                    <a:pt x="10" y="0"/>
                  </a:lnTo>
                  <a:lnTo>
                    <a:pt x="10" y="11"/>
                  </a:ln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0" y="21"/>
                  </a:moveTo>
                  <a:lnTo>
                    <a:pt x="10" y="21"/>
                  </a:lnTo>
                  <a:lnTo>
                    <a:pt x="10" y="78"/>
                  </a:lnTo>
                  <a:lnTo>
                    <a:pt x="0" y="78"/>
                  </a:lnTo>
                  <a:lnTo>
                    <a:pt x="0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8"/>
            <p:cNvSpPr>
              <a:spLocks/>
            </p:cNvSpPr>
            <p:nvPr/>
          </p:nvSpPr>
          <p:spPr bwMode="auto">
            <a:xfrm>
              <a:off x="4778" y="2201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4 w 20"/>
                <a:gd name="T5" fmla="*/ 20 h 27"/>
                <a:gd name="T6" fmla="*/ 1 w 20"/>
                <a:gd name="T7" fmla="*/ 7 h 27"/>
                <a:gd name="T8" fmla="*/ 10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0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2" y="23"/>
                    <a:pt x="14" y="22"/>
                    <a:pt x="14" y="20"/>
                  </a:cubicBezTo>
                  <a:cubicBezTo>
                    <a:pt x="14" y="15"/>
                    <a:pt x="1" y="16"/>
                    <a:pt x="1" y="7"/>
                  </a:cubicBezTo>
                  <a:cubicBezTo>
                    <a:pt x="1" y="2"/>
                    <a:pt x="5" y="0"/>
                    <a:pt x="10" y="0"/>
                  </a:cubicBezTo>
                  <a:cubicBezTo>
                    <a:pt x="16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0" y="4"/>
                  </a:cubicBezTo>
                  <a:cubicBezTo>
                    <a:pt x="8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9"/>
            <p:cNvSpPr>
              <a:spLocks noEditPoints="1"/>
            </p:cNvSpPr>
            <p:nvPr/>
          </p:nvSpPr>
          <p:spPr bwMode="auto">
            <a:xfrm>
              <a:off x="4830" y="2201"/>
              <a:ext cx="51" cy="57"/>
            </a:xfrm>
            <a:custGeom>
              <a:avLst/>
              <a:gdLst>
                <a:gd name="T0" fmla="*/ 13 w 24"/>
                <a:gd name="T1" fmla="*/ 0 h 27"/>
                <a:gd name="T2" fmla="*/ 24 w 24"/>
                <a:gd name="T3" fmla="*/ 12 h 27"/>
                <a:gd name="T4" fmla="*/ 24 w 24"/>
                <a:gd name="T5" fmla="*/ 14 h 27"/>
                <a:gd name="T6" fmla="*/ 5 w 24"/>
                <a:gd name="T7" fmla="*/ 14 h 27"/>
                <a:gd name="T8" fmla="*/ 14 w 24"/>
                <a:gd name="T9" fmla="*/ 23 h 27"/>
                <a:gd name="T10" fmla="*/ 22 w 24"/>
                <a:gd name="T11" fmla="*/ 20 h 27"/>
                <a:gd name="T12" fmla="*/ 24 w 24"/>
                <a:gd name="T13" fmla="*/ 23 h 27"/>
                <a:gd name="T14" fmla="*/ 14 w 24"/>
                <a:gd name="T15" fmla="*/ 27 h 27"/>
                <a:gd name="T16" fmla="*/ 0 w 24"/>
                <a:gd name="T17" fmla="*/ 13 h 27"/>
                <a:gd name="T18" fmla="*/ 13 w 24"/>
                <a:gd name="T19" fmla="*/ 0 h 27"/>
                <a:gd name="T20" fmla="*/ 19 w 24"/>
                <a:gd name="T21" fmla="*/ 10 h 27"/>
                <a:gd name="T22" fmla="*/ 13 w 24"/>
                <a:gd name="T23" fmla="*/ 4 h 27"/>
                <a:gd name="T24" fmla="*/ 5 w 24"/>
                <a:gd name="T25" fmla="*/ 10 h 27"/>
                <a:gd name="T26" fmla="*/ 19 w 24"/>
                <a:gd name="T27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27">
                  <a:moveTo>
                    <a:pt x="13" y="0"/>
                  </a:moveTo>
                  <a:cubicBezTo>
                    <a:pt x="20" y="0"/>
                    <a:pt x="24" y="5"/>
                    <a:pt x="24" y="12"/>
                  </a:cubicBezTo>
                  <a:cubicBezTo>
                    <a:pt x="24" y="13"/>
                    <a:pt x="24" y="14"/>
                    <a:pt x="24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20"/>
                    <a:pt x="9" y="23"/>
                    <a:pt x="14" y="23"/>
                  </a:cubicBezTo>
                  <a:cubicBezTo>
                    <a:pt x="19" y="23"/>
                    <a:pt x="22" y="20"/>
                    <a:pt x="22" y="2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0" y="27"/>
                    <a:pt x="14" y="27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5"/>
                    <a:pt x="6" y="0"/>
                    <a:pt x="13" y="0"/>
                  </a:cubicBezTo>
                  <a:close/>
                  <a:moveTo>
                    <a:pt x="19" y="10"/>
                  </a:moveTo>
                  <a:cubicBezTo>
                    <a:pt x="19" y="6"/>
                    <a:pt x="16" y="4"/>
                    <a:pt x="13" y="4"/>
                  </a:cubicBezTo>
                  <a:cubicBezTo>
                    <a:pt x="9" y="4"/>
                    <a:pt x="6" y="6"/>
                    <a:pt x="5" y="1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0"/>
            <p:cNvSpPr>
              <a:spLocks/>
            </p:cNvSpPr>
            <p:nvPr/>
          </p:nvSpPr>
          <p:spPr bwMode="auto">
            <a:xfrm>
              <a:off x="4895" y="2201"/>
              <a:ext cx="50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16 h 27"/>
                <a:gd name="T6" fmla="*/ 10 w 24"/>
                <a:gd name="T7" fmla="*/ 23 h 27"/>
                <a:gd name="T8" fmla="*/ 19 w 24"/>
                <a:gd name="T9" fmla="*/ 13 h 27"/>
                <a:gd name="T10" fmla="*/ 19 w 24"/>
                <a:gd name="T11" fmla="*/ 0 h 27"/>
                <a:gd name="T12" fmla="*/ 24 w 24"/>
                <a:gd name="T13" fmla="*/ 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23 h 27"/>
                <a:gd name="T20" fmla="*/ 19 w 24"/>
                <a:gd name="T21" fmla="*/ 21 h 27"/>
                <a:gd name="T22" fmla="*/ 19 w 24"/>
                <a:gd name="T23" fmla="*/ 21 h 27"/>
                <a:gd name="T24" fmla="*/ 9 w 24"/>
                <a:gd name="T25" fmla="*/ 27 h 27"/>
                <a:gd name="T26" fmla="*/ 0 w 24"/>
                <a:gd name="T27" fmla="*/ 17 h 27"/>
                <a:gd name="T28" fmla="*/ 0 w 24"/>
                <a:gd name="T2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0"/>
                    <a:pt x="6" y="23"/>
                    <a:pt x="10" y="23"/>
                  </a:cubicBezTo>
                  <a:cubicBezTo>
                    <a:pt x="16" y="23"/>
                    <a:pt x="19" y="18"/>
                    <a:pt x="19" y="13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2"/>
                    <a:pt x="19" y="21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4"/>
                    <a:pt x="14" y="27"/>
                    <a:pt x="9" y="27"/>
                  </a:cubicBezTo>
                  <a:cubicBezTo>
                    <a:pt x="3" y="27"/>
                    <a:pt x="0" y="24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1"/>
            <p:cNvSpPr>
              <a:spLocks/>
            </p:cNvSpPr>
            <p:nvPr/>
          </p:nvSpPr>
          <p:spPr bwMode="auto">
            <a:xfrm>
              <a:off x="4964" y="2201"/>
              <a:ext cx="30" cy="57"/>
            </a:xfrm>
            <a:custGeom>
              <a:avLst/>
              <a:gdLst>
                <a:gd name="T0" fmla="*/ 0 w 14"/>
                <a:gd name="T1" fmla="*/ 0 h 27"/>
                <a:gd name="T2" fmla="*/ 5 w 14"/>
                <a:gd name="T3" fmla="*/ 0 h 27"/>
                <a:gd name="T4" fmla="*/ 5 w 14"/>
                <a:gd name="T5" fmla="*/ 5 h 27"/>
                <a:gd name="T6" fmla="*/ 5 w 14"/>
                <a:gd name="T7" fmla="*/ 7 h 27"/>
                <a:gd name="T8" fmla="*/ 5 w 14"/>
                <a:gd name="T9" fmla="*/ 7 h 27"/>
                <a:gd name="T10" fmla="*/ 13 w 14"/>
                <a:gd name="T11" fmla="*/ 0 h 27"/>
                <a:gd name="T12" fmla="*/ 14 w 14"/>
                <a:gd name="T13" fmla="*/ 0 h 27"/>
                <a:gd name="T14" fmla="*/ 14 w 14"/>
                <a:gd name="T15" fmla="*/ 5 h 27"/>
                <a:gd name="T16" fmla="*/ 13 w 14"/>
                <a:gd name="T17" fmla="*/ 5 h 27"/>
                <a:gd name="T18" fmla="*/ 6 w 14"/>
                <a:gd name="T19" fmla="*/ 11 h 27"/>
                <a:gd name="T20" fmla="*/ 5 w 14"/>
                <a:gd name="T21" fmla="*/ 16 h 27"/>
                <a:gd name="T22" fmla="*/ 5 w 14"/>
                <a:gd name="T23" fmla="*/ 27 h 27"/>
                <a:gd name="T24" fmla="*/ 0 w 14"/>
                <a:gd name="T25" fmla="*/ 27 h 27"/>
                <a:gd name="T26" fmla="*/ 0 w 14"/>
                <a:gd name="T2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3"/>
                    <a:pt x="9" y="0"/>
                    <a:pt x="1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3" y="5"/>
                  </a:cubicBezTo>
                  <a:cubicBezTo>
                    <a:pt x="10" y="5"/>
                    <a:pt x="7" y="7"/>
                    <a:pt x="6" y="11"/>
                  </a:cubicBezTo>
                  <a:cubicBezTo>
                    <a:pt x="5" y="13"/>
                    <a:pt x="5" y="14"/>
                    <a:pt x="5" y="16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2"/>
            <p:cNvSpPr>
              <a:spLocks/>
            </p:cNvSpPr>
            <p:nvPr/>
          </p:nvSpPr>
          <p:spPr bwMode="auto">
            <a:xfrm>
              <a:off x="5002" y="2201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5 w 20"/>
                <a:gd name="T5" fmla="*/ 20 h 27"/>
                <a:gd name="T6" fmla="*/ 1 w 20"/>
                <a:gd name="T7" fmla="*/ 7 h 27"/>
                <a:gd name="T8" fmla="*/ 11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1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3" y="23"/>
                    <a:pt x="15" y="22"/>
                    <a:pt x="15" y="20"/>
                  </a:cubicBezTo>
                  <a:cubicBezTo>
                    <a:pt x="15" y="15"/>
                    <a:pt x="1" y="16"/>
                    <a:pt x="1" y="7"/>
                  </a:cubicBezTo>
                  <a:cubicBezTo>
                    <a:pt x="1" y="2"/>
                    <a:pt x="5" y="0"/>
                    <a:pt x="11" y="0"/>
                  </a:cubicBezTo>
                  <a:cubicBezTo>
                    <a:pt x="17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1" y="4"/>
                  </a:cubicBezTo>
                  <a:cubicBezTo>
                    <a:pt x="8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AutoShape 3">
            <a:extLst>
              <a:ext uri="{FF2B5EF4-FFF2-40B4-BE49-F238E27FC236}">
                <a16:creationId xmlns:a16="http://schemas.microsoft.com/office/drawing/2014/main" id="{CD71958B-96E1-40CB-8BCF-25405CC81AD0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3552825" y="2592388"/>
            <a:ext cx="5086350" cy="26368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80924B2B-A3AD-4F5E-96F8-3C1AA5B03A5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443413" y="4727575"/>
            <a:ext cx="3295650" cy="492125"/>
          </a:xfrm>
          <a:custGeom>
            <a:avLst/>
            <a:gdLst>
              <a:gd name="T0" fmla="*/ 372 w 377"/>
              <a:gd name="T1" fmla="*/ 3 h 56"/>
              <a:gd name="T2" fmla="*/ 377 w 377"/>
              <a:gd name="T3" fmla="*/ 5 h 56"/>
              <a:gd name="T4" fmla="*/ 368 w 377"/>
              <a:gd name="T5" fmla="*/ 54 h 56"/>
              <a:gd name="T6" fmla="*/ 369 w 377"/>
              <a:gd name="T7" fmla="*/ 56 h 56"/>
              <a:gd name="T8" fmla="*/ 363 w 377"/>
              <a:gd name="T9" fmla="*/ 3 h 56"/>
              <a:gd name="T10" fmla="*/ 358 w 377"/>
              <a:gd name="T11" fmla="*/ 4 h 56"/>
              <a:gd name="T12" fmla="*/ 363 w 377"/>
              <a:gd name="T13" fmla="*/ 5 h 56"/>
              <a:gd name="T14" fmla="*/ 360 w 377"/>
              <a:gd name="T15" fmla="*/ 45 h 56"/>
              <a:gd name="T16" fmla="*/ 332 w 377"/>
              <a:gd name="T17" fmla="*/ 42 h 56"/>
              <a:gd name="T18" fmla="*/ 328 w 377"/>
              <a:gd name="T19" fmla="*/ 44 h 56"/>
              <a:gd name="T20" fmla="*/ 351 w 377"/>
              <a:gd name="T21" fmla="*/ 29 h 56"/>
              <a:gd name="T22" fmla="*/ 328 w 377"/>
              <a:gd name="T23" fmla="*/ 0 h 56"/>
              <a:gd name="T24" fmla="*/ 318 w 377"/>
              <a:gd name="T25" fmla="*/ 41 h 56"/>
              <a:gd name="T26" fmla="*/ 309 w 377"/>
              <a:gd name="T27" fmla="*/ 40 h 56"/>
              <a:gd name="T28" fmla="*/ 308 w 377"/>
              <a:gd name="T29" fmla="*/ 3 h 56"/>
              <a:gd name="T30" fmla="*/ 302 w 377"/>
              <a:gd name="T31" fmla="*/ 17 h 56"/>
              <a:gd name="T32" fmla="*/ 274 w 377"/>
              <a:gd name="T33" fmla="*/ 22 h 56"/>
              <a:gd name="T34" fmla="*/ 295 w 377"/>
              <a:gd name="T35" fmla="*/ 25 h 56"/>
              <a:gd name="T36" fmla="*/ 274 w 377"/>
              <a:gd name="T37" fmla="*/ 0 h 56"/>
              <a:gd name="T38" fmla="*/ 248 w 377"/>
              <a:gd name="T39" fmla="*/ 15 h 56"/>
              <a:gd name="T40" fmla="*/ 253 w 377"/>
              <a:gd name="T41" fmla="*/ 45 h 56"/>
              <a:gd name="T42" fmla="*/ 261 w 377"/>
              <a:gd name="T43" fmla="*/ 40 h 56"/>
              <a:gd name="T44" fmla="*/ 243 w 377"/>
              <a:gd name="T45" fmla="*/ 29 h 56"/>
              <a:gd name="T46" fmla="*/ 261 w 377"/>
              <a:gd name="T47" fmla="*/ 18 h 56"/>
              <a:gd name="T48" fmla="*/ 231 w 377"/>
              <a:gd name="T49" fmla="*/ 1 h 56"/>
              <a:gd name="T50" fmla="*/ 228 w 377"/>
              <a:gd name="T51" fmla="*/ 5 h 56"/>
              <a:gd name="T52" fmla="*/ 232 w 377"/>
              <a:gd name="T53" fmla="*/ 3 h 56"/>
              <a:gd name="T54" fmla="*/ 195 w 377"/>
              <a:gd name="T55" fmla="*/ 30 h 56"/>
              <a:gd name="T56" fmla="*/ 215 w 377"/>
              <a:gd name="T57" fmla="*/ 37 h 56"/>
              <a:gd name="T58" fmla="*/ 215 w 377"/>
              <a:gd name="T59" fmla="*/ 18 h 56"/>
              <a:gd name="T60" fmla="*/ 195 w 377"/>
              <a:gd name="T61" fmla="*/ 41 h 56"/>
              <a:gd name="T62" fmla="*/ 164 w 377"/>
              <a:gd name="T63" fmla="*/ 45 h 56"/>
              <a:gd name="T64" fmla="*/ 135 w 377"/>
              <a:gd name="T65" fmla="*/ 40 h 56"/>
              <a:gd name="T66" fmla="*/ 149 w 377"/>
              <a:gd name="T67" fmla="*/ 40 h 56"/>
              <a:gd name="T68" fmla="*/ 153 w 377"/>
              <a:gd name="T69" fmla="*/ 20 h 56"/>
              <a:gd name="T70" fmla="*/ 134 w 377"/>
              <a:gd name="T71" fmla="*/ 20 h 56"/>
              <a:gd name="T72" fmla="*/ 151 w 377"/>
              <a:gd name="T73" fmla="*/ 25 h 56"/>
              <a:gd name="T74" fmla="*/ 134 w 377"/>
              <a:gd name="T75" fmla="*/ 43 h 56"/>
              <a:gd name="T76" fmla="*/ 152 w 377"/>
              <a:gd name="T77" fmla="*/ 44 h 56"/>
              <a:gd name="T78" fmla="*/ 121 w 377"/>
              <a:gd name="T79" fmla="*/ 17 h 56"/>
              <a:gd name="T80" fmla="*/ 125 w 377"/>
              <a:gd name="T81" fmla="*/ 14 h 56"/>
              <a:gd name="T82" fmla="*/ 114 w 377"/>
              <a:gd name="T83" fmla="*/ 14 h 56"/>
              <a:gd name="T84" fmla="*/ 102 w 377"/>
              <a:gd name="T85" fmla="*/ 26 h 56"/>
              <a:gd name="T86" fmla="*/ 87 w 377"/>
              <a:gd name="T87" fmla="*/ 15 h 56"/>
              <a:gd name="T88" fmla="*/ 93 w 377"/>
              <a:gd name="T89" fmla="*/ 45 h 56"/>
              <a:gd name="T90" fmla="*/ 102 w 377"/>
              <a:gd name="T91" fmla="*/ 40 h 56"/>
              <a:gd name="T92" fmla="*/ 82 w 377"/>
              <a:gd name="T93" fmla="*/ 29 h 56"/>
              <a:gd name="T94" fmla="*/ 97 w 377"/>
              <a:gd name="T95" fmla="*/ 15 h 56"/>
              <a:gd name="T96" fmla="*/ 62 w 377"/>
              <a:gd name="T97" fmla="*/ 39 h 56"/>
              <a:gd name="T98" fmla="*/ 59 w 377"/>
              <a:gd name="T99" fmla="*/ 45 h 56"/>
              <a:gd name="T100" fmla="*/ 14 w 377"/>
              <a:gd name="T101" fmla="*/ 41 h 56"/>
              <a:gd name="T102" fmla="*/ 21 w 377"/>
              <a:gd name="T103" fmla="*/ 3 h 56"/>
              <a:gd name="T104" fmla="*/ 36 w 377"/>
              <a:gd name="T105" fmla="*/ 7 h 56"/>
              <a:gd name="T106" fmla="*/ 2 w 377"/>
              <a:gd name="T107" fmla="*/ 32 h 56"/>
              <a:gd name="T108" fmla="*/ 42 w 377"/>
              <a:gd name="T109" fmla="*/ 23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77" h="56">
                <a:moveTo>
                  <a:pt x="377" y="3"/>
                </a:moveTo>
                <a:cubicBezTo>
                  <a:pt x="377" y="2"/>
                  <a:pt x="377" y="2"/>
                  <a:pt x="377" y="2"/>
                </a:cubicBezTo>
                <a:cubicBezTo>
                  <a:pt x="376" y="1"/>
                  <a:pt x="376" y="1"/>
                  <a:pt x="376" y="1"/>
                </a:cubicBezTo>
                <a:cubicBezTo>
                  <a:pt x="375" y="1"/>
                  <a:pt x="375" y="1"/>
                  <a:pt x="375" y="1"/>
                </a:cubicBezTo>
                <a:cubicBezTo>
                  <a:pt x="374" y="1"/>
                  <a:pt x="374" y="1"/>
                  <a:pt x="374" y="1"/>
                </a:cubicBezTo>
                <a:cubicBezTo>
                  <a:pt x="373" y="1"/>
                  <a:pt x="373" y="1"/>
                  <a:pt x="373" y="2"/>
                </a:cubicBezTo>
                <a:cubicBezTo>
                  <a:pt x="372" y="2"/>
                  <a:pt x="372" y="2"/>
                  <a:pt x="372" y="3"/>
                </a:cubicBezTo>
                <a:cubicBezTo>
                  <a:pt x="372" y="3"/>
                  <a:pt x="372" y="3"/>
                  <a:pt x="372" y="4"/>
                </a:cubicBezTo>
                <a:cubicBezTo>
                  <a:pt x="372" y="4"/>
                  <a:pt x="372" y="4"/>
                  <a:pt x="372" y="5"/>
                </a:cubicBezTo>
                <a:cubicBezTo>
                  <a:pt x="372" y="5"/>
                  <a:pt x="372" y="5"/>
                  <a:pt x="373" y="5"/>
                </a:cubicBezTo>
                <a:cubicBezTo>
                  <a:pt x="373" y="6"/>
                  <a:pt x="373" y="6"/>
                  <a:pt x="374" y="6"/>
                </a:cubicBezTo>
                <a:cubicBezTo>
                  <a:pt x="374" y="6"/>
                  <a:pt x="374" y="6"/>
                  <a:pt x="375" y="6"/>
                </a:cubicBezTo>
                <a:cubicBezTo>
                  <a:pt x="375" y="6"/>
                  <a:pt x="375" y="6"/>
                  <a:pt x="376" y="6"/>
                </a:cubicBezTo>
                <a:cubicBezTo>
                  <a:pt x="376" y="6"/>
                  <a:pt x="376" y="6"/>
                  <a:pt x="377" y="5"/>
                </a:cubicBezTo>
                <a:cubicBezTo>
                  <a:pt x="377" y="5"/>
                  <a:pt x="377" y="5"/>
                  <a:pt x="377" y="5"/>
                </a:cubicBezTo>
                <a:cubicBezTo>
                  <a:pt x="377" y="4"/>
                  <a:pt x="377" y="4"/>
                  <a:pt x="377" y="4"/>
                </a:cubicBezTo>
                <a:cubicBezTo>
                  <a:pt x="377" y="3"/>
                  <a:pt x="377" y="3"/>
                  <a:pt x="377" y="3"/>
                </a:cubicBezTo>
                <a:moveTo>
                  <a:pt x="373" y="14"/>
                </a:moveTo>
                <a:cubicBezTo>
                  <a:pt x="373" y="49"/>
                  <a:pt x="373" y="49"/>
                  <a:pt x="373" y="49"/>
                </a:cubicBezTo>
                <a:cubicBezTo>
                  <a:pt x="373" y="50"/>
                  <a:pt x="373" y="52"/>
                  <a:pt x="372" y="53"/>
                </a:cubicBezTo>
                <a:cubicBezTo>
                  <a:pt x="371" y="53"/>
                  <a:pt x="370" y="54"/>
                  <a:pt x="368" y="54"/>
                </a:cubicBezTo>
                <a:cubicBezTo>
                  <a:pt x="368" y="54"/>
                  <a:pt x="368" y="54"/>
                  <a:pt x="367" y="54"/>
                </a:cubicBezTo>
                <a:cubicBezTo>
                  <a:pt x="367" y="54"/>
                  <a:pt x="367" y="54"/>
                  <a:pt x="367" y="54"/>
                </a:cubicBezTo>
                <a:cubicBezTo>
                  <a:pt x="366" y="54"/>
                  <a:pt x="366" y="54"/>
                  <a:pt x="366" y="54"/>
                </a:cubicBezTo>
                <a:cubicBezTo>
                  <a:pt x="366" y="54"/>
                  <a:pt x="366" y="54"/>
                  <a:pt x="366" y="54"/>
                </a:cubicBezTo>
                <a:cubicBezTo>
                  <a:pt x="366" y="56"/>
                  <a:pt x="366" y="56"/>
                  <a:pt x="366" y="56"/>
                </a:cubicBezTo>
                <a:cubicBezTo>
                  <a:pt x="366" y="56"/>
                  <a:pt x="367" y="56"/>
                  <a:pt x="367" y="56"/>
                </a:cubicBezTo>
                <a:cubicBezTo>
                  <a:pt x="368" y="56"/>
                  <a:pt x="368" y="56"/>
                  <a:pt x="369" y="56"/>
                </a:cubicBezTo>
                <a:cubicBezTo>
                  <a:pt x="370" y="56"/>
                  <a:pt x="371" y="56"/>
                  <a:pt x="372" y="56"/>
                </a:cubicBezTo>
                <a:cubicBezTo>
                  <a:pt x="373" y="55"/>
                  <a:pt x="374" y="55"/>
                  <a:pt x="374" y="54"/>
                </a:cubicBezTo>
                <a:cubicBezTo>
                  <a:pt x="375" y="53"/>
                  <a:pt x="375" y="53"/>
                  <a:pt x="376" y="52"/>
                </a:cubicBezTo>
                <a:cubicBezTo>
                  <a:pt x="376" y="51"/>
                  <a:pt x="376" y="50"/>
                  <a:pt x="376" y="49"/>
                </a:cubicBezTo>
                <a:cubicBezTo>
                  <a:pt x="376" y="14"/>
                  <a:pt x="376" y="14"/>
                  <a:pt x="376" y="14"/>
                </a:cubicBezTo>
                <a:lnTo>
                  <a:pt x="373" y="14"/>
                </a:lnTo>
                <a:close/>
                <a:moveTo>
                  <a:pt x="363" y="3"/>
                </a:moveTo>
                <a:cubicBezTo>
                  <a:pt x="363" y="2"/>
                  <a:pt x="363" y="2"/>
                  <a:pt x="363" y="2"/>
                </a:cubicBezTo>
                <a:cubicBezTo>
                  <a:pt x="363" y="1"/>
                  <a:pt x="362" y="1"/>
                  <a:pt x="362" y="1"/>
                </a:cubicBezTo>
                <a:cubicBezTo>
                  <a:pt x="362" y="1"/>
                  <a:pt x="361" y="1"/>
                  <a:pt x="361" y="1"/>
                </a:cubicBezTo>
                <a:cubicBezTo>
                  <a:pt x="361" y="1"/>
                  <a:pt x="360" y="1"/>
                  <a:pt x="360" y="1"/>
                </a:cubicBezTo>
                <a:cubicBezTo>
                  <a:pt x="360" y="1"/>
                  <a:pt x="359" y="1"/>
                  <a:pt x="359" y="2"/>
                </a:cubicBezTo>
                <a:cubicBezTo>
                  <a:pt x="359" y="2"/>
                  <a:pt x="359" y="2"/>
                  <a:pt x="358" y="3"/>
                </a:cubicBezTo>
                <a:cubicBezTo>
                  <a:pt x="358" y="3"/>
                  <a:pt x="358" y="3"/>
                  <a:pt x="358" y="4"/>
                </a:cubicBezTo>
                <a:cubicBezTo>
                  <a:pt x="358" y="4"/>
                  <a:pt x="358" y="4"/>
                  <a:pt x="358" y="5"/>
                </a:cubicBezTo>
                <a:cubicBezTo>
                  <a:pt x="359" y="5"/>
                  <a:pt x="359" y="5"/>
                  <a:pt x="359" y="5"/>
                </a:cubicBezTo>
                <a:cubicBezTo>
                  <a:pt x="359" y="6"/>
                  <a:pt x="360" y="6"/>
                  <a:pt x="360" y="6"/>
                </a:cubicBezTo>
                <a:cubicBezTo>
                  <a:pt x="360" y="6"/>
                  <a:pt x="361" y="6"/>
                  <a:pt x="361" y="6"/>
                </a:cubicBezTo>
                <a:cubicBezTo>
                  <a:pt x="361" y="6"/>
                  <a:pt x="362" y="6"/>
                  <a:pt x="362" y="6"/>
                </a:cubicBezTo>
                <a:cubicBezTo>
                  <a:pt x="362" y="6"/>
                  <a:pt x="363" y="6"/>
                  <a:pt x="363" y="5"/>
                </a:cubicBezTo>
                <a:cubicBezTo>
                  <a:pt x="363" y="5"/>
                  <a:pt x="363" y="5"/>
                  <a:pt x="363" y="5"/>
                </a:cubicBezTo>
                <a:cubicBezTo>
                  <a:pt x="364" y="4"/>
                  <a:pt x="364" y="4"/>
                  <a:pt x="364" y="4"/>
                </a:cubicBezTo>
                <a:cubicBezTo>
                  <a:pt x="364" y="3"/>
                  <a:pt x="364" y="3"/>
                  <a:pt x="363" y="3"/>
                </a:cubicBezTo>
                <a:moveTo>
                  <a:pt x="360" y="45"/>
                </a:moveTo>
                <a:cubicBezTo>
                  <a:pt x="362" y="45"/>
                  <a:pt x="362" y="45"/>
                  <a:pt x="362" y="45"/>
                </a:cubicBezTo>
                <a:cubicBezTo>
                  <a:pt x="362" y="14"/>
                  <a:pt x="362" y="14"/>
                  <a:pt x="362" y="14"/>
                </a:cubicBezTo>
                <a:cubicBezTo>
                  <a:pt x="360" y="14"/>
                  <a:pt x="360" y="14"/>
                  <a:pt x="360" y="14"/>
                </a:cubicBezTo>
                <a:lnTo>
                  <a:pt x="360" y="45"/>
                </a:lnTo>
                <a:close/>
                <a:moveTo>
                  <a:pt x="345" y="19"/>
                </a:moveTo>
                <a:cubicBezTo>
                  <a:pt x="347" y="21"/>
                  <a:pt x="348" y="25"/>
                  <a:pt x="348" y="29"/>
                </a:cubicBezTo>
                <a:cubicBezTo>
                  <a:pt x="348" y="31"/>
                  <a:pt x="348" y="33"/>
                  <a:pt x="347" y="35"/>
                </a:cubicBezTo>
                <a:cubicBezTo>
                  <a:pt x="347" y="36"/>
                  <a:pt x="346" y="38"/>
                  <a:pt x="345" y="39"/>
                </a:cubicBezTo>
                <a:cubicBezTo>
                  <a:pt x="344" y="40"/>
                  <a:pt x="343" y="41"/>
                  <a:pt x="342" y="42"/>
                </a:cubicBezTo>
                <a:cubicBezTo>
                  <a:pt x="340" y="43"/>
                  <a:pt x="339" y="43"/>
                  <a:pt x="337" y="43"/>
                </a:cubicBezTo>
                <a:cubicBezTo>
                  <a:pt x="335" y="43"/>
                  <a:pt x="334" y="43"/>
                  <a:pt x="332" y="42"/>
                </a:cubicBezTo>
                <a:cubicBezTo>
                  <a:pt x="331" y="41"/>
                  <a:pt x="329" y="40"/>
                  <a:pt x="328" y="38"/>
                </a:cubicBezTo>
                <a:cubicBezTo>
                  <a:pt x="328" y="22"/>
                  <a:pt x="328" y="22"/>
                  <a:pt x="328" y="22"/>
                </a:cubicBezTo>
                <a:cubicBezTo>
                  <a:pt x="329" y="20"/>
                  <a:pt x="331" y="19"/>
                  <a:pt x="333" y="18"/>
                </a:cubicBezTo>
                <a:cubicBezTo>
                  <a:pt x="334" y="17"/>
                  <a:pt x="336" y="16"/>
                  <a:pt x="338" y="16"/>
                </a:cubicBezTo>
                <a:cubicBezTo>
                  <a:pt x="341" y="16"/>
                  <a:pt x="344" y="17"/>
                  <a:pt x="345" y="19"/>
                </a:cubicBezTo>
                <a:moveTo>
                  <a:pt x="327" y="45"/>
                </a:moveTo>
                <a:cubicBezTo>
                  <a:pt x="328" y="45"/>
                  <a:pt x="328" y="45"/>
                  <a:pt x="328" y="44"/>
                </a:cubicBezTo>
                <a:cubicBezTo>
                  <a:pt x="328" y="40"/>
                  <a:pt x="328" y="40"/>
                  <a:pt x="328" y="40"/>
                </a:cubicBezTo>
                <a:cubicBezTo>
                  <a:pt x="329" y="42"/>
                  <a:pt x="330" y="43"/>
                  <a:pt x="332" y="44"/>
                </a:cubicBezTo>
                <a:cubicBezTo>
                  <a:pt x="334" y="45"/>
                  <a:pt x="335" y="45"/>
                  <a:pt x="338" y="45"/>
                </a:cubicBezTo>
                <a:cubicBezTo>
                  <a:pt x="340" y="45"/>
                  <a:pt x="342" y="45"/>
                  <a:pt x="343" y="44"/>
                </a:cubicBezTo>
                <a:cubicBezTo>
                  <a:pt x="345" y="43"/>
                  <a:pt x="346" y="42"/>
                  <a:pt x="347" y="41"/>
                </a:cubicBezTo>
                <a:cubicBezTo>
                  <a:pt x="349" y="39"/>
                  <a:pt x="349" y="37"/>
                  <a:pt x="350" y="35"/>
                </a:cubicBezTo>
                <a:cubicBezTo>
                  <a:pt x="351" y="33"/>
                  <a:pt x="351" y="31"/>
                  <a:pt x="351" y="29"/>
                </a:cubicBezTo>
                <a:cubicBezTo>
                  <a:pt x="351" y="26"/>
                  <a:pt x="351" y="24"/>
                  <a:pt x="350" y="22"/>
                </a:cubicBezTo>
                <a:cubicBezTo>
                  <a:pt x="350" y="20"/>
                  <a:pt x="349" y="19"/>
                  <a:pt x="348" y="18"/>
                </a:cubicBezTo>
                <a:cubicBezTo>
                  <a:pt x="347" y="16"/>
                  <a:pt x="346" y="15"/>
                  <a:pt x="344" y="15"/>
                </a:cubicBezTo>
                <a:cubicBezTo>
                  <a:pt x="343" y="14"/>
                  <a:pt x="341" y="14"/>
                  <a:pt x="339" y="14"/>
                </a:cubicBezTo>
                <a:cubicBezTo>
                  <a:pt x="337" y="14"/>
                  <a:pt x="335" y="14"/>
                  <a:pt x="333" y="15"/>
                </a:cubicBezTo>
                <a:cubicBezTo>
                  <a:pt x="331" y="16"/>
                  <a:pt x="330" y="18"/>
                  <a:pt x="328" y="19"/>
                </a:cubicBezTo>
                <a:cubicBezTo>
                  <a:pt x="328" y="0"/>
                  <a:pt x="328" y="0"/>
                  <a:pt x="328" y="0"/>
                </a:cubicBezTo>
                <a:cubicBezTo>
                  <a:pt x="325" y="0"/>
                  <a:pt x="325" y="0"/>
                  <a:pt x="325" y="0"/>
                </a:cubicBezTo>
                <a:cubicBezTo>
                  <a:pt x="325" y="45"/>
                  <a:pt x="325" y="45"/>
                  <a:pt x="325" y="45"/>
                </a:cubicBezTo>
                <a:lnTo>
                  <a:pt x="327" y="45"/>
                </a:lnTo>
                <a:close/>
                <a:moveTo>
                  <a:pt x="316" y="44"/>
                </a:moveTo>
                <a:cubicBezTo>
                  <a:pt x="317" y="44"/>
                  <a:pt x="318" y="43"/>
                  <a:pt x="319" y="42"/>
                </a:cubicBezTo>
                <a:cubicBezTo>
                  <a:pt x="318" y="41"/>
                  <a:pt x="318" y="41"/>
                  <a:pt x="318" y="41"/>
                </a:cubicBezTo>
                <a:cubicBezTo>
                  <a:pt x="318" y="41"/>
                  <a:pt x="318" y="41"/>
                  <a:pt x="318" y="41"/>
                </a:cubicBezTo>
                <a:cubicBezTo>
                  <a:pt x="318" y="41"/>
                  <a:pt x="318" y="41"/>
                  <a:pt x="317" y="41"/>
                </a:cubicBezTo>
                <a:cubicBezTo>
                  <a:pt x="317" y="41"/>
                  <a:pt x="317" y="42"/>
                  <a:pt x="316" y="42"/>
                </a:cubicBezTo>
                <a:cubicBezTo>
                  <a:pt x="316" y="42"/>
                  <a:pt x="316" y="42"/>
                  <a:pt x="315" y="43"/>
                </a:cubicBezTo>
                <a:cubicBezTo>
                  <a:pt x="314" y="43"/>
                  <a:pt x="314" y="43"/>
                  <a:pt x="313" y="43"/>
                </a:cubicBezTo>
                <a:cubicBezTo>
                  <a:pt x="313" y="43"/>
                  <a:pt x="312" y="43"/>
                  <a:pt x="311" y="43"/>
                </a:cubicBezTo>
                <a:cubicBezTo>
                  <a:pt x="311" y="42"/>
                  <a:pt x="310" y="42"/>
                  <a:pt x="310" y="42"/>
                </a:cubicBezTo>
                <a:cubicBezTo>
                  <a:pt x="310" y="41"/>
                  <a:pt x="309" y="41"/>
                  <a:pt x="309" y="40"/>
                </a:cubicBezTo>
                <a:cubicBezTo>
                  <a:pt x="309" y="40"/>
                  <a:pt x="309" y="39"/>
                  <a:pt x="309" y="38"/>
                </a:cubicBezTo>
                <a:cubicBezTo>
                  <a:pt x="309" y="17"/>
                  <a:pt x="309" y="17"/>
                  <a:pt x="309" y="17"/>
                </a:cubicBezTo>
                <a:cubicBezTo>
                  <a:pt x="319" y="17"/>
                  <a:pt x="319" y="17"/>
                  <a:pt x="319" y="17"/>
                </a:cubicBezTo>
                <a:cubicBezTo>
                  <a:pt x="319" y="15"/>
                  <a:pt x="319" y="15"/>
                  <a:pt x="319" y="15"/>
                </a:cubicBezTo>
                <a:cubicBezTo>
                  <a:pt x="309" y="15"/>
                  <a:pt x="309" y="15"/>
                  <a:pt x="309" y="15"/>
                </a:cubicBezTo>
                <a:cubicBezTo>
                  <a:pt x="309" y="3"/>
                  <a:pt x="309" y="3"/>
                  <a:pt x="309" y="3"/>
                </a:cubicBezTo>
                <a:cubicBezTo>
                  <a:pt x="308" y="3"/>
                  <a:pt x="308" y="3"/>
                  <a:pt x="308" y="3"/>
                </a:cubicBezTo>
                <a:cubicBezTo>
                  <a:pt x="307" y="3"/>
                  <a:pt x="307" y="3"/>
                  <a:pt x="307" y="4"/>
                </a:cubicBezTo>
                <a:cubicBezTo>
                  <a:pt x="307" y="4"/>
                  <a:pt x="307" y="4"/>
                  <a:pt x="307" y="4"/>
                </a:cubicBezTo>
                <a:cubicBezTo>
                  <a:pt x="306" y="15"/>
                  <a:pt x="306" y="15"/>
                  <a:pt x="306" y="15"/>
                </a:cubicBezTo>
                <a:cubicBezTo>
                  <a:pt x="301" y="15"/>
                  <a:pt x="301" y="15"/>
                  <a:pt x="301" y="15"/>
                </a:cubicBezTo>
                <a:cubicBezTo>
                  <a:pt x="301" y="17"/>
                  <a:pt x="301" y="17"/>
                  <a:pt x="301" y="17"/>
                </a:cubicBezTo>
                <a:cubicBezTo>
                  <a:pt x="301" y="17"/>
                  <a:pt x="301" y="17"/>
                  <a:pt x="301" y="17"/>
                </a:cubicBezTo>
                <a:cubicBezTo>
                  <a:pt x="301" y="17"/>
                  <a:pt x="301" y="17"/>
                  <a:pt x="302" y="17"/>
                </a:cubicBezTo>
                <a:cubicBezTo>
                  <a:pt x="306" y="17"/>
                  <a:pt x="306" y="17"/>
                  <a:pt x="306" y="17"/>
                </a:cubicBezTo>
                <a:cubicBezTo>
                  <a:pt x="306" y="38"/>
                  <a:pt x="306" y="38"/>
                  <a:pt x="306" y="38"/>
                </a:cubicBezTo>
                <a:cubicBezTo>
                  <a:pt x="306" y="41"/>
                  <a:pt x="307" y="42"/>
                  <a:pt x="308" y="44"/>
                </a:cubicBezTo>
                <a:cubicBezTo>
                  <a:pt x="309" y="45"/>
                  <a:pt x="310" y="45"/>
                  <a:pt x="313" y="45"/>
                </a:cubicBezTo>
                <a:cubicBezTo>
                  <a:pt x="314" y="45"/>
                  <a:pt x="315" y="45"/>
                  <a:pt x="316" y="44"/>
                </a:cubicBezTo>
                <a:moveTo>
                  <a:pt x="274" y="45"/>
                </a:moveTo>
                <a:cubicBezTo>
                  <a:pt x="274" y="22"/>
                  <a:pt x="274" y="22"/>
                  <a:pt x="274" y="22"/>
                </a:cubicBezTo>
                <a:cubicBezTo>
                  <a:pt x="275" y="20"/>
                  <a:pt x="277" y="19"/>
                  <a:pt x="278" y="18"/>
                </a:cubicBezTo>
                <a:cubicBezTo>
                  <a:pt x="280" y="17"/>
                  <a:pt x="282" y="16"/>
                  <a:pt x="284" y="16"/>
                </a:cubicBezTo>
                <a:cubicBezTo>
                  <a:pt x="287" y="16"/>
                  <a:pt x="289" y="17"/>
                  <a:pt x="290" y="18"/>
                </a:cubicBezTo>
                <a:cubicBezTo>
                  <a:pt x="291" y="20"/>
                  <a:pt x="292" y="22"/>
                  <a:pt x="292" y="25"/>
                </a:cubicBezTo>
                <a:cubicBezTo>
                  <a:pt x="292" y="45"/>
                  <a:pt x="292" y="45"/>
                  <a:pt x="292" y="45"/>
                </a:cubicBezTo>
                <a:cubicBezTo>
                  <a:pt x="295" y="45"/>
                  <a:pt x="295" y="45"/>
                  <a:pt x="295" y="45"/>
                </a:cubicBezTo>
                <a:cubicBezTo>
                  <a:pt x="295" y="25"/>
                  <a:pt x="295" y="25"/>
                  <a:pt x="295" y="25"/>
                </a:cubicBezTo>
                <a:cubicBezTo>
                  <a:pt x="295" y="23"/>
                  <a:pt x="295" y="22"/>
                  <a:pt x="294" y="20"/>
                </a:cubicBezTo>
                <a:cubicBezTo>
                  <a:pt x="294" y="19"/>
                  <a:pt x="293" y="18"/>
                  <a:pt x="292" y="17"/>
                </a:cubicBezTo>
                <a:cubicBezTo>
                  <a:pt x="291" y="16"/>
                  <a:pt x="290" y="15"/>
                  <a:pt x="289" y="14"/>
                </a:cubicBezTo>
                <a:cubicBezTo>
                  <a:pt x="288" y="14"/>
                  <a:pt x="286" y="14"/>
                  <a:pt x="285" y="14"/>
                </a:cubicBezTo>
                <a:cubicBezTo>
                  <a:pt x="282" y="14"/>
                  <a:pt x="280" y="14"/>
                  <a:pt x="278" y="15"/>
                </a:cubicBezTo>
                <a:cubicBezTo>
                  <a:pt x="277" y="16"/>
                  <a:pt x="275" y="18"/>
                  <a:pt x="274" y="19"/>
                </a:cubicBezTo>
                <a:cubicBezTo>
                  <a:pt x="274" y="0"/>
                  <a:pt x="274" y="0"/>
                  <a:pt x="274" y="0"/>
                </a:cubicBezTo>
                <a:cubicBezTo>
                  <a:pt x="271" y="0"/>
                  <a:pt x="271" y="0"/>
                  <a:pt x="271" y="0"/>
                </a:cubicBezTo>
                <a:cubicBezTo>
                  <a:pt x="271" y="45"/>
                  <a:pt x="271" y="45"/>
                  <a:pt x="271" y="45"/>
                </a:cubicBezTo>
                <a:lnTo>
                  <a:pt x="274" y="45"/>
                </a:lnTo>
                <a:close/>
                <a:moveTo>
                  <a:pt x="263" y="17"/>
                </a:moveTo>
                <a:cubicBezTo>
                  <a:pt x="262" y="16"/>
                  <a:pt x="261" y="15"/>
                  <a:pt x="259" y="15"/>
                </a:cubicBezTo>
                <a:cubicBezTo>
                  <a:pt x="257" y="14"/>
                  <a:pt x="256" y="14"/>
                  <a:pt x="254" y="14"/>
                </a:cubicBezTo>
                <a:cubicBezTo>
                  <a:pt x="251" y="14"/>
                  <a:pt x="249" y="14"/>
                  <a:pt x="248" y="15"/>
                </a:cubicBezTo>
                <a:cubicBezTo>
                  <a:pt x="246" y="16"/>
                  <a:pt x="245" y="17"/>
                  <a:pt x="243" y="18"/>
                </a:cubicBezTo>
                <a:cubicBezTo>
                  <a:pt x="242" y="19"/>
                  <a:pt x="241" y="21"/>
                  <a:pt x="241" y="23"/>
                </a:cubicBezTo>
                <a:cubicBezTo>
                  <a:pt x="240" y="25"/>
                  <a:pt x="240" y="27"/>
                  <a:pt x="240" y="29"/>
                </a:cubicBezTo>
                <a:cubicBezTo>
                  <a:pt x="240" y="32"/>
                  <a:pt x="240" y="34"/>
                  <a:pt x="241" y="36"/>
                </a:cubicBezTo>
                <a:cubicBezTo>
                  <a:pt x="241" y="38"/>
                  <a:pt x="242" y="40"/>
                  <a:pt x="243" y="41"/>
                </a:cubicBezTo>
                <a:cubicBezTo>
                  <a:pt x="245" y="42"/>
                  <a:pt x="246" y="43"/>
                  <a:pt x="248" y="44"/>
                </a:cubicBezTo>
                <a:cubicBezTo>
                  <a:pt x="249" y="45"/>
                  <a:pt x="251" y="45"/>
                  <a:pt x="253" y="45"/>
                </a:cubicBezTo>
                <a:cubicBezTo>
                  <a:pt x="254" y="45"/>
                  <a:pt x="255" y="45"/>
                  <a:pt x="256" y="45"/>
                </a:cubicBezTo>
                <a:cubicBezTo>
                  <a:pt x="257" y="45"/>
                  <a:pt x="258" y="44"/>
                  <a:pt x="259" y="44"/>
                </a:cubicBezTo>
                <a:cubicBezTo>
                  <a:pt x="260" y="44"/>
                  <a:pt x="261" y="43"/>
                  <a:pt x="262" y="43"/>
                </a:cubicBezTo>
                <a:cubicBezTo>
                  <a:pt x="262" y="42"/>
                  <a:pt x="263" y="41"/>
                  <a:pt x="263" y="41"/>
                </a:cubicBezTo>
                <a:cubicBezTo>
                  <a:pt x="263" y="40"/>
                  <a:pt x="263" y="40"/>
                  <a:pt x="263" y="40"/>
                </a:cubicBezTo>
                <a:cubicBezTo>
                  <a:pt x="263" y="40"/>
                  <a:pt x="262" y="40"/>
                  <a:pt x="262" y="40"/>
                </a:cubicBezTo>
                <a:cubicBezTo>
                  <a:pt x="262" y="40"/>
                  <a:pt x="262" y="40"/>
                  <a:pt x="261" y="40"/>
                </a:cubicBezTo>
                <a:cubicBezTo>
                  <a:pt x="261" y="40"/>
                  <a:pt x="260" y="41"/>
                  <a:pt x="260" y="41"/>
                </a:cubicBezTo>
                <a:cubicBezTo>
                  <a:pt x="259" y="42"/>
                  <a:pt x="258" y="42"/>
                  <a:pt x="257" y="42"/>
                </a:cubicBezTo>
                <a:cubicBezTo>
                  <a:pt x="256" y="43"/>
                  <a:pt x="255" y="43"/>
                  <a:pt x="253" y="43"/>
                </a:cubicBezTo>
                <a:cubicBezTo>
                  <a:pt x="252" y="43"/>
                  <a:pt x="250" y="43"/>
                  <a:pt x="249" y="42"/>
                </a:cubicBezTo>
                <a:cubicBezTo>
                  <a:pt x="248" y="41"/>
                  <a:pt x="247" y="41"/>
                  <a:pt x="246" y="39"/>
                </a:cubicBezTo>
                <a:cubicBezTo>
                  <a:pt x="245" y="38"/>
                  <a:pt x="244" y="37"/>
                  <a:pt x="244" y="35"/>
                </a:cubicBezTo>
                <a:cubicBezTo>
                  <a:pt x="243" y="34"/>
                  <a:pt x="243" y="32"/>
                  <a:pt x="243" y="29"/>
                </a:cubicBezTo>
                <a:cubicBezTo>
                  <a:pt x="243" y="27"/>
                  <a:pt x="243" y="26"/>
                  <a:pt x="244" y="24"/>
                </a:cubicBezTo>
                <a:cubicBezTo>
                  <a:pt x="244" y="22"/>
                  <a:pt x="245" y="21"/>
                  <a:pt x="246" y="20"/>
                </a:cubicBezTo>
                <a:cubicBezTo>
                  <a:pt x="247" y="18"/>
                  <a:pt x="248" y="18"/>
                  <a:pt x="249" y="17"/>
                </a:cubicBezTo>
                <a:cubicBezTo>
                  <a:pt x="251" y="16"/>
                  <a:pt x="252" y="16"/>
                  <a:pt x="254" y="16"/>
                </a:cubicBezTo>
                <a:cubicBezTo>
                  <a:pt x="255" y="16"/>
                  <a:pt x="256" y="16"/>
                  <a:pt x="257" y="16"/>
                </a:cubicBezTo>
                <a:cubicBezTo>
                  <a:pt x="258" y="17"/>
                  <a:pt x="259" y="17"/>
                  <a:pt x="259" y="17"/>
                </a:cubicBezTo>
                <a:cubicBezTo>
                  <a:pt x="260" y="18"/>
                  <a:pt x="260" y="18"/>
                  <a:pt x="261" y="18"/>
                </a:cubicBezTo>
                <a:cubicBezTo>
                  <a:pt x="261" y="18"/>
                  <a:pt x="261" y="19"/>
                  <a:pt x="262" y="19"/>
                </a:cubicBezTo>
                <a:cubicBezTo>
                  <a:pt x="262" y="19"/>
                  <a:pt x="262" y="19"/>
                  <a:pt x="262" y="19"/>
                </a:cubicBezTo>
                <a:cubicBezTo>
                  <a:pt x="262" y="18"/>
                  <a:pt x="262" y="18"/>
                  <a:pt x="262" y="18"/>
                </a:cubicBezTo>
                <a:lnTo>
                  <a:pt x="263" y="17"/>
                </a:lnTo>
                <a:close/>
                <a:moveTo>
                  <a:pt x="232" y="3"/>
                </a:moveTo>
                <a:cubicBezTo>
                  <a:pt x="232" y="2"/>
                  <a:pt x="232" y="2"/>
                  <a:pt x="232" y="2"/>
                </a:cubicBezTo>
                <a:cubicBezTo>
                  <a:pt x="231" y="1"/>
                  <a:pt x="231" y="1"/>
                  <a:pt x="231" y="1"/>
                </a:cubicBezTo>
                <a:cubicBezTo>
                  <a:pt x="230" y="1"/>
                  <a:pt x="230" y="1"/>
                  <a:pt x="230" y="1"/>
                </a:cubicBezTo>
                <a:cubicBezTo>
                  <a:pt x="229" y="1"/>
                  <a:pt x="229" y="1"/>
                  <a:pt x="229" y="1"/>
                </a:cubicBezTo>
                <a:cubicBezTo>
                  <a:pt x="228" y="1"/>
                  <a:pt x="228" y="1"/>
                  <a:pt x="228" y="2"/>
                </a:cubicBezTo>
                <a:cubicBezTo>
                  <a:pt x="228" y="2"/>
                  <a:pt x="227" y="2"/>
                  <a:pt x="227" y="3"/>
                </a:cubicBezTo>
                <a:cubicBezTo>
                  <a:pt x="227" y="3"/>
                  <a:pt x="227" y="3"/>
                  <a:pt x="227" y="4"/>
                </a:cubicBezTo>
                <a:cubicBezTo>
                  <a:pt x="227" y="4"/>
                  <a:pt x="227" y="4"/>
                  <a:pt x="227" y="5"/>
                </a:cubicBezTo>
                <a:cubicBezTo>
                  <a:pt x="227" y="5"/>
                  <a:pt x="228" y="5"/>
                  <a:pt x="228" y="5"/>
                </a:cubicBezTo>
                <a:cubicBezTo>
                  <a:pt x="228" y="6"/>
                  <a:pt x="228" y="6"/>
                  <a:pt x="229" y="6"/>
                </a:cubicBezTo>
                <a:cubicBezTo>
                  <a:pt x="229" y="6"/>
                  <a:pt x="229" y="6"/>
                  <a:pt x="230" y="6"/>
                </a:cubicBezTo>
                <a:cubicBezTo>
                  <a:pt x="230" y="6"/>
                  <a:pt x="230" y="6"/>
                  <a:pt x="231" y="6"/>
                </a:cubicBezTo>
                <a:cubicBezTo>
                  <a:pt x="231" y="6"/>
                  <a:pt x="231" y="6"/>
                  <a:pt x="232" y="5"/>
                </a:cubicBezTo>
                <a:cubicBezTo>
                  <a:pt x="232" y="5"/>
                  <a:pt x="232" y="5"/>
                  <a:pt x="232" y="5"/>
                </a:cubicBezTo>
                <a:cubicBezTo>
                  <a:pt x="232" y="4"/>
                  <a:pt x="232" y="4"/>
                  <a:pt x="232" y="4"/>
                </a:cubicBezTo>
                <a:cubicBezTo>
                  <a:pt x="232" y="3"/>
                  <a:pt x="232" y="3"/>
                  <a:pt x="232" y="3"/>
                </a:cubicBezTo>
                <a:moveTo>
                  <a:pt x="228" y="45"/>
                </a:moveTo>
                <a:cubicBezTo>
                  <a:pt x="231" y="45"/>
                  <a:pt x="231" y="45"/>
                  <a:pt x="231" y="45"/>
                </a:cubicBezTo>
                <a:cubicBezTo>
                  <a:pt x="231" y="14"/>
                  <a:pt x="231" y="14"/>
                  <a:pt x="231" y="14"/>
                </a:cubicBezTo>
                <a:cubicBezTo>
                  <a:pt x="228" y="14"/>
                  <a:pt x="228" y="14"/>
                  <a:pt x="228" y="14"/>
                </a:cubicBezTo>
                <a:lnTo>
                  <a:pt x="228" y="45"/>
                </a:lnTo>
                <a:close/>
                <a:moveTo>
                  <a:pt x="198" y="40"/>
                </a:moveTo>
                <a:cubicBezTo>
                  <a:pt x="196" y="37"/>
                  <a:pt x="195" y="34"/>
                  <a:pt x="195" y="30"/>
                </a:cubicBezTo>
                <a:cubicBezTo>
                  <a:pt x="195" y="28"/>
                  <a:pt x="195" y="26"/>
                  <a:pt x="196" y="24"/>
                </a:cubicBezTo>
                <a:cubicBezTo>
                  <a:pt x="196" y="22"/>
                  <a:pt x="197" y="21"/>
                  <a:pt x="198" y="20"/>
                </a:cubicBezTo>
                <a:cubicBezTo>
                  <a:pt x="199" y="19"/>
                  <a:pt x="200" y="18"/>
                  <a:pt x="201" y="17"/>
                </a:cubicBezTo>
                <a:cubicBezTo>
                  <a:pt x="203" y="16"/>
                  <a:pt x="204" y="16"/>
                  <a:pt x="206" y="16"/>
                </a:cubicBezTo>
                <a:cubicBezTo>
                  <a:pt x="208" y="16"/>
                  <a:pt x="210" y="16"/>
                  <a:pt x="211" y="17"/>
                </a:cubicBezTo>
                <a:cubicBezTo>
                  <a:pt x="212" y="18"/>
                  <a:pt x="214" y="19"/>
                  <a:pt x="215" y="21"/>
                </a:cubicBezTo>
                <a:cubicBezTo>
                  <a:pt x="215" y="37"/>
                  <a:pt x="215" y="37"/>
                  <a:pt x="215" y="37"/>
                </a:cubicBezTo>
                <a:cubicBezTo>
                  <a:pt x="214" y="39"/>
                  <a:pt x="212" y="40"/>
                  <a:pt x="210" y="41"/>
                </a:cubicBezTo>
                <a:cubicBezTo>
                  <a:pt x="209" y="42"/>
                  <a:pt x="207" y="43"/>
                  <a:pt x="205" y="43"/>
                </a:cubicBezTo>
                <a:cubicBezTo>
                  <a:pt x="202" y="43"/>
                  <a:pt x="199" y="42"/>
                  <a:pt x="198" y="40"/>
                </a:cubicBezTo>
                <a:moveTo>
                  <a:pt x="218" y="45"/>
                </a:moveTo>
                <a:cubicBezTo>
                  <a:pt x="218" y="0"/>
                  <a:pt x="218" y="0"/>
                  <a:pt x="218" y="0"/>
                </a:cubicBezTo>
                <a:cubicBezTo>
                  <a:pt x="215" y="0"/>
                  <a:pt x="215" y="0"/>
                  <a:pt x="215" y="0"/>
                </a:cubicBezTo>
                <a:cubicBezTo>
                  <a:pt x="215" y="18"/>
                  <a:pt x="215" y="18"/>
                  <a:pt x="215" y="18"/>
                </a:cubicBezTo>
                <a:cubicBezTo>
                  <a:pt x="214" y="17"/>
                  <a:pt x="212" y="16"/>
                  <a:pt x="211" y="15"/>
                </a:cubicBezTo>
                <a:cubicBezTo>
                  <a:pt x="209" y="14"/>
                  <a:pt x="208" y="14"/>
                  <a:pt x="206" y="14"/>
                </a:cubicBezTo>
                <a:cubicBezTo>
                  <a:pt x="203" y="14"/>
                  <a:pt x="201" y="14"/>
                  <a:pt x="200" y="15"/>
                </a:cubicBezTo>
                <a:cubicBezTo>
                  <a:pt x="198" y="16"/>
                  <a:pt x="197" y="17"/>
                  <a:pt x="196" y="18"/>
                </a:cubicBezTo>
                <a:cubicBezTo>
                  <a:pt x="195" y="20"/>
                  <a:pt x="194" y="21"/>
                  <a:pt x="193" y="23"/>
                </a:cubicBezTo>
                <a:cubicBezTo>
                  <a:pt x="192" y="25"/>
                  <a:pt x="192" y="27"/>
                  <a:pt x="192" y="30"/>
                </a:cubicBezTo>
                <a:cubicBezTo>
                  <a:pt x="192" y="35"/>
                  <a:pt x="193" y="39"/>
                  <a:pt x="195" y="41"/>
                </a:cubicBezTo>
                <a:cubicBezTo>
                  <a:pt x="197" y="44"/>
                  <a:pt x="200" y="45"/>
                  <a:pt x="204" y="45"/>
                </a:cubicBezTo>
                <a:cubicBezTo>
                  <a:pt x="206" y="45"/>
                  <a:pt x="208" y="45"/>
                  <a:pt x="210" y="44"/>
                </a:cubicBezTo>
                <a:cubicBezTo>
                  <a:pt x="212" y="42"/>
                  <a:pt x="214" y="41"/>
                  <a:pt x="215" y="39"/>
                </a:cubicBezTo>
                <a:cubicBezTo>
                  <a:pt x="215" y="44"/>
                  <a:pt x="215" y="44"/>
                  <a:pt x="215" y="44"/>
                </a:cubicBezTo>
                <a:cubicBezTo>
                  <a:pt x="215" y="45"/>
                  <a:pt x="216" y="45"/>
                  <a:pt x="216" y="45"/>
                </a:cubicBezTo>
                <a:lnTo>
                  <a:pt x="218" y="45"/>
                </a:lnTo>
                <a:close/>
                <a:moveTo>
                  <a:pt x="164" y="45"/>
                </a:moveTo>
                <a:cubicBezTo>
                  <a:pt x="167" y="45"/>
                  <a:pt x="167" y="45"/>
                  <a:pt x="167" y="45"/>
                </a:cubicBezTo>
                <a:cubicBezTo>
                  <a:pt x="167" y="0"/>
                  <a:pt x="167" y="0"/>
                  <a:pt x="167" y="0"/>
                </a:cubicBezTo>
                <a:cubicBezTo>
                  <a:pt x="164" y="0"/>
                  <a:pt x="164" y="0"/>
                  <a:pt x="164" y="0"/>
                </a:cubicBezTo>
                <a:lnTo>
                  <a:pt x="164" y="45"/>
                </a:lnTo>
                <a:close/>
                <a:moveTo>
                  <a:pt x="138" y="43"/>
                </a:moveTo>
                <a:cubicBezTo>
                  <a:pt x="137" y="43"/>
                  <a:pt x="137" y="42"/>
                  <a:pt x="136" y="42"/>
                </a:cubicBezTo>
                <a:cubicBezTo>
                  <a:pt x="136" y="41"/>
                  <a:pt x="135" y="41"/>
                  <a:pt x="135" y="40"/>
                </a:cubicBezTo>
                <a:cubicBezTo>
                  <a:pt x="134" y="39"/>
                  <a:pt x="134" y="38"/>
                  <a:pt x="134" y="37"/>
                </a:cubicBezTo>
                <a:cubicBezTo>
                  <a:pt x="134" y="36"/>
                  <a:pt x="135" y="35"/>
                  <a:pt x="135" y="34"/>
                </a:cubicBezTo>
                <a:cubicBezTo>
                  <a:pt x="136" y="33"/>
                  <a:pt x="137" y="33"/>
                  <a:pt x="138" y="32"/>
                </a:cubicBezTo>
                <a:cubicBezTo>
                  <a:pt x="140" y="32"/>
                  <a:pt x="141" y="31"/>
                  <a:pt x="143" y="31"/>
                </a:cubicBezTo>
                <a:cubicBezTo>
                  <a:pt x="146" y="30"/>
                  <a:pt x="148" y="30"/>
                  <a:pt x="151" y="30"/>
                </a:cubicBezTo>
                <a:cubicBezTo>
                  <a:pt x="151" y="38"/>
                  <a:pt x="151" y="38"/>
                  <a:pt x="151" y="38"/>
                </a:cubicBezTo>
                <a:cubicBezTo>
                  <a:pt x="150" y="39"/>
                  <a:pt x="150" y="39"/>
                  <a:pt x="149" y="40"/>
                </a:cubicBezTo>
                <a:cubicBezTo>
                  <a:pt x="148" y="41"/>
                  <a:pt x="147" y="41"/>
                  <a:pt x="146" y="42"/>
                </a:cubicBezTo>
                <a:cubicBezTo>
                  <a:pt x="146" y="42"/>
                  <a:pt x="145" y="43"/>
                  <a:pt x="144" y="43"/>
                </a:cubicBezTo>
                <a:cubicBezTo>
                  <a:pt x="143" y="43"/>
                  <a:pt x="142" y="43"/>
                  <a:pt x="140" y="43"/>
                </a:cubicBezTo>
                <a:cubicBezTo>
                  <a:pt x="140" y="43"/>
                  <a:pt x="139" y="43"/>
                  <a:pt x="138" y="43"/>
                </a:cubicBezTo>
                <a:moveTo>
                  <a:pt x="154" y="45"/>
                </a:moveTo>
                <a:cubicBezTo>
                  <a:pt x="154" y="25"/>
                  <a:pt x="154" y="25"/>
                  <a:pt x="154" y="25"/>
                </a:cubicBezTo>
                <a:cubicBezTo>
                  <a:pt x="154" y="23"/>
                  <a:pt x="154" y="22"/>
                  <a:pt x="153" y="20"/>
                </a:cubicBezTo>
                <a:cubicBezTo>
                  <a:pt x="153" y="19"/>
                  <a:pt x="152" y="18"/>
                  <a:pt x="151" y="17"/>
                </a:cubicBezTo>
                <a:cubicBezTo>
                  <a:pt x="151" y="16"/>
                  <a:pt x="150" y="15"/>
                  <a:pt x="148" y="14"/>
                </a:cubicBezTo>
                <a:cubicBezTo>
                  <a:pt x="147" y="14"/>
                  <a:pt x="146" y="14"/>
                  <a:pt x="144" y="14"/>
                </a:cubicBezTo>
                <a:cubicBezTo>
                  <a:pt x="142" y="14"/>
                  <a:pt x="140" y="14"/>
                  <a:pt x="138" y="15"/>
                </a:cubicBezTo>
                <a:cubicBezTo>
                  <a:pt x="136" y="16"/>
                  <a:pt x="135" y="17"/>
                  <a:pt x="133" y="18"/>
                </a:cubicBezTo>
                <a:cubicBezTo>
                  <a:pt x="134" y="19"/>
                  <a:pt x="134" y="19"/>
                  <a:pt x="134" y="19"/>
                </a:cubicBezTo>
                <a:cubicBezTo>
                  <a:pt x="134" y="20"/>
                  <a:pt x="134" y="20"/>
                  <a:pt x="134" y="20"/>
                </a:cubicBezTo>
                <a:cubicBezTo>
                  <a:pt x="134" y="20"/>
                  <a:pt x="134" y="20"/>
                  <a:pt x="134" y="20"/>
                </a:cubicBezTo>
                <a:cubicBezTo>
                  <a:pt x="135" y="20"/>
                  <a:pt x="135" y="20"/>
                  <a:pt x="136" y="19"/>
                </a:cubicBezTo>
                <a:cubicBezTo>
                  <a:pt x="136" y="19"/>
                  <a:pt x="137" y="18"/>
                  <a:pt x="137" y="18"/>
                </a:cubicBezTo>
                <a:cubicBezTo>
                  <a:pt x="138" y="17"/>
                  <a:pt x="139" y="17"/>
                  <a:pt x="140" y="17"/>
                </a:cubicBezTo>
                <a:cubicBezTo>
                  <a:pt x="141" y="16"/>
                  <a:pt x="142" y="16"/>
                  <a:pt x="144" y="16"/>
                </a:cubicBezTo>
                <a:cubicBezTo>
                  <a:pt x="146" y="16"/>
                  <a:pt x="148" y="17"/>
                  <a:pt x="149" y="18"/>
                </a:cubicBezTo>
                <a:cubicBezTo>
                  <a:pt x="150" y="20"/>
                  <a:pt x="151" y="22"/>
                  <a:pt x="151" y="25"/>
                </a:cubicBezTo>
                <a:cubicBezTo>
                  <a:pt x="151" y="28"/>
                  <a:pt x="151" y="28"/>
                  <a:pt x="151" y="28"/>
                </a:cubicBezTo>
                <a:cubicBezTo>
                  <a:pt x="148" y="28"/>
                  <a:pt x="145" y="28"/>
                  <a:pt x="142" y="29"/>
                </a:cubicBezTo>
                <a:cubicBezTo>
                  <a:pt x="140" y="29"/>
                  <a:pt x="138" y="30"/>
                  <a:pt x="136" y="31"/>
                </a:cubicBezTo>
                <a:cubicBezTo>
                  <a:pt x="134" y="32"/>
                  <a:pt x="133" y="33"/>
                  <a:pt x="133" y="34"/>
                </a:cubicBezTo>
                <a:cubicBezTo>
                  <a:pt x="132" y="35"/>
                  <a:pt x="131" y="36"/>
                  <a:pt x="131" y="37"/>
                </a:cubicBezTo>
                <a:cubicBezTo>
                  <a:pt x="131" y="39"/>
                  <a:pt x="132" y="40"/>
                  <a:pt x="132" y="41"/>
                </a:cubicBezTo>
                <a:cubicBezTo>
                  <a:pt x="133" y="42"/>
                  <a:pt x="133" y="43"/>
                  <a:pt x="134" y="43"/>
                </a:cubicBezTo>
                <a:cubicBezTo>
                  <a:pt x="135" y="44"/>
                  <a:pt x="136" y="45"/>
                  <a:pt x="137" y="45"/>
                </a:cubicBezTo>
                <a:cubicBezTo>
                  <a:pt x="138" y="45"/>
                  <a:pt x="139" y="45"/>
                  <a:pt x="140" y="45"/>
                </a:cubicBezTo>
                <a:cubicBezTo>
                  <a:pt x="141" y="45"/>
                  <a:pt x="142" y="45"/>
                  <a:pt x="143" y="45"/>
                </a:cubicBezTo>
                <a:cubicBezTo>
                  <a:pt x="144" y="45"/>
                  <a:pt x="145" y="44"/>
                  <a:pt x="146" y="44"/>
                </a:cubicBezTo>
                <a:cubicBezTo>
                  <a:pt x="147" y="43"/>
                  <a:pt x="148" y="43"/>
                  <a:pt x="149" y="42"/>
                </a:cubicBezTo>
                <a:cubicBezTo>
                  <a:pt x="149" y="42"/>
                  <a:pt x="150" y="41"/>
                  <a:pt x="151" y="40"/>
                </a:cubicBezTo>
                <a:cubicBezTo>
                  <a:pt x="152" y="44"/>
                  <a:pt x="152" y="44"/>
                  <a:pt x="152" y="44"/>
                </a:cubicBezTo>
                <a:cubicBezTo>
                  <a:pt x="152" y="45"/>
                  <a:pt x="152" y="45"/>
                  <a:pt x="153" y="45"/>
                </a:cubicBezTo>
                <a:lnTo>
                  <a:pt x="154" y="45"/>
                </a:lnTo>
                <a:close/>
                <a:moveTo>
                  <a:pt x="116" y="45"/>
                </a:moveTo>
                <a:cubicBezTo>
                  <a:pt x="116" y="25"/>
                  <a:pt x="116" y="25"/>
                  <a:pt x="116" y="25"/>
                </a:cubicBezTo>
                <a:cubicBezTo>
                  <a:pt x="116" y="24"/>
                  <a:pt x="117" y="22"/>
                  <a:pt x="117" y="21"/>
                </a:cubicBezTo>
                <a:cubicBezTo>
                  <a:pt x="118" y="20"/>
                  <a:pt x="118" y="19"/>
                  <a:pt x="119" y="19"/>
                </a:cubicBezTo>
                <a:cubicBezTo>
                  <a:pt x="120" y="18"/>
                  <a:pt x="121" y="17"/>
                  <a:pt x="121" y="17"/>
                </a:cubicBezTo>
                <a:cubicBezTo>
                  <a:pt x="122" y="17"/>
                  <a:pt x="123" y="16"/>
                  <a:pt x="125" y="16"/>
                </a:cubicBezTo>
                <a:cubicBezTo>
                  <a:pt x="125" y="16"/>
                  <a:pt x="126" y="17"/>
                  <a:pt x="127" y="17"/>
                </a:cubicBezTo>
                <a:cubicBezTo>
                  <a:pt x="127" y="17"/>
                  <a:pt x="128" y="17"/>
                  <a:pt x="128" y="17"/>
                </a:cubicBezTo>
                <a:cubicBezTo>
                  <a:pt x="128" y="17"/>
                  <a:pt x="128" y="17"/>
                  <a:pt x="128" y="16"/>
                </a:cubicBezTo>
                <a:cubicBezTo>
                  <a:pt x="129" y="14"/>
                  <a:pt x="129" y="14"/>
                  <a:pt x="129" y="14"/>
                </a:cubicBezTo>
                <a:cubicBezTo>
                  <a:pt x="128" y="14"/>
                  <a:pt x="128" y="14"/>
                  <a:pt x="127" y="14"/>
                </a:cubicBezTo>
                <a:cubicBezTo>
                  <a:pt x="126" y="14"/>
                  <a:pt x="126" y="14"/>
                  <a:pt x="125" y="14"/>
                </a:cubicBezTo>
                <a:cubicBezTo>
                  <a:pt x="124" y="14"/>
                  <a:pt x="123" y="14"/>
                  <a:pt x="122" y="14"/>
                </a:cubicBezTo>
                <a:cubicBezTo>
                  <a:pt x="121" y="15"/>
                  <a:pt x="120" y="15"/>
                  <a:pt x="119" y="16"/>
                </a:cubicBezTo>
                <a:cubicBezTo>
                  <a:pt x="118" y="16"/>
                  <a:pt x="118" y="17"/>
                  <a:pt x="117" y="18"/>
                </a:cubicBezTo>
                <a:cubicBezTo>
                  <a:pt x="116" y="19"/>
                  <a:pt x="116" y="20"/>
                  <a:pt x="115" y="22"/>
                </a:cubicBezTo>
                <a:cubicBezTo>
                  <a:pt x="115" y="15"/>
                  <a:pt x="115" y="15"/>
                  <a:pt x="115" y="15"/>
                </a:cubicBezTo>
                <a:cubicBezTo>
                  <a:pt x="115" y="15"/>
                  <a:pt x="115" y="15"/>
                  <a:pt x="115" y="14"/>
                </a:cubicBezTo>
                <a:cubicBezTo>
                  <a:pt x="115" y="14"/>
                  <a:pt x="115" y="14"/>
                  <a:pt x="114" y="14"/>
                </a:cubicBezTo>
                <a:cubicBezTo>
                  <a:pt x="113" y="14"/>
                  <a:pt x="113" y="14"/>
                  <a:pt x="113" y="14"/>
                </a:cubicBezTo>
                <a:cubicBezTo>
                  <a:pt x="113" y="45"/>
                  <a:pt x="113" y="45"/>
                  <a:pt x="113" y="45"/>
                </a:cubicBezTo>
                <a:lnTo>
                  <a:pt x="116" y="45"/>
                </a:lnTo>
                <a:close/>
                <a:moveTo>
                  <a:pt x="96" y="17"/>
                </a:moveTo>
                <a:cubicBezTo>
                  <a:pt x="98" y="17"/>
                  <a:pt x="99" y="18"/>
                  <a:pt x="99" y="19"/>
                </a:cubicBezTo>
                <a:cubicBezTo>
                  <a:pt x="100" y="20"/>
                  <a:pt x="101" y="21"/>
                  <a:pt x="101" y="22"/>
                </a:cubicBezTo>
                <a:cubicBezTo>
                  <a:pt x="102" y="23"/>
                  <a:pt x="102" y="25"/>
                  <a:pt x="102" y="26"/>
                </a:cubicBezTo>
                <a:cubicBezTo>
                  <a:pt x="82" y="26"/>
                  <a:pt x="82" y="26"/>
                  <a:pt x="82" y="26"/>
                </a:cubicBezTo>
                <a:cubicBezTo>
                  <a:pt x="82" y="25"/>
                  <a:pt x="82" y="23"/>
                  <a:pt x="83" y="22"/>
                </a:cubicBezTo>
                <a:cubicBezTo>
                  <a:pt x="83" y="21"/>
                  <a:pt x="84" y="20"/>
                  <a:pt x="85" y="19"/>
                </a:cubicBezTo>
                <a:cubicBezTo>
                  <a:pt x="86" y="18"/>
                  <a:pt x="87" y="17"/>
                  <a:pt x="88" y="17"/>
                </a:cubicBezTo>
                <a:cubicBezTo>
                  <a:pt x="90" y="16"/>
                  <a:pt x="91" y="16"/>
                  <a:pt x="93" y="16"/>
                </a:cubicBezTo>
                <a:cubicBezTo>
                  <a:pt x="94" y="16"/>
                  <a:pt x="95" y="16"/>
                  <a:pt x="96" y="17"/>
                </a:cubicBezTo>
                <a:moveTo>
                  <a:pt x="87" y="15"/>
                </a:moveTo>
                <a:cubicBezTo>
                  <a:pt x="85" y="16"/>
                  <a:pt x="84" y="17"/>
                  <a:pt x="82" y="18"/>
                </a:cubicBezTo>
                <a:cubicBezTo>
                  <a:pt x="81" y="19"/>
                  <a:pt x="80" y="21"/>
                  <a:pt x="80" y="23"/>
                </a:cubicBezTo>
                <a:cubicBezTo>
                  <a:pt x="79" y="25"/>
                  <a:pt x="79" y="27"/>
                  <a:pt x="79" y="29"/>
                </a:cubicBezTo>
                <a:cubicBezTo>
                  <a:pt x="79" y="31"/>
                  <a:pt x="79" y="34"/>
                  <a:pt x="80" y="36"/>
                </a:cubicBezTo>
                <a:cubicBezTo>
                  <a:pt x="80" y="38"/>
                  <a:pt x="81" y="40"/>
                  <a:pt x="83" y="41"/>
                </a:cubicBezTo>
                <a:cubicBezTo>
                  <a:pt x="84" y="42"/>
                  <a:pt x="85" y="43"/>
                  <a:pt x="87" y="44"/>
                </a:cubicBezTo>
                <a:cubicBezTo>
                  <a:pt x="89" y="45"/>
                  <a:pt x="91" y="45"/>
                  <a:pt x="93" y="45"/>
                </a:cubicBezTo>
                <a:cubicBezTo>
                  <a:pt x="94" y="45"/>
                  <a:pt x="95" y="45"/>
                  <a:pt x="96" y="45"/>
                </a:cubicBezTo>
                <a:cubicBezTo>
                  <a:pt x="97" y="45"/>
                  <a:pt x="98" y="44"/>
                  <a:pt x="99" y="44"/>
                </a:cubicBezTo>
                <a:cubicBezTo>
                  <a:pt x="100" y="44"/>
                  <a:pt x="101" y="43"/>
                  <a:pt x="102" y="43"/>
                </a:cubicBezTo>
                <a:cubicBezTo>
                  <a:pt x="103" y="42"/>
                  <a:pt x="104" y="41"/>
                  <a:pt x="104" y="41"/>
                </a:cubicBezTo>
                <a:cubicBezTo>
                  <a:pt x="103" y="40"/>
                  <a:pt x="103" y="40"/>
                  <a:pt x="103" y="40"/>
                </a:cubicBezTo>
                <a:cubicBezTo>
                  <a:pt x="103" y="40"/>
                  <a:pt x="103" y="40"/>
                  <a:pt x="103" y="40"/>
                </a:cubicBezTo>
                <a:cubicBezTo>
                  <a:pt x="102" y="40"/>
                  <a:pt x="102" y="40"/>
                  <a:pt x="102" y="40"/>
                </a:cubicBezTo>
                <a:cubicBezTo>
                  <a:pt x="101" y="40"/>
                  <a:pt x="101" y="41"/>
                  <a:pt x="100" y="41"/>
                </a:cubicBezTo>
                <a:cubicBezTo>
                  <a:pt x="99" y="42"/>
                  <a:pt x="98" y="42"/>
                  <a:pt x="97" y="42"/>
                </a:cubicBezTo>
                <a:cubicBezTo>
                  <a:pt x="96" y="43"/>
                  <a:pt x="94" y="43"/>
                  <a:pt x="93" y="43"/>
                </a:cubicBezTo>
                <a:cubicBezTo>
                  <a:pt x="91" y="43"/>
                  <a:pt x="90" y="43"/>
                  <a:pt x="88" y="42"/>
                </a:cubicBezTo>
                <a:cubicBezTo>
                  <a:pt x="87" y="41"/>
                  <a:pt x="86" y="40"/>
                  <a:pt x="85" y="39"/>
                </a:cubicBezTo>
                <a:cubicBezTo>
                  <a:pt x="84" y="38"/>
                  <a:pt x="83" y="37"/>
                  <a:pt x="82" y="35"/>
                </a:cubicBezTo>
                <a:cubicBezTo>
                  <a:pt x="82" y="33"/>
                  <a:pt x="82" y="31"/>
                  <a:pt x="82" y="29"/>
                </a:cubicBezTo>
                <a:cubicBezTo>
                  <a:pt x="82" y="28"/>
                  <a:pt x="82" y="28"/>
                  <a:pt x="82" y="28"/>
                </a:cubicBezTo>
                <a:cubicBezTo>
                  <a:pt x="104" y="28"/>
                  <a:pt x="104" y="28"/>
                  <a:pt x="104" y="28"/>
                </a:cubicBezTo>
                <a:cubicBezTo>
                  <a:pt x="104" y="28"/>
                  <a:pt x="104" y="28"/>
                  <a:pt x="105" y="28"/>
                </a:cubicBezTo>
                <a:cubicBezTo>
                  <a:pt x="105" y="28"/>
                  <a:pt x="105" y="28"/>
                  <a:pt x="105" y="27"/>
                </a:cubicBezTo>
                <a:cubicBezTo>
                  <a:pt x="105" y="25"/>
                  <a:pt x="104" y="23"/>
                  <a:pt x="104" y="21"/>
                </a:cubicBezTo>
                <a:cubicBezTo>
                  <a:pt x="103" y="20"/>
                  <a:pt x="102" y="18"/>
                  <a:pt x="101" y="17"/>
                </a:cubicBezTo>
                <a:cubicBezTo>
                  <a:pt x="100" y="16"/>
                  <a:pt x="99" y="15"/>
                  <a:pt x="97" y="15"/>
                </a:cubicBezTo>
                <a:cubicBezTo>
                  <a:pt x="96" y="14"/>
                  <a:pt x="94" y="14"/>
                  <a:pt x="93" y="14"/>
                </a:cubicBezTo>
                <a:cubicBezTo>
                  <a:pt x="90" y="14"/>
                  <a:pt x="88" y="14"/>
                  <a:pt x="87" y="15"/>
                </a:cubicBezTo>
                <a:moveTo>
                  <a:pt x="75" y="14"/>
                </a:moveTo>
                <a:cubicBezTo>
                  <a:pt x="73" y="14"/>
                  <a:pt x="73" y="14"/>
                  <a:pt x="73" y="14"/>
                </a:cubicBezTo>
                <a:cubicBezTo>
                  <a:pt x="73" y="14"/>
                  <a:pt x="72" y="14"/>
                  <a:pt x="72" y="14"/>
                </a:cubicBezTo>
                <a:cubicBezTo>
                  <a:pt x="72" y="14"/>
                  <a:pt x="72" y="15"/>
                  <a:pt x="72" y="15"/>
                </a:cubicBezTo>
                <a:cubicBezTo>
                  <a:pt x="62" y="39"/>
                  <a:pt x="62" y="39"/>
                  <a:pt x="62" y="39"/>
                </a:cubicBezTo>
                <a:cubicBezTo>
                  <a:pt x="61" y="40"/>
                  <a:pt x="61" y="41"/>
                  <a:pt x="61" y="42"/>
                </a:cubicBezTo>
                <a:cubicBezTo>
                  <a:pt x="61" y="41"/>
                  <a:pt x="60" y="40"/>
                  <a:pt x="60" y="39"/>
                </a:cubicBezTo>
                <a:cubicBezTo>
                  <a:pt x="50" y="15"/>
                  <a:pt x="50" y="15"/>
                  <a:pt x="50" y="15"/>
                </a:cubicBezTo>
                <a:cubicBezTo>
                  <a:pt x="50" y="15"/>
                  <a:pt x="50" y="15"/>
                  <a:pt x="50" y="14"/>
                </a:cubicBezTo>
                <a:cubicBezTo>
                  <a:pt x="49" y="14"/>
                  <a:pt x="49" y="14"/>
                  <a:pt x="49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59" y="45"/>
                  <a:pt x="59" y="45"/>
                  <a:pt x="59" y="45"/>
                </a:cubicBezTo>
                <a:cubicBezTo>
                  <a:pt x="62" y="45"/>
                  <a:pt x="62" y="45"/>
                  <a:pt x="62" y="45"/>
                </a:cubicBezTo>
                <a:lnTo>
                  <a:pt x="75" y="14"/>
                </a:lnTo>
                <a:close/>
                <a:moveTo>
                  <a:pt x="38" y="31"/>
                </a:moveTo>
                <a:cubicBezTo>
                  <a:pt x="37" y="34"/>
                  <a:pt x="35" y="36"/>
                  <a:pt x="34" y="37"/>
                </a:cubicBezTo>
                <a:cubicBezTo>
                  <a:pt x="32" y="39"/>
                  <a:pt x="31" y="40"/>
                  <a:pt x="28" y="41"/>
                </a:cubicBezTo>
                <a:cubicBezTo>
                  <a:pt x="26" y="42"/>
                  <a:pt x="24" y="43"/>
                  <a:pt x="21" y="43"/>
                </a:cubicBezTo>
                <a:cubicBezTo>
                  <a:pt x="19" y="43"/>
                  <a:pt x="16" y="42"/>
                  <a:pt x="14" y="41"/>
                </a:cubicBezTo>
                <a:cubicBezTo>
                  <a:pt x="12" y="40"/>
                  <a:pt x="10" y="39"/>
                  <a:pt x="9" y="37"/>
                </a:cubicBezTo>
                <a:cubicBezTo>
                  <a:pt x="7" y="36"/>
                  <a:pt x="6" y="34"/>
                  <a:pt x="5" y="31"/>
                </a:cubicBezTo>
                <a:cubicBezTo>
                  <a:pt x="4" y="29"/>
                  <a:pt x="4" y="26"/>
                  <a:pt x="4" y="23"/>
                </a:cubicBezTo>
                <a:cubicBezTo>
                  <a:pt x="4" y="20"/>
                  <a:pt x="4" y="17"/>
                  <a:pt x="5" y="15"/>
                </a:cubicBezTo>
                <a:cubicBezTo>
                  <a:pt x="6" y="12"/>
                  <a:pt x="7" y="10"/>
                  <a:pt x="9" y="9"/>
                </a:cubicBezTo>
                <a:cubicBezTo>
                  <a:pt x="10" y="7"/>
                  <a:pt x="12" y="6"/>
                  <a:pt x="14" y="5"/>
                </a:cubicBezTo>
                <a:cubicBezTo>
                  <a:pt x="16" y="4"/>
                  <a:pt x="19" y="3"/>
                  <a:pt x="21" y="3"/>
                </a:cubicBezTo>
                <a:cubicBezTo>
                  <a:pt x="24" y="3"/>
                  <a:pt x="26" y="4"/>
                  <a:pt x="28" y="5"/>
                </a:cubicBezTo>
                <a:cubicBezTo>
                  <a:pt x="31" y="6"/>
                  <a:pt x="32" y="7"/>
                  <a:pt x="34" y="9"/>
                </a:cubicBezTo>
                <a:cubicBezTo>
                  <a:pt x="35" y="10"/>
                  <a:pt x="37" y="12"/>
                  <a:pt x="38" y="15"/>
                </a:cubicBezTo>
                <a:cubicBezTo>
                  <a:pt x="38" y="17"/>
                  <a:pt x="39" y="20"/>
                  <a:pt x="39" y="23"/>
                </a:cubicBezTo>
                <a:cubicBezTo>
                  <a:pt x="39" y="26"/>
                  <a:pt x="38" y="29"/>
                  <a:pt x="38" y="31"/>
                </a:cubicBezTo>
                <a:moveTo>
                  <a:pt x="41" y="14"/>
                </a:moveTo>
                <a:cubicBezTo>
                  <a:pt x="40" y="11"/>
                  <a:pt x="38" y="9"/>
                  <a:pt x="36" y="7"/>
                </a:cubicBezTo>
                <a:cubicBezTo>
                  <a:pt x="34" y="5"/>
                  <a:pt x="32" y="3"/>
                  <a:pt x="30" y="2"/>
                </a:cubicBezTo>
                <a:cubicBezTo>
                  <a:pt x="27" y="1"/>
                  <a:pt x="24" y="1"/>
                  <a:pt x="21" y="1"/>
                </a:cubicBezTo>
                <a:cubicBezTo>
                  <a:pt x="18" y="1"/>
                  <a:pt x="15" y="1"/>
                  <a:pt x="13" y="2"/>
                </a:cubicBezTo>
                <a:cubicBezTo>
                  <a:pt x="10" y="3"/>
                  <a:pt x="8" y="5"/>
                  <a:pt x="6" y="7"/>
                </a:cubicBezTo>
                <a:cubicBezTo>
                  <a:pt x="4" y="9"/>
                  <a:pt x="3" y="11"/>
                  <a:pt x="2" y="14"/>
                </a:cubicBezTo>
                <a:cubicBezTo>
                  <a:pt x="1" y="17"/>
                  <a:pt x="0" y="20"/>
                  <a:pt x="0" y="23"/>
                </a:cubicBezTo>
                <a:cubicBezTo>
                  <a:pt x="0" y="26"/>
                  <a:pt x="1" y="29"/>
                  <a:pt x="2" y="32"/>
                </a:cubicBezTo>
                <a:cubicBezTo>
                  <a:pt x="3" y="35"/>
                  <a:pt x="4" y="37"/>
                  <a:pt x="6" y="39"/>
                </a:cubicBezTo>
                <a:cubicBezTo>
                  <a:pt x="8" y="41"/>
                  <a:pt x="10" y="43"/>
                  <a:pt x="13" y="44"/>
                </a:cubicBezTo>
                <a:cubicBezTo>
                  <a:pt x="15" y="45"/>
                  <a:pt x="18" y="45"/>
                  <a:pt x="21" y="45"/>
                </a:cubicBezTo>
                <a:cubicBezTo>
                  <a:pt x="24" y="45"/>
                  <a:pt x="27" y="45"/>
                  <a:pt x="30" y="44"/>
                </a:cubicBezTo>
                <a:cubicBezTo>
                  <a:pt x="32" y="43"/>
                  <a:pt x="34" y="41"/>
                  <a:pt x="36" y="39"/>
                </a:cubicBezTo>
                <a:cubicBezTo>
                  <a:pt x="38" y="37"/>
                  <a:pt x="40" y="35"/>
                  <a:pt x="41" y="32"/>
                </a:cubicBezTo>
                <a:cubicBezTo>
                  <a:pt x="42" y="29"/>
                  <a:pt x="42" y="26"/>
                  <a:pt x="42" y="23"/>
                </a:cubicBezTo>
                <a:cubicBezTo>
                  <a:pt x="42" y="20"/>
                  <a:pt x="42" y="17"/>
                  <a:pt x="41" y="14"/>
                </a:cubicBezTo>
              </a:path>
            </a:pathLst>
          </a:custGeom>
          <a:solidFill>
            <a:schemeClr val="bg1"/>
          </a:solidFill>
          <a:ln>
            <a:noFill/>
          </a:ln>
          <a:effectLst>
            <a:outerShdw blurRad="1016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79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 L -0.09649 0 " pathEditMode="relative" rAng="0" ptsTypes="AA">
                                      <p:cBhvr>
                                        <p:cTn id="9" dur="6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31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 highligh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Afbeelding 4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1476" y="651871"/>
            <a:ext cx="3621036" cy="638084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98500" y="741500"/>
            <a:ext cx="7043121" cy="490400"/>
          </a:xfrm>
        </p:spPr>
        <p:txBody>
          <a:bodyPr lIns="0" tIns="0" bIns="0"/>
          <a:lstStyle>
            <a:lvl1pPr>
              <a:defRPr/>
            </a:lvl1pPr>
          </a:lstStyle>
          <a:p>
            <a:r>
              <a:rPr lang="nl-NL" dirty="0"/>
              <a:t>Plaats hier uw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698499" y="1591900"/>
            <a:ext cx="7042095" cy="4546100"/>
          </a:xfrm>
        </p:spPr>
        <p:txBody>
          <a:bodyPr vert="horz" lIns="0" t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nl-NL" dirty="0"/>
              <a:t>Klik hier om uw tekst </a:t>
            </a:r>
            <a:r>
              <a:rPr lang="nl-NL" dirty="0" err="1"/>
              <a:t>to</a:t>
            </a:r>
            <a:r>
              <a:rPr lang="nl-NL" dirty="0"/>
              <a:t> te voegen, voor meer informatie kijkt u naar </a:t>
            </a:r>
            <a:br>
              <a:rPr lang="nl-NL" dirty="0"/>
            </a:br>
            <a:r>
              <a:rPr lang="nl-NL" dirty="0"/>
              <a:t>de instructies naast de slide.</a:t>
            </a:r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Platte 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Nummering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/>
              <a:t>Source</a:t>
            </a:r>
          </a:p>
          <a:p>
            <a:pPr lvl="6"/>
            <a:r>
              <a:rPr lang="nl-NL" dirty="0"/>
              <a:t>Introductie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14-2-2024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APP HIGHLIGHT + TEKST</a:t>
            </a:r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3" hasCustomPrompt="1"/>
          </p:nvPr>
        </p:nvSpPr>
        <p:spPr>
          <a:xfrm>
            <a:off x="8236899" y="1562137"/>
            <a:ext cx="3116530" cy="5456308"/>
          </a:xfrm>
          <a:prstGeom prst="round2SameRect">
            <a:avLst>
              <a:gd name="adj1" fmla="val 1235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icoon om een foto in te voegen.</a:t>
            </a:r>
            <a:br>
              <a:rPr lang="nl-NL" dirty="0"/>
            </a:br>
            <a:r>
              <a:rPr lang="nl-NL" dirty="0"/>
              <a:t>Voor meer informatie kijkt u aan </a:t>
            </a:r>
            <a:br>
              <a:rPr lang="nl-NL" dirty="0"/>
            </a:br>
            <a:r>
              <a:rPr lang="nl-NL" dirty="0"/>
              <a:t>de zijkant van de slide.</a:t>
            </a:r>
          </a:p>
        </p:txBody>
      </p:sp>
      <p:grpSp>
        <p:nvGrpSpPr>
          <p:cNvPr id="88" name="Group 4"/>
          <p:cNvGrpSpPr>
            <a:grpSpLocks noChangeAspect="1"/>
          </p:cNvGrpSpPr>
          <p:nvPr userDrawn="1"/>
        </p:nvGrpSpPr>
        <p:grpSpPr bwMode="auto">
          <a:xfrm>
            <a:off x="11329926" y="6138000"/>
            <a:ext cx="862074" cy="720000"/>
            <a:chOff x="3483" y="1861"/>
            <a:chExt cx="716" cy="598"/>
          </a:xfrm>
        </p:grpSpPr>
        <p:sp>
          <p:nvSpPr>
            <p:cNvPr id="89" name="Freeform 5"/>
            <p:cNvSpPr>
              <a:spLocks/>
            </p:cNvSpPr>
            <p:nvPr/>
          </p:nvSpPr>
          <p:spPr bwMode="auto">
            <a:xfrm>
              <a:off x="3603" y="1861"/>
              <a:ext cx="596" cy="598"/>
            </a:xfrm>
            <a:custGeom>
              <a:avLst/>
              <a:gdLst>
                <a:gd name="T0" fmla="*/ 0 w 596"/>
                <a:gd name="T1" fmla="*/ 598 h 598"/>
                <a:gd name="T2" fmla="*/ 596 w 596"/>
                <a:gd name="T3" fmla="*/ 598 h 598"/>
                <a:gd name="T4" fmla="*/ 596 w 596"/>
                <a:gd name="T5" fmla="*/ 0 h 598"/>
                <a:gd name="T6" fmla="*/ 0 w 596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598">
                  <a:moveTo>
                    <a:pt x="0" y="598"/>
                  </a:moveTo>
                  <a:lnTo>
                    <a:pt x="596" y="598"/>
                  </a:lnTo>
                  <a:lnTo>
                    <a:pt x="596" y="0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6"/>
            <p:cNvSpPr>
              <a:spLocks/>
            </p:cNvSpPr>
            <p:nvPr/>
          </p:nvSpPr>
          <p:spPr bwMode="auto">
            <a:xfrm>
              <a:off x="3483" y="1861"/>
              <a:ext cx="716" cy="598"/>
            </a:xfrm>
            <a:custGeom>
              <a:avLst/>
              <a:gdLst>
                <a:gd name="T0" fmla="*/ 716 w 716"/>
                <a:gd name="T1" fmla="*/ 0 h 598"/>
                <a:gd name="T2" fmla="*/ 0 w 716"/>
                <a:gd name="T3" fmla="*/ 359 h 598"/>
                <a:gd name="T4" fmla="*/ 120 w 716"/>
                <a:gd name="T5" fmla="*/ 598 h 598"/>
                <a:gd name="T6" fmla="*/ 716 w 71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6" h="598">
                  <a:moveTo>
                    <a:pt x="716" y="0"/>
                  </a:moveTo>
                  <a:lnTo>
                    <a:pt x="0" y="359"/>
                  </a:lnTo>
                  <a:lnTo>
                    <a:pt x="120" y="598"/>
                  </a:lnTo>
                  <a:lnTo>
                    <a:pt x="7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6" name="Instructie">
            <a:extLst>
              <a:ext uri="{FF2B5EF4-FFF2-40B4-BE49-F238E27FC236}">
                <a16:creationId xmlns:a16="http://schemas.microsoft.com/office/drawing/2014/main" id="{B5C85548-5457-494F-81D4-CA398317600F}"/>
              </a:ext>
            </a:extLst>
          </p:cNvPr>
          <p:cNvGrpSpPr/>
          <p:nvPr userDrawn="1"/>
        </p:nvGrpSpPr>
        <p:grpSpPr>
          <a:xfrm>
            <a:off x="12391601" y="0"/>
            <a:ext cx="3183678" cy="5340257"/>
            <a:chOff x="12391601" y="0"/>
            <a:chExt cx="3183678" cy="5340257"/>
          </a:xfrm>
        </p:grpSpPr>
        <p:grpSp>
          <p:nvGrpSpPr>
            <p:cNvPr id="87" name="Meer informatie">
              <a:extLst>
                <a:ext uri="{FF2B5EF4-FFF2-40B4-BE49-F238E27FC236}">
                  <a16:creationId xmlns:a16="http://schemas.microsoft.com/office/drawing/2014/main" id="{418556C9-4B4D-4722-B934-ED2B15ABE515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174" name="Freeform 101">
                <a:extLst>
                  <a:ext uri="{FF2B5EF4-FFF2-40B4-BE49-F238E27FC236}">
                    <a16:creationId xmlns:a16="http://schemas.microsoft.com/office/drawing/2014/main" id="{AFDD5396-4B16-4FD1-B523-E384F52FEA6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175" name="Rechthoek 174">
                <a:extLst>
                  <a:ext uri="{FF2B5EF4-FFF2-40B4-BE49-F238E27FC236}">
                    <a16:creationId xmlns:a16="http://schemas.microsoft.com/office/drawing/2014/main" id="{2FBBC15B-D004-4828-AA14-CF88A46DA16A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76" name="Rechte verbindingslijn 175">
                <a:extLst>
                  <a:ext uri="{FF2B5EF4-FFF2-40B4-BE49-F238E27FC236}">
                    <a16:creationId xmlns:a16="http://schemas.microsoft.com/office/drawing/2014/main" id="{0E32BC7E-3487-43CC-99F4-9174969E8D8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135" name="Rechthoek 134">
              <a:extLst>
                <a:ext uri="{FF2B5EF4-FFF2-40B4-BE49-F238E27FC236}">
                  <a16:creationId xmlns:a16="http://schemas.microsoft.com/office/drawing/2014/main" id="{227F7564-3222-48A2-8E43-78A8A6E8CA35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136" name="Ovaal 135">
              <a:extLst>
                <a:ext uri="{FF2B5EF4-FFF2-40B4-BE49-F238E27FC236}">
                  <a16:creationId xmlns:a16="http://schemas.microsoft.com/office/drawing/2014/main" id="{AB2E1FA3-C984-4751-BAEE-87E75EA9F299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37" name="Rechte verbindingslijn 136">
              <a:extLst>
                <a:ext uri="{FF2B5EF4-FFF2-40B4-BE49-F238E27FC236}">
                  <a16:creationId xmlns:a16="http://schemas.microsoft.com/office/drawing/2014/main" id="{0AAC49C0-71FD-4826-9CA5-F714F86B6D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38" name="Rechte verbindingslijn 137">
              <a:extLst>
                <a:ext uri="{FF2B5EF4-FFF2-40B4-BE49-F238E27FC236}">
                  <a16:creationId xmlns:a16="http://schemas.microsoft.com/office/drawing/2014/main" id="{0C8C1150-2888-489F-808D-A218352FBFA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39" name="Rechthoek 138">
              <a:extLst>
                <a:ext uri="{FF2B5EF4-FFF2-40B4-BE49-F238E27FC236}">
                  <a16:creationId xmlns:a16="http://schemas.microsoft.com/office/drawing/2014/main" id="{293E4FD3-B90D-4934-961F-235D4541F654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40" name="Rechte verbindingslijn 139">
              <a:extLst>
                <a:ext uri="{FF2B5EF4-FFF2-40B4-BE49-F238E27FC236}">
                  <a16:creationId xmlns:a16="http://schemas.microsoft.com/office/drawing/2014/main" id="{19281C30-2D48-4B64-AF04-487F8136E41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41" name="Ovaal 140">
              <a:extLst>
                <a:ext uri="{FF2B5EF4-FFF2-40B4-BE49-F238E27FC236}">
                  <a16:creationId xmlns:a16="http://schemas.microsoft.com/office/drawing/2014/main" id="{FBA8079B-306E-4E85-9EF4-592B27D87635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42" name="Rechthoek 141">
              <a:extLst>
                <a:ext uri="{FF2B5EF4-FFF2-40B4-BE49-F238E27FC236}">
                  <a16:creationId xmlns:a16="http://schemas.microsoft.com/office/drawing/2014/main" id="{AE009D1C-6F1A-493A-8883-5601E63140AA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43" name="Groep 142">
              <a:extLst>
                <a:ext uri="{FF2B5EF4-FFF2-40B4-BE49-F238E27FC236}">
                  <a16:creationId xmlns:a16="http://schemas.microsoft.com/office/drawing/2014/main" id="{F864AFD5-5C06-4BD8-A49B-853FCF3DDE76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71" name="Rechthoek 170">
                <a:extLst>
                  <a:ext uri="{FF2B5EF4-FFF2-40B4-BE49-F238E27FC236}">
                    <a16:creationId xmlns:a16="http://schemas.microsoft.com/office/drawing/2014/main" id="{AF33E459-FCA9-4E56-91AB-5D4049ABA96F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72" name="Rechte verbindingslijn 171">
                <a:extLst>
                  <a:ext uri="{FF2B5EF4-FFF2-40B4-BE49-F238E27FC236}">
                    <a16:creationId xmlns:a16="http://schemas.microsoft.com/office/drawing/2014/main" id="{681CB37A-DEB8-47F9-91A9-41CED0B8BCDE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73" name="Gelijkbenige driehoek 172">
                <a:extLst>
                  <a:ext uri="{FF2B5EF4-FFF2-40B4-BE49-F238E27FC236}">
                    <a16:creationId xmlns:a16="http://schemas.microsoft.com/office/drawing/2014/main" id="{DEF65608-8F7E-4255-9134-640133FF7113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44" name="Groep 143">
              <a:extLst>
                <a:ext uri="{FF2B5EF4-FFF2-40B4-BE49-F238E27FC236}">
                  <a16:creationId xmlns:a16="http://schemas.microsoft.com/office/drawing/2014/main" id="{7A295E0B-6D7F-4808-9F16-DEA10E9611A8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165" name="Rechthoek 164">
                <a:extLst>
                  <a:ext uri="{FF2B5EF4-FFF2-40B4-BE49-F238E27FC236}">
                    <a16:creationId xmlns:a16="http://schemas.microsoft.com/office/drawing/2014/main" id="{62D6F0EF-C9FD-41EE-9E0C-98F2EC28CE4C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" name="Ovaal 165">
                <a:extLst>
                  <a:ext uri="{FF2B5EF4-FFF2-40B4-BE49-F238E27FC236}">
                    <a16:creationId xmlns:a16="http://schemas.microsoft.com/office/drawing/2014/main" id="{A644E6C8-6071-413A-AF27-481DEAD16767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7" name="Vrije vorm: vorm 166">
                <a:extLst>
                  <a:ext uri="{FF2B5EF4-FFF2-40B4-BE49-F238E27FC236}">
                    <a16:creationId xmlns:a16="http://schemas.microsoft.com/office/drawing/2014/main" id="{17BE8FFA-0787-4C59-AB31-B5FC363EB672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8" name="Rechthoek: afgeronde hoeken 167">
                <a:extLst>
                  <a:ext uri="{FF2B5EF4-FFF2-40B4-BE49-F238E27FC236}">
                    <a16:creationId xmlns:a16="http://schemas.microsoft.com/office/drawing/2014/main" id="{929964BB-0197-4528-9C14-3B09BF672171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69" name="Rechte verbindingslijn 168">
                <a:extLst>
                  <a:ext uri="{FF2B5EF4-FFF2-40B4-BE49-F238E27FC236}">
                    <a16:creationId xmlns:a16="http://schemas.microsoft.com/office/drawing/2014/main" id="{9A5DBED9-5A6A-4020-BD56-8CB989696B4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70" name="Rechte verbindingslijn 169">
                <a:extLst>
                  <a:ext uri="{FF2B5EF4-FFF2-40B4-BE49-F238E27FC236}">
                    <a16:creationId xmlns:a16="http://schemas.microsoft.com/office/drawing/2014/main" id="{D12D1C82-7BA0-4281-B581-531691ADE766}"/>
                  </a:ext>
                </a:extLst>
              </p:cNvPr>
              <p:cNvCxnSpPr>
                <a:cxnSpLocks/>
                <a:stCxn id="168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45" name="Ovaal 144">
              <a:extLst>
                <a:ext uri="{FF2B5EF4-FFF2-40B4-BE49-F238E27FC236}">
                  <a16:creationId xmlns:a16="http://schemas.microsoft.com/office/drawing/2014/main" id="{4A4F7FA5-DC9C-4A2F-89F3-DE4DAAB346D5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46" name="Rechthoek 145">
              <a:extLst>
                <a:ext uri="{FF2B5EF4-FFF2-40B4-BE49-F238E27FC236}">
                  <a16:creationId xmlns:a16="http://schemas.microsoft.com/office/drawing/2014/main" id="{8E46C085-0318-4836-8297-F85A436F981A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47" name="Rechte verbindingslijn 146">
              <a:extLst>
                <a:ext uri="{FF2B5EF4-FFF2-40B4-BE49-F238E27FC236}">
                  <a16:creationId xmlns:a16="http://schemas.microsoft.com/office/drawing/2014/main" id="{FAB3CCDD-5954-41D1-90B6-BD23C28DEC7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48" name="Groep 147">
              <a:extLst>
                <a:ext uri="{FF2B5EF4-FFF2-40B4-BE49-F238E27FC236}">
                  <a16:creationId xmlns:a16="http://schemas.microsoft.com/office/drawing/2014/main" id="{C8595D36-AFD2-48D9-A6C4-A81C1725F740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149" name="Groep 148">
                <a:extLst>
                  <a:ext uri="{FF2B5EF4-FFF2-40B4-BE49-F238E27FC236}">
                    <a16:creationId xmlns:a16="http://schemas.microsoft.com/office/drawing/2014/main" id="{DDDADAA2-928C-4E99-9955-817C639A50FB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152" name="Groep 151">
                  <a:extLst>
                    <a:ext uri="{FF2B5EF4-FFF2-40B4-BE49-F238E27FC236}">
                      <a16:creationId xmlns:a16="http://schemas.microsoft.com/office/drawing/2014/main" id="{AB5003B1-DE5B-4649-B3E7-6E072DED8AC0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159" name="Groep 158">
                    <a:extLst>
                      <a:ext uri="{FF2B5EF4-FFF2-40B4-BE49-F238E27FC236}">
                        <a16:creationId xmlns:a16="http://schemas.microsoft.com/office/drawing/2014/main" id="{942F7FC0-6C7B-4E6B-954F-9D37E9FD1A88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162" name="Rechthoek 161">
                      <a:extLst>
                        <a:ext uri="{FF2B5EF4-FFF2-40B4-BE49-F238E27FC236}">
                          <a16:creationId xmlns:a16="http://schemas.microsoft.com/office/drawing/2014/main" id="{75BA74DD-69D9-4FB7-92F3-CE564B3B445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3" name="Rechthoek 162">
                      <a:extLst>
                        <a:ext uri="{FF2B5EF4-FFF2-40B4-BE49-F238E27FC236}">
                          <a16:creationId xmlns:a16="http://schemas.microsoft.com/office/drawing/2014/main" id="{7EFF4322-7B4A-4D0E-A46E-421181CB4CA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4" name="Ovaal 163">
                      <a:extLst>
                        <a:ext uri="{FF2B5EF4-FFF2-40B4-BE49-F238E27FC236}">
                          <a16:creationId xmlns:a16="http://schemas.microsoft.com/office/drawing/2014/main" id="{580926F7-FBB8-4513-97BE-2D81033822D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160" name="Afbeelding 159">
                    <a:extLst>
                      <a:ext uri="{FF2B5EF4-FFF2-40B4-BE49-F238E27FC236}">
                        <a16:creationId xmlns:a16="http://schemas.microsoft.com/office/drawing/2014/main" id="{4A253F29-4042-47F5-A773-1AE9A30DA72F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61" name="Afbeelding 160">
                    <a:extLst>
                      <a:ext uri="{FF2B5EF4-FFF2-40B4-BE49-F238E27FC236}">
                        <a16:creationId xmlns:a16="http://schemas.microsoft.com/office/drawing/2014/main" id="{F3E8F3EB-CEE6-4219-9D27-A02DBEF640A4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5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53" name="Groep 152">
                  <a:extLst>
                    <a:ext uri="{FF2B5EF4-FFF2-40B4-BE49-F238E27FC236}">
                      <a16:creationId xmlns:a16="http://schemas.microsoft.com/office/drawing/2014/main" id="{302DAB23-AA29-430B-9EB6-FBD959379D43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57" name="Rechthoek 156">
                    <a:extLst>
                      <a:ext uri="{FF2B5EF4-FFF2-40B4-BE49-F238E27FC236}">
                        <a16:creationId xmlns:a16="http://schemas.microsoft.com/office/drawing/2014/main" id="{6512C175-3FB8-4464-BB0D-58DBBF283DC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58" name="Rechthoek 157">
                    <a:extLst>
                      <a:ext uri="{FF2B5EF4-FFF2-40B4-BE49-F238E27FC236}">
                        <a16:creationId xmlns:a16="http://schemas.microsoft.com/office/drawing/2014/main" id="{1EACCCB1-7A65-4CA6-83B6-9FA184B1B7DF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54" name="Groep 153">
                  <a:extLst>
                    <a:ext uri="{FF2B5EF4-FFF2-40B4-BE49-F238E27FC236}">
                      <a16:creationId xmlns:a16="http://schemas.microsoft.com/office/drawing/2014/main" id="{AF0CDE80-7378-46B6-B328-07D946FB3A14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55" name="Rechthoek 154">
                    <a:extLst>
                      <a:ext uri="{FF2B5EF4-FFF2-40B4-BE49-F238E27FC236}">
                        <a16:creationId xmlns:a16="http://schemas.microsoft.com/office/drawing/2014/main" id="{5297AEA5-82D4-411A-952A-7AD3EF3F8DE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56" name="Rechthoek 155">
                    <a:extLst>
                      <a:ext uri="{FF2B5EF4-FFF2-40B4-BE49-F238E27FC236}">
                        <a16:creationId xmlns:a16="http://schemas.microsoft.com/office/drawing/2014/main" id="{2E5563F6-7F18-4766-9128-4420420CCA5E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50" name="Rechthoek 149">
                <a:extLst>
                  <a:ext uri="{FF2B5EF4-FFF2-40B4-BE49-F238E27FC236}">
                    <a16:creationId xmlns:a16="http://schemas.microsoft.com/office/drawing/2014/main" id="{DCD6478B-A1B4-4CDF-8133-05DE011AD379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151" name="Gelijkbenige driehoek 150">
                <a:extLst>
                  <a:ext uri="{FF2B5EF4-FFF2-40B4-BE49-F238E27FC236}">
                    <a16:creationId xmlns:a16="http://schemas.microsoft.com/office/drawing/2014/main" id="{F0587A46-4B1B-46DB-9891-82611CBC8D8D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8909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screensho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98501" y="741500"/>
            <a:ext cx="2436586" cy="490400"/>
          </a:xfrm>
        </p:spPr>
        <p:txBody>
          <a:bodyPr lIns="0" tIns="0" bIns="0"/>
          <a:lstStyle>
            <a:lvl1pPr>
              <a:defRPr/>
            </a:lvl1pPr>
          </a:lstStyle>
          <a:p>
            <a:r>
              <a:rPr lang="nl-NL" dirty="0"/>
              <a:t>Plaats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698500" y="1591900"/>
            <a:ext cx="2436588" cy="4546100"/>
          </a:xfrm>
        </p:spPr>
        <p:txBody>
          <a:bodyPr vert="horz" lIns="0" t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nl-NL" dirty="0"/>
              <a:t>Klik hier om uw tekst </a:t>
            </a:r>
            <a:r>
              <a:rPr lang="nl-NL" dirty="0" err="1"/>
              <a:t>to</a:t>
            </a:r>
            <a:r>
              <a:rPr lang="nl-NL" dirty="0"/>
              <a:t> te voegen, voor meer informatie kijkt u naar </a:t>
            </a:r>
            <a:br>
              <a:rPr lang="nl-NL" dirty="0"/>
            </a:br>
            <a:r>
              <a:rPr lang="nl-NL" dirty="0"/>
              <a:t>de instructies naast de slide.</a:t>
            </a:r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Platte 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Nummering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/>
              <a:t>Source</a:t>
            </a:r>
          </a:p>
          <a:p>
            <a:pPr lvl="6"/>
            <a:r>
              <a:rPr lang="nl-NL" dirty="0"/>
              <a:t>Introductie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14-2-2024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LAPTOP SCREENSHOT + TEKST</a:t>
            </a:r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6414" y="653143"/>
            <a:ext cx="10049822" cy="5588000"/>
          </a:xfrm>
          <a:prstGeom prst="rect">
            <a:avLst/>
          </a:prstGeom>
        </p:spPr>
      </p:pic>
      <p:sp>
        <p:nvSpPr>
          <p:cNvPr id="9" name="Tijdelijke aanduiding voor afbeelding 8"/>
          <p:cNvSpPr>
            <a:spLocks noGrp="1"/>
          </p:cNvSpPr>
          <p:nvPr>
            <p:ph type="pic" sz="quarter" idx="13" hasCustomPrompt="1"/>
          </p:nvPr>
        </p:nvSpPr>
        <p:spPr>
          <a:xfrm>
            <a:off x="3733800" y="1114426"/>
            <a:ext cx="6610350" cy="4305300"/>
          </a:xfrm>
          <a:prstGeom prst="roundRect">
            <a:avLst>
              <a:gd name="adj" fmla="val 704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icoon om een video in te voegen.</a:t>
            </a:r>
            <a:br>
              <a:rPr lang="nl-NL" dirty="0"/>
            </a:br>
            <a:r>
              <a:rPr lang="nl-NL" dirty="0"/>
              <a:t>Voor meer informatie kijkt u aan de zijkant van de slide.</a:t>
            </a:r>
          </a:p>
        </p:txBody>
      </p:sp>
      <p:grpSp>
        <p:nvGrpSpPr>
          <p:cNvPr id="54" name="Instructie">
            <a:extLst>
              <a:ext uri="{FF2B5EF4-FFF2-40B4-BE49-F238E27FC236}">
                <a16:creationId xmlns:a16="http://schemas.microsoft.com/office/drawing/2014/main" id="{1E317732-ACF7-4981-98B0-3192ADB2F0F8}"/>
              </a:ext>
            </a:extLst>
          </p:cNvPr>
          <p:cNvGrpSpPr/>
          <p:nvPr userDrawn="1"/>
        </p:nvGrpSpPr>
        <p:grpSpPr>
          <a:xfrm>
            <a:off x="12391601" y="0"/>
            <a:ext cx="3183678" cy="5340257"/>
            <a:chOff x="12391601" y="0"/>
            <a:chExt cx="3183678" cy="5340257"/>
          </a:xfrm>
        </p:grpSpPr>
        <p:grpSp>
          <p:nvGrpSpPr>
            <p:cNvPr id="87" name="Meer informatie">
              <a:extLst>
                <a:ext uri="{FF2B5EF4-FFF2-40B4-BE49-F238E27FC236}">
                  <a16:creationId xmlns:a16="http://schemas.microsoft.com/office/drawing/2014/main" id="{67B015E7-09CB-4F44-84AC-D16EEC7A5C52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127" name="Freeform 101">
                <a:extLst>
                  <a:ext uri="{FF2B5EF4-FFF2-40B4-BE49-F238E27FC236}">
                    <a16:creationId xmlns:a16="http://schemas.microsoft.com/office/drawing/2014/main" id="{40B1D901-63FA-4256-80CB-1EA7045D79C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128" name="Rechthoek 127">
                <a:extLst>
                  <a:ext uri="{FF2B5EF4-FFF2-40B4-BE49-F238E27FC236}">
                    <a16:creationId xmlns:a16="http://schemas.microsoft.com/office/drawing/2014/main" id="{CE309EF6-568B-49FA-8DC8-1885343BCB5A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29" name="Rechte verbindingslijn 128">
                <a:extLst>
                  <a:ext uri="{FF2B5EF4-FFF2-40B4-BE49-F238E27FC236}">
                    <a16:creationId xmlns:a16="http://schemas.microsoft.com/office/drawing/2014/main" id="{E0C4B0E7-00BA-4BE3-851B-3F8CE7EA5A3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88" name="Rechthoek 87">
              <a:extLst>
                <a:ext uri="{FF2B5EF4-FFF2-40B4-BE49-F238E27FC236}">
                  <a16:creationId xmlns:a16="http://schemas.microsoft.com/office/drawing/2014/main" id="{715963C2-D53D-40CA-AF4A-AEA89BC06D4B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89" name="Ovaal 88">
              <a:extLst>
                <a:ext uri="{FF2B5EF4-FFF2-40B4-BE49-F238E27FC236}">
                  <a16:creationId xmlns:a16="http://schemas.microsoft.com/office/drawing/2014/main" id="{6B698A00-CC10-4B55-89FD-2CB2BCAA634A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90" name="Rechte verbindingslijn 89">
              <a:extLst>
                <a:ext uri="{FF2B5EF4-FFF2-40B4-BE49-F238E27FC236}">
                  <a16:creationId xmlns:a16="http://schemas.microsoft.com/office/drawing/2014/main" id="{4232E6F7-4987-4D54-8E3C-69DFF46FA4A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91" name="Rechte verbindingslijn 90">
              <a:extLst>
                <a:ext uri="{FF2B5EF4-FFF2-40B4-BE49-F238E27FC236}">
                  <a16:creationId xmlns:a16="http://schemas.microsoft.com/office/drawing/2014/main" id="{A6C9F926-2541-42E0-986F-5F379C0C85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0AA64C79-329D-43F9-B548-7392B67A5D7E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93" name="Rechte verbindingslijn 92">
              <a:extLst>
                <a:ext uri="{FF2B5EF4-FFF2-40B4-BE49-F238E27FC236}">
                  <a16:creationId xmlns:a16="http://schemas.microsoft.com/office/drawing/2014/main" id="{BF7B3933-796B-406F-B467-8905652D7C9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4" name="Ovaal 93">
              <a:extLst>
                <a:ext uri="{FF2B5EF4-FFF2-40B4-BE49-F238E27FC236}">
                  <a16:creationId xmlns:a16="http://schemas.microsoft.com/office/drawing/2014/main" id="{A61C9B3D-0E24-4D04-8571-BEC86B87AD3E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F216FDC0-DFE1-49B0-AAF4-530D112E671C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96" name="Groep 95">
              <a:extLst>
                <a:ext uri="{FF2B5EF4-FFF2-40B4-BE49-F238E27FC236}">
                  <a16:creationId xmlns:a16="http://schemas.microsoft.com/office/drawing/2014/main" id="{7D1C648A-AB36-49A6-A72B-1141F967BE4A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24" name="Rechthoek 123">
                <a:extLst>
                  <a:ext uri="{FF2B5EF4-FFF2-40B4-BE49-F238E27FC236}">
                    <a16:creationId xmlns:a16="http://schemas.microsoft.com/office/drawing/2014/main" id="{60ABBBAA-EBDF-440A-BF41-8839E29210CA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25" name="Rechte verbindingslijn 124">
                <a:extLst>
                  <a:ext uri="{FF2B5EF4-FFF2-40B4-BE49-F238E27FC236}">
                    <a16:creationId xmlns:a16="http://schemas.microsoft.com/office/drawing/2014/main" id="{3D15ED64-A12B-486F-821A-563B204609FB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26" name="Gelijkbenige driehoek 125">
                <a:extLst>
                  <a:ext uri="{FF2B5EF4-FFF2-40B4-BE49-F238E27FC236}">
                    <a16:creationId xmlns:a16="http://schemas.microsoft.com/office/drawing/2014/main" id="{8CA1B3F9-312D-4B75-BF11-425E56D49AE0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7" name="Groep 96">
              <a:extLst>
                <a:ext uri="{FF2B5EF4-FFF2-40B4-BE49-F238E27FC236}">
                  <a16:creationId xmlns:a16="http://schemas.microsoft.com/office/drawing/2014/main" id="{6B4B17A9-2FD9-498F-8D43-DA34359ACF1C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118" name="Rechthoek 117">
                <a:extLst>
                  <a:ext uri="{FF2B5EF4-FFF2-40B4-BE49-F238E27FC236}">
                    <a16:creationId xmlns:a16="http://schemas.microsoft.com/office/drawing/2014/main" id="{0B3A2E1F-B1BC-435E-A609-0D50DA8E9A11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Ovaal 118">
                <a:extLst>
                  <a:ext uri="{FF2B5EF4-FFF2-40B4-BE49-F238E27FC236}">
                    <a16:creationId xmlns:a16="http://schemas.microsoft.com/office/drawing/2014/main" id="{5EC19C31-93EF-44CD-A307-6618DFDB7177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0" name="Vrije vorm: vorm 119">
                <a:extLst>
                  <a:ext uri="{FF2B5EF4-FFF2-40B4-BE49-F238E27FC236}">
                    <a16:creationId xmlns:a16="http://schemas.microsoft.com/office/drawing/2014/main" id="{3B028385-9A2E-464D-99F6-F6AE4C11DE99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1" name="Rechthoek: afgeronde hoeken 120">
                <a:extLst>
                  <a:ext uri="{FF2B5EF4-FFF2-40B4-BE49-F238E27FC236}">
                    <a16:creationId xmlns:a16="http://schemas.microsoft.com/office/drawing/2014/main" id="{08B261C3-7AF5-486E-B577-DD74471C39F2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2" name="Rechte verbindingslijn 121">
                <a:extLst>
                  <a:ext uri="{FF2B5EF4-FFF2-40B4-BE49-F238E27FC236}">
                    <a16:creationId xmlns:a16="http://schemas.microsoft.com/office/drawing/2014/main" id="{90114C70-CECD-41A9-AE65-F7EC8E5CC02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23" name="Rechte verbindingslijn 122">
                <a:extLst>
                  <a:ext uri="{FF2B5EF4-FFF2-40B4-BE49-F238E27FC236}">
                    <a16:creationId xmlns:a16="http://schemas.microsoft.com/office/drawing/2014/main" id="{93F69E4D-1F42-4CFA-B5C3-4E2338EBE33F}"/>
                  </a:ext>
                </a:extLst>
              </p:cNvPr>
              <p:cNvCxnSpPr>
                <a:cxnSpLocks/>
                <a:stCxn id="121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98" name="Ovaal 97">
              <a:extLst>
                <a:ext uri="{FF2B5EF4-FFF2-40B4-BE49-F238E27FC236}">
                  <a16:creationId xmlns:a16="http://schemas.microsoft.com/office/drawing/2014/main" id="{A398879F-E5E5-49B6-A148-03B1594318C4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99" name="Rechthoek 98">
              <a:extLst>
                <a:ext uri="{FF2B5EF4-FFF2-40B4-BE49-F238E27FC236}">
                  <a16:creationId xmlns:a16="http://schemas.microsoft.com/office/drawing/2014/main" id="{EF6D73AC-A04A-4B60-882C-33A2802AA230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00" name="Rechte verbindingslijn 99">
              <a:extLst>
                <a:ext uri="{FF2B5EF4-FFF2-40B4-BE49-F238E27FC236}">
                  <a16:creationId xmlns:a16="http://schemas.microsoft.com/office/drawing/2014/main" id="{7E65F069-F49A-45D1-811D-361E0C64219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01" name="Groep 100">
              <a:extLst>
                <a:ext uri="{FF2B5EF4-FFF2-40B4-BE49-F238E27FC236}">
                  <a16:creationId xmlns:a16="http://schemas.microsoft.com/office/drawing/2014/main" id="{89C81F8B-8832-41A8-9857-778A24DEAFFA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102" name="Groep 101">
                <a:extLst>
                  <a:ext uri="{FF2B5EF4-FFF2-40B4-BE49-F238E27FC236}">
                    <a16:creationId xmlns:a16="http://schemas.microsoft.com/office/drawing/2014/main" id="{EEB41DF8-C2CC-4D81-841D-E794C6BF8863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105" name="Groep 104">
                  <a:extLst>
                    <a:ext uri="{FF2B5EF4-FFF2-40B4-BE49-F238E27FC236}">
                      <a16:creationId xmlns:a16="http://schemas.microsoft.com/office/drawing/2014/main" id="{12F163D5-FA09-417F-957B-337597C30694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112" name="Groep 111">
                    <a:extLst>
                      <a:ext uri="{FF2B5EF4-FFF2-40B4-BE49-F238E27FC236}">
                        <a16:creationId xmlns:a16="http://schemas.microsoft.com/office/drawing/2014/main" id="{4C684E42-FC42-4EC3-AF73-7A2A7C2158A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115" name="Rechthoek 114">
                      <a:extLst>
                        <a:ext uri="{FF2B5EF4-FFF2-40B4-BE49-F238E27FC236}">
                          <a16:creationId xmlns:a16="http://schemas.microsoft.com/office/drawing/2014/main" id="{121E30D7-98D3-4FAB-8885-16610A297F2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6" name="Rechthoek 115">
                      <a:extLst>
                        <a:ext uri="{FF2B5EF4-FFF2-40B4-BE49-F238E27FC236}">
                          <a16:creationId xmlns:a16="http://schemas.microsoft.com/office/drawing/2014/main" id="{B41B6AF0-F996-4D6D-A4BA-C48B3E56BB0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7" name="Ovaal 116">
                      <a:extLst>
                        <a:ext uri="{FF2B5EF4-FFF2-40B4-BE49-F238E27FC236}">
                          <a16:creationId xmlns:a16="http://schemas.microsoft.com/office/drawing/2014/main" id="{0551A90F-C27C-41BD-A7D6-44538FF92A9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113" name="Afbeelding 112">
                    <a:extLst>
                      <a:ext uri="{FF2B5EF4-FFF2-40B4-BE49-F238E27FC236}">
                        <a16:creationId xmlns:a16="http://schemas.microsoft.com/office/drawing/2014/main" id="{E158455D-E833-4CB8-B468-D7329781C608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14" name="Afbeelding 113">
                    <a:extLst>
                      <a:ext uri="{FF2B5EF4-FFF2-40B4-BE49-F238E27FC236}">
                        <a16:creationId xmlns:a16="http://schemas.microsoft.com/office/drawing/2014/main" id="{3FB91E9D-C795-478A-B749-281B3EE65E9C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5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" name="Groep 105">
                  <a:extLst>
                    <a:ext uri="{FF2B5EF4-FFF2-40B4-BE49-F238E27FC236}">
                      <a16:creationId xmlns:a16="http://schemas.microsoft.com/office/drawing/2014/main" id="{344AF03A-17C7-477A-B494-87358ABE6677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10" name="Rechthoek 109">
                    <a:extLst>
                      <a:ext uri="{FF2B5EF4-FFF2-40B4-BE49-F238E27FC236}">
                        <a16:creationId xmlns:a16="http://schemas.microsoft.com/office/drawing/2014/main" id="{7DEBBC54-8F6E-4EF7-951D-EFF7E6A5F41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1" name="Rechthoek 110">
                    <a:extLst>
                      <a:ext uri="{FF2B5EF4-FFF2-40B4-BE49-F238E27FC236}">
                        <a16:creationId xmlns:a16="http://schemas.microsoft.com/office/drawing/2014/main" id="{54BFA0E5-E9B9-4687-AF1D-E09FE1023D26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07" name="Groep 106">
                  <a:extLst>
                    <a:ext uri="{FF2B5EF4-FFF2-40B4-BE49-F238E27FC236}">
                      <a16:creationId xmlns:a16="http://schemas.microsoft.com/office/drawing/2014/main" id="{767F558A-EE81-4ACB-B470-A08009499BB3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08" name="Rechthoek 107">
                    <a:extLst>
                      <a:ext uri="{FF2B5EF4-FFF2-40B4-BE49-F238E27FC236}">
                        <a16:creationId xmlns:a16="http://schemas.microsoft.com/office/drawing/2014/main" id="{2A2C9B36-5D01-47A1-91D9-5B28E9EDBC5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9" name="Rechthoek 108">
                    <a:extLst>
                      <a:ext uri="{FF2B5EF4-FFF2-40B4-BE49-F238E27FC236}">
                        <a16:creationId xmlns:a16="http://schemas.microsoft.com/office/drawing/2014/main" id="{BB2E5E8A-C7A1-48C1-911A-325C6C893601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03" name="Rechthoek 102">
                <a:extLst>
                  <a:ext uri="{FF2B5EF4-FFF2-40B4-BE49-F238E27FC236}">
                    <a16:creationId xmlns:a16="http://schemas.microsoft.com/office/drawing/2014/main" id="{43DFE709-1C9D-40F0-B2DA-5D71AEB1A66D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104" name="Gelijkbenige driehoek 103">
                <a:extLst>
                  <a:ext uri="{FF2B5EF4-FFF2-40B4-BE49-F238E27FC236}">
                    <a16:creationId xmlns:a16="http://schemas.microsoft.com/office/drawing/2014/main" id="{1F6F1D02-61FE-44F1-BDDF-B3870902706D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679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stelpagina max.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Tijdelijke aanduiding voor afbeelding 8">
            <a:extLst>
              <a:ext uri="{FF2B5EF4-FFF2-40B4-BE49-F238E27FC236}">
                <a16:creationId xmlns:a16="http://schemas.microsoft.com/office/drawing/2014/main" id="{99CD0A26-609A-4D83-BA4A-B216DEC6ACC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icoon om een foto in te voegen.</a:t>
            </a:r>
            <a:br>
              <a:rPr lang="nl-NL" dirty="0"/>
            </a:br>
            <a:r>
              <a:rPr lang="nl-NL" dirty="0"/>
              <a:t>Voor meer informatie kijkt u aan de zijkant van de slide.</a:t>
            </a:r>
          </a:p>
        </p:txBody>
      </p:sp>
      <p:sp>
        <p:nvSpPr>
          <p:cNvPr id="363" name="Tijdelijke aanduiding voor tekst 10">
            <a:extLst>
              <a:ext uri="{FF2B5EF4-FFF2-40B4-BE49-F238E27FC236}">
                <a16:creationId xmlns:a16="http://schemas.microsoft.com/office/drawing/2014/main" id="{4F329B43-96E2-4DCA-A729-595ADC9BA8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11113" y="-2511"/>
            <a:ext cx="12203113" cy="6858000"/>
          </a:xfrm>
          <a:gradFill>
            <a:gsLst>
              <a:gs pos="100000">
                <a:schemeClr val="accent1">
                  <a:alpha val="80000"/>
                </a:schemeClr>
              </a:gs>
              <a:gs pos="0">
                <a:schemeClr val="bg2">
                  <a:alpha val="85000"/>
                </a:schemeClr>
              </a:gs>
            </a:gsLst>
            <a:lin ang="12600000" scaled="0"/>
          </a:gradFill>
          <a:ln>
            <a:noFill/>
          </a:ln>
        </p:spPr>
        <p:txBody>
          <a:bodyPr vert="horz" lIns="0" tIns="792000" rIns="0" bIns="0" rtlCol="0">
            <a:noAutofit/>
          </a:bodyPr>
          <a:lstStyle>
            <a:lvl1pPr>
              <a:defRPr lang="en-US" i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nl-NL" dirty="0"/>
              <a:t>(Deze laag is een </a:t>
            </a:r>
            <a:r>
              <a:rPr lang="nl-NL" dirty="0" err="1"/>
              <a:t>overlay</a:t>
            </a:r>
            <a:r>
              <a:rPr lang="nl-NL" dirty="0"/>
              <a:t>, niet verwijderen s.v.p.)</a:t>
            </a:r>
            <a:br>
              <a:rPr lang="nl-NL" dirty="0"/>
            </a:br>
            <a:r>
              <a:rPr lang="nl-NL" dirty="0"/>
              <a:t>Sleep je foto op deze slide om een afbeelding in te voegen achter deze </a:t>
            </a:r>
            <a:r>
              <a:rPr lang="nl-NL" dirty="0" err="1"/>
              <a:t>overlay</a:t>
            </a:r>
            <a:r>
              <a:rPr lang="nl-NL" dirty="0"/>
              <a:t>.</a:t>
            </a:r>
            <a:endParaRPr lang="en-US" dirty="0"/>
          </a:p>
        </p:txBody>
      </p:sp>
      <p:sp>
        <p:nvSpPr>
          <p:cNvPr id="365" name="Tijdelijke aanduiding voor tekst 40">
            <a:extLst>
              <a:ext uri="{FF2B5EF4-FFF2-40B4-BE49-F238E27FC236}">
                <a16:creationId xmlns:a16="http://schemas.microsoft.com/office/drawing/2014/main" id="{78040713-BAE9-4321-8B48-046DCE91AD1D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10400052" y="288325"/>
            <a:ext cx="1458000" cy="486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1200" i="1"/>
            </a:lvl1pPr>
            <a:lvl2pPr>
              <a:defRPr/>
            </a:lvl2pPr>
          </a:lstStyle>
          <a:p>
            <a:pPr lvl="0"/>
            <a:r>
              <a:rPr lang="nl-NL" dirty="0"/>
              <a:t>(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verwijderen</a:t>
            </a:r>
            <a:r>
              <a:rPr lang="en-US" dirty="0"/>
              <a:t> </a:t>
            </a:r>
            <a:r>
              <a:rPr lang="en-US" dirty="0" err="1"/>
              <a:t>s.v.p</a:t>
            </a:r>
            <a:r>
              <a:rPr lang="en-US" dirty="0"/>
              <a:t>.)</a:t>
            </a:r>
          </a:p>
        </p:txBody>
      </p:sp>
      <p:sp>
        <p:nvSpPr>
          <p:cNvPr id="367" name="Tijdelijke aanduiding voor tekst 17">
            <a:extLst>
              <a:ext uri="{FF2B5EF4-FFF2-40B4-BE49-F238E27FC236}">
                <a16:creationId xmlns:a16="http://schemas.microsoft.com/office/drawing/2014/main" id="{11882DE5-EB83-435D-9B85-467EF388E284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1590951" y="4856297"/>
            <a:ext cx="1714500" cy="1046629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5271" b="5271"/>
            </a:stretch>
          </a:blipFill>
        </p:spPr>
        <p:txBody>
          <a:bodyPr/>
          <a:lstStyle>
            <a:lvl1pPr marL="0" indent="0" algn="ctr">
              <a:buNone/>
              <a:defRPr sz="1200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 </a:t>
            </a:r>
            <a:endParaRPr lang="nl-NL" dirty="0"/>
          </a:p>
        </p:txBody>
      </p:sp>
      <p:sp>
        <p:nvSpPr>
          <p:cNvPr id="373" name="Tijdelijke aanduiding voor tekst 17">
            <a:extLst>
              <a:ext uri="{FF2B5EF4-FFF2-40B4-BE49-F238E27FC236}">
                <a16:creationId xmlns:a16="http://schemas.microsoft.com/office/drawing/2014/main" id="{0A6FAE23-599C-4CEB-87CB-3230B839700A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5237401" y="4856297"/>
            <a:ext cx="1714500" cy="1046629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5271" b="5271"/>
            </a:stretch>
          </a:blipFill>
        </p:spPr>
        <p:txBody>
          <a:bodyPr/>
          <a:lstStyle>
            <a:lvl1pPr marL="0" indent="0" algn="ctr">
              <a:buNone/>
              <a:defRPr sz="1200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 </a:t>
            </a:r>
            <a:endParaRPr lang="nl-NL" dirty="0"/>
          </a:p>
        </p:txBody>
      </p:sp>
      <p:sp>
        <p:nvSpPr>
          <p:cNvPr id="375" name="Tijdelijke aanduiding voor tekst 17">
            <a:extLst>
              <a:ext uri="{FF2B5EF4-FFF2-40B4-BE49-F238E27FC236}">
                <a16:creationId xmlns:a16="http://schemas.microsoft.com/office/drawing/2014/main" id="{C3A20EEE-76B5-4D3A-A411-7D92F1019411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8868750" y="4856297"/>
            <a:ext cx="1714500" cy="1046629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5271" b="5271"/>
            </a:stretch>
          </a:blipFill>
        </p:spPr>
        <p:txBody>
          <a:bodyPr/>
          <a:lstStyle>
            <a:lvl1pPr marL="0" indent="0" algn="ctr">
              <a:buNone/>
              <a:defRPr sz="1200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 </a:t>
            </a:r>
            <a:endParaRPr lang="nl-NL" dirty="0"/>
          </a:p>
        </p:txBody>
      </p:sp>
      <p:sp>
        <p:nvSpPr>
          <p:cNvPr id="366" name="Tijdelijke aanduiding voor tekst 9">
            <a:extLst>
              <a:ext uri="{FF2B5EF4-FFF2-40B4-BE49-F238E27FC236}">
                <a16:creationId xmlns:a16="http://schemas.microsoft.com/office/drawing/2014/main" id="{A88A794C-582C-4F54-A50C-62BA52AABD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328000" y="6138000"/>
            <a:ext cx="864000" cy="720000"/>
          </a:xfr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9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(Niet verwijderen s.v.p.)</a:t>
            </a:r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089EE90-FA83-40DB-A036-24CADD4327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Plaats hier uw titel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812A917-E6B9-45A6-8732-4F3152BAF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pPr/>
              <a:t>14-2-2024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39A6B11-FE52-41CE-8F0F-55EF18FA6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4CA430A-6B08-44FD-A6FE-C8EA2A8B2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A6FA4A9-E259-417B-B154-1E1A4F4C35E2}"/>
              </a:ext>
            </a:extLst>
          </p:cNvPr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0" i="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Calibri" panose="020F0502020204030204" pitchFamily="34" charset="0"/>
              </a:rPr>
              <a:t>Voorstelpagina</a:t>
            </a:r>
          </a:p>
        </p:txBody>
      </p:sp>
      <p:sp>
        <p:nvSpPr>
          <p:cNvPr id="73" name="Tijdelijke aanduiding voor afbeelding 72">
            <a:extLst>
              <a:ext uri="{FF2B5EF4-FFF2-40B4-BE49-F238E27FC236}">
                <a16:creationId xmlns:a16="http://schemas.microsoft.com/office/drawing/2014/main" id="{C2AD0890-9813-440B-B95A-163F1D26D9F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8500" y="1702554"/>
            <a:ext cx="3514071" cy="24845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bIns="720000" anchor="ctr">
            <a:noAutofit/>
          </a:bodyPr>
          <a:lstStyle>
            <a:lvl1pPr marL="0" indent="0" algn="ctr" defTabSz="71913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90000"/>
              <a:buFont typeface="Arial" panose="020B0604020202020204" pitchFamily="34" charset="0"/>
              <a:buNone/>
              <a:defRPr lang="nl-NL" sz="1500" i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dirty="0"/>
              <a:t>Klik om een foto </a:t>
            </a:r>
            <a:br>
              <a:rPr lang="nl-NL" dirty="0"/>
            </a:br>
            <a:r>
              <a:rPr lang="nl-NL" dirty="0"/>
              <a:t>in te voegen</a:t>
            </a:r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4618FB60-97CB-4D98-AECB-4C726F3047B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8500" y="4339786"/>
            <a:ext cx="3507619" cy="228146"/>
          </a:xfrm>
        </p:spPr>
        <p:txBody>
          <a:bodyPr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19" name="Tijdelijke aanduiding voor tekst 17">
            <a:extLst>
              <a:ext uri="{FF2B5EF4-FFF2-40B4-BE49-F238E27FC236}">
                <a16:creationId xmlns:a16="http://schemas.microsoft.com/office/drawing/2014/main" id="{3EEFF460-1DA4-43AA-9126-D8C2C908F31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8500" y="4607176"/>
            <a:ext cx="3507619" cy="228146"/>
          </a:xfrm>
        </p:spPr>
        <p:txBody>
          <a:bodyPr/>
          <a:lstStyle>
            <a:lvl1pPr marL="0" indent="0" algn="ctr">
              <a:buNone/>
              <a:defRPr sz="1200" i="1">
                <a:solidFill>
                  <a:schemeClr val="tx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nl-NL" dirty="0"/>
              <a:t>Functie</a:t>
            </a:r>
          </a:p>
        </p:txBody>
      </p:sp>
      <p:sp>
        <p:nvSpPr>
          <p:cNvPr id="128" name="Tijdelijke aanduiding voor tekst 17">
            <a:extLst>
              <a:ext uri="{FF2B5EF4-FFF2-40B4-BE49-F238E27FC236}">
                <a16:creationId xmlns:a16="http://schemas.microsoft.com/office/drawing/2014/main" id="{95A4E2B4-BBD8-44B9-97BD-22B513CE587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19636" y="4976137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Functie</a:t>
            </a:r>
          </a:p>
        </p:txBody>
      </p:sp>
      <p:sp>
        <p:nvSpPr>
          <p:cNvPr id="129" name="Tijdelijke aanduiding voor tekst 17">
            <a:extLst>
              <a:ext uri="{FF2B5EF4-FFF2-40B4-BE49-F238E27FC236}">
                <a16:creationId xmlns:a16="http://schemas.microsoft.com/office/drawing/2014/main" id="{C8E2C8B9-B6EF-4EC2-B080-D7A10CE6359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919636" y="5273004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Functie</a:t>
            </a:r>
          </a:p>
        </p:txBody>
      </p:sp>
      <p:sp>
        <p:nvSpPr>
          <p:cNvPr id="130" name="Tijdelijke aanduiding voor tekst 17">
            <a:extLst>
              <a:ext uri="{FF2B5EF4-FFF2-40B4-BE49-F238E27FC236}">
                <a16:creationId xmlns:a16="http://schemas.microsoft.com/office/drawing/2014/main" id="{FAE0A520-24C8-4ADD-9597-131455957D7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919636" y="5579323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Functie</a:t>
            </a:r>
          </a:p>
        </p:txBody>
      </p:sp>
      <p:sp>
        <p:nvSpPr>
          <p:cNvPr id="304" name="Tijdelijke aanduiding voor tekst 17">
            <a:extLst>
              <a:ext uri="{FF2B5EF4-FFF2-40B4-BE49-F238E27FC236}">
                <a16:creationId xmlns:a16="http://schemas.microsoft.com/office/drawing/2014/main" id="{D7221A62-0CD4-4FEE-80FA-7CA0962FCF0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334124" y="4339786"/>
            <a:ext cx="3507619" cy="228146"/>
          </a:xfrm>
        </p:spPr>
        <p:txBody>
          <a:bodyPr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305" name="Tijdelijke aanduiding voor tekst 17">
            <a:extLst>
              <a:ext uri="{FF2B5EF4-FFF2-40B4-BE49-F238E27FC236}">
                <a16:creationId xmlns:a16="http://schemas.microsoft.com/office/drawing/2014/main" id="{14CD33A9-1A46-41C1-A773-2323EA6983B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334124" y="4607176"/>
            <a:ext cx="3507619" cy="228146"/>
          </a:xfrm>
        </p:spPr>
        <p:txBody>
          <a:bodyPr/>
          <a:lstStyle>
            <a:lvl1pPr marL="0" indent="0" algn="ctr">
              <a:buNone/>
              <a:defRPr sz="1200" i="1">
                <a:solidFill>
                  <a:schemeClr val="tx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nl-NL" dirty="0"/>
              <a:t>Functie</a:t>
            </a:r>
          </a:p>
        </p:txBody>
      </p:sp>
      <p:sp>
        <p:nvSpPr>
          <p:cNvPr id="315" name="Tijdelijke aanduiding voor tekst 17">
            <a:extLst>
              <a:ext uri="{FF2B5EF4-FFF2-40B4-BE49-F238E27FC236}">
                <a16:creationId xmlns:a16="http://schemas.microsoft.com/office/drawing/2014/main" id="{FAB92235-6AAF-4076-8178-5B56FBC4E02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572129" y="4976137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Functie</a:t>
            </a:r>
          </a:p>
        </p:txBody>
      </p:sp>
      <p:sp>
        <p:nvSpPr>
          <p:cNvPr id="316" name="Tijdelijke aanduiding voor tekst 17">
            <a:extLst>
              <a:ext uri="{FF2B5EF4-FFF2-40B4-BE49-F238E27FC236}">
                <a16:creationId xmlns:a16="http://schemas.microsoft.com/office/drawing/2014/main" id="{55F94379-FB60-4180-B5E5-82BB60FFE95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572129" y="5273004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Functie</a:t>
            </a:r>
          </a:p>
        </p:txBody>
      </p:sp>
      <p:sp>
        <p:nvSpPr>
          <p:cNvPr id="317" name="Tijdelijke aanduiding voor tekst 17">
            <a:extLst>
              <a:ext uri="{FF2B5EF4-FFF2-40B4-BE49-F238E27FC236}">
                <a16:creationId xmlns:a16="http://schemas.microsoft.com/office/drawing/2014/main" id="{37711616-7305-4018-A4CD-628F64A5821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572129" y="5579323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Functie</a:t>
            </a:r>
          </a:p>
        </p:txBody>
      </p:sp>
      <p:sp>
        <p:nvSpPr>
          <p:cNvPr id="334" name="Tijdelijke aanduiding voor tekst 17">
            <a:extLst>
              <a:ext uri="{FF2B5EF4-FFF2-40B4-BE49-F238E27FC236}">
                <a16:creationId xmlns:a16="http://schemas.microsoft.com/office/drawing/2014/main" id="{87D4AE60-FB15-46BA-B8D5-BA34C8F77A1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958572" y="4339786"/>
            <a:ext cx="3507619" cy="228146"/>
          </a:xfrm>
        </p:spPr>
        <p:txBody>
          <a:bodyPr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335" name="Tijdelijke aanduiding voor tekst 17">
            <a:extLst>
              <a:ext uri="{FF2B5EF4-FFF2-40B4-BE49-F238E27FC236}">
                <a16:creationId xmlns:a16="http://schemas.microsoft.com/office/drawing/2014/main" id="{4B56927F-49FD-47BE-AE88-8E016754FF28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7958572" y="4607176"/>
            <a:ext cx="3507619" cy="228146"/>
          </a:xfrm>
        </p:spPr>
        <p:txBody>
          <a:bodyPr/>
          <a:lstStyle>
            <a:lvl1pPr marL="0" indent="0" algn="ctr">
              <a:buNone/>
              <a:defRPr sz="1200" i="1">
                <a:solidFill>
                  <a:schemeClr val="tx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nl-NL" dirty="0"/>
              <a:t>Functie</a:t>
            </a:r>
          </a:p>
        </p:txBody>
      </p:sp>
      <p:sp>
        <p:nvSpPr>
          <p:cNvPr id="345" name="Tijdelijke aanduiding voor tekst 17">
            <a:extLst>
              <a:ext uri="{FF2B5EF4-FFF2-40B4-BE49-F238E27FC236}">
                <a16:creationId xmlns:a16="http://schemas.microsoft.com/office/drawing/2014/main" id="{F440B9C2-8AD5-4D70-AC8B-C4A5D7A7D4E2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196577" y="4976137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Functie</a:t>
            </a:r>
          </a:p>
        </p:txBody>
      </p:sp>
      <p:sp>
        <p:nvSpPr>
          <p:cNvPr id="346" name="Tijdelijke aanduiding voor tekst 17">
            <a:extLst>
              <a:ext uri="{FF2B5EF4-FFF2-40B4-BE49-F238E27FC236}">
                <a16:creationId xmlns:a16="http://schemas.microsoft.com/office/drawing/2014/main" id="{5B1FC043-5B50-47D2-B5F8-EC027CE8A27A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196577" y="5273004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Functie</a:t>
            </a:r>
          </a:p>
        </p:txBody>
      </p:sp>
      <p:sp>
        <p:nvSpPr>
          <p:cNvPr id="347" name="Tijdelijke aanduiding voor tekst 17">
            <a:extLst>
              <a:ext uri="{FF2B5EF4-FFF2-40B4-BE49-F238E27FC236}">
                <a16:creationId xmlns:a16="http://schemas.microsoft.com/office/drawing/2014/main" id="{2EB6CFBA-CDDB-45B5-8001-FD7432F78FCD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96577" y="5579323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Functie</a:t>
            </a:r>
          </a:p>
        </p:txBody>
      </p:sp>
      <p:sp>
        <p:nvSpPr>
          <p:cNvPr id="53" name="Tijdelijke aanduiding voor afbeelding 72">
            <a:extLst>
              <a:ext uri="{FF2B5EF4-FFF2-40B4-BE49-F238E27FC236}">
                <a16:creationId xmlns:a16="http://schemas.microsoft.com/office/drawing/2014/main" id="{3AD41A38-8B64-4584-9B1D-42657681E3A6}"/>
              </a:ext>
            </a:extLst>
          </p:cNvPr>
          <p:cNvSpPr>
            <a:spLocks noGrp="1"/>
          </p:cNvSpPr>
          <p:nvPr>
            <p:ph type="pic" sz="quarter" idx="74" hasCustomPrompt="1"/>
          </p:nvPr>
        </p:nvSpPr>
        <p:spPr>
          <a:xfrm>
            <a:off x="4328999" y="1702554"/>
            <a:ext cx="3514071" cy="24845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bIns="720000" anchor="ctr">
            <a:noAutofit/>
          </a:bodyPr>
          <a:lstStyle>
            <a:lvl1pPr marL="0" indent="0" algn="ctr" defTabSz="71913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90000"/>
              <a:buFont typeface="Arial" panose="020B0604020202020204" pitchFamily="34" charset="0"/>
              <a:buNone/>
              <a:defRPr lang="nl-NL" sz="1500" i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dirty="0"/>
              <a:t>Klik om een foto </a:t>
            </a:r>
            <a:br>
              <a:rPr lang="nl-NL" dirty="0"/>
            </a:br>
            <a:r>
              <a:rPr lang="nl-NL" dirty="0"/>
              <a:t>in te voegen</a:t>
            </a:r>
          </a:p>
        </p:txBody>
      </p:sp>
      <p:sp>
        <p:nvSpPr>
          <p:cNvPr id="54" name="Tijdelijke aanduiding voor afbeelding 72">
            <a:extLst>
              <a:ext uri="{FF2B5EF4-FFF2-40B4-BE49-F238E27FC236}">
                <a16:creationId xmlns:a16="http://schemas.microsoft.com/office/drawing/2014/main" id="{5C6BD90B-5D21-4E6B-BA8F-ED429F260795}"/>
              </a:ext>
            </a:extLst>
          </p:cNvPr>
          <p:cNvSpPr>
            <a:spLocks noGrp="1"/>
          </p:cNvSpPr>
          <p:nvPr>
            <p:ph type="pic" sz="quarter" idx="75" hasCustomPrompt="1"/>
          </p:nvPr>
        </p:nvSpPr>
        <p:spPr>
          <a:xfrm>
            <a:off x="7958572" y="1702554"/>
            <a:ext cx="3514071" cy="24845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bIns="720000" anchor="ctr">
            <a:noAutofit/>
          </a:bodyPr>
          <a:lstStyle>
            <a:lvl1pPr marL="0" indent="0" algn="ctr" defTabSz="71913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90000"/>
              <a:buFont typeface="Arial" panose="020B0604020202020204" pitchFamily="34" charset="0"/>
              <a:buNone/>
              <a:defRPr lang="nl-NL" sz="1500" i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dirty="0"/>
              <a:t>Klik om een foto </a:t>
            </a:r>
            <a:br>
              <a:rPr lang="nl-NL" dirty="0"/>
            </a:br>
            <a:r>
              <a:rPr lang="nl-NL" dirty="0"/>
              <a:t>in te voegen</a:t>
            </a:r>
          </a:p>
        </p:txBody>
      </p:sp>
    </p:spTree>
    <p:extLst>
      <p:ext uri="{BB962C8B-B14F-4D97-AF65-F5344CB8AC3E}">
        <p14:creationId xmlns:p14="http://schemas.microsoft.com/office/powerpoint/2010/main" val="369296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36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7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3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3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7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6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6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3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7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7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5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7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3" grpId="0" animBg="1"/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0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0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animBg="1"/>
      <p:bldP spid="54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stelpagina max.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Tijdelijke aanduiding voor afbeelding 8">
            <a:extLst>
              <a:ext uri="{FF2B5EF4-FFF2-40B4-BE49-F238E27FC236}">
                <a16:creationId xmlns:a16="http://schemas.microsoft.com/office/drawing/2014/main" id="{99CD0A26-609A-4D83-BA4A-B216DEC6ACC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icoon om een foto in te voegen.</a:t>
            </a:r>
            <a:br>
              <a:rPr lang="nl-NL" dirty="0"/>
            </a:br>
            <a:r>
              <a:rPr lang="nl-NL" dirty="0"/>
              <a:t>Voor meer informatie kijkt u aan de zijkant van de slide.</a:t>
            </a:r>
          </a:p>
        </p:txBody>
      </p:sp>
      <p:sp>
        <p:nvSpPr>
          <p:cNvPr id="363" name="Tijdelijke aanduiding voor tekst 10">
            <a:extLst>
              <a:ext uri="{FF2B5EF4-FFF2-40B4-BE49-F238E27FC236}">
                <a16:creationId xmlns:a16="http://schemas.microsoft.com/office/drawing/2014/main" id="{4F329B43-96E2-4DCA-A729-595ADC9BA8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11113" y="-2511"/>
            <a:ext cx="12203113" cy="6858000"/>
          </a:xfrm>
          <a:gradFill>
            <a:gsLst>
              <a:gs pos="100000">
                <a:schemeClr val="accent1">
                  <a:alpha val="80000"/>
                </a:schemeClr>
              </a:gs>
              <a:gs pos="0">
                <a:schemeClr val="bg2">
                  <a:alpha val="85000"/>
                </a:schemeClr>
              </a:gs>
            </a:gsLst>
            <a:lin ang="12600000" scaled="0"/>
          </a:gradFill>
          <a:ln>
            <a:noFill/>
          </a:ln>
        </p:spPr>
        <p:txBody>
          <a:bodyPr vert="horz" lIns="0" tIns="792000" rIns="0" bIns="0" rtlCol="0">
            <a:noAutofit/>
          </a:bodyPr>
          <a:lstStyle>
            <a:lvl1pPr>
              <a:defRPr lang="en-US" i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nl-NL" dirty="0"/>
              <a:t>(Deze laag is een </a:t>
            </a:r>
            <a:r>
              <a:rPr lang="nl-NL" dirty="0" err="1"/>
              <a:t>overlay</a:t>
            </a:r>
            <a:r>
              <a:rPr lang="nl-NL" dirty="0"/>
              <a:t>, niet verwijderen s.v.p.)</a:t>
            </a:r>
            <a:br>
              <a:rPr lang="nl-NL" dirty="0"/>
            </a:br>
            <a:r>
              <a:rPr lang="nl-NL" dirty="0"/>
              <a:t>Sleep je foto op deze slide om een afbeelding in te voegen achter deze </a:t>
            </a:r>
            <a:r>
              <a:rPr lang="nl-NL" dirty="0" err="1"/>
              <a:t>overlay</a:t>
            </a:r>
            <a:r>
              <a:rPr lang="nl-NL" dirty="0"/>
              <a:t>.</a:t>
            </a:r>
            <a:endParaRPr lang="en-US" dirty="0"/>
          </a:p>
        </p:txBody>
      </p:sp>
      <p:sp>
        <p:nvSpPr>
          <p:cNvPr id="365" name="Tijdelijke aanduiding voor tekst 40">
            <a:extLst>
              <a:ext uri="{FF2B5EF4-FFF2-40B4-BE49-F238E27FC236}">
                <a16:creationId xmlns:a16="http://schemas.microsoft.com/office/drawing/2014/main" id="{78040713-BAE9-4321-8B48-046DCE91AD1D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10400052" y="288325"/>
            <a:ext cx="1458000" cy="486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1200" i="1"/>
            </a:lvl1pPr>
            <a:lvl2pPr>
              <a:defRPr/>
            </a:lvl2pPr>
          </a:lstStyle>
          <a:p>
            <a:pPr lvl="0"/>
            <a:r>
              <a:rPr lang="nl-NL" dirty="0"/>
              <a:t>(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verwijderen</a:t>
            </a:r>
            <a:r>
              <a:rPr lang="en-US" dirty="0"/>
              <a:t> </a:t>
            </a:r>
            <a:r>
              <a:rPr lang="en-US" dirty="0" err="1"/>
              <a:t>s.v.p</a:t>
            </a:r>
            <a:r>
              <a:rPr lang="en-US" dirty="0"/>
              <a:t>.)</a:t>
            </a:r>
          </a:p>
        </p:txBody>
      </p:sp>
      <p:sp>
        <p:nvSpPr>
          <p:cNvPr id="367" name="Tijdelijke aanduiding voor tekst 17">
            <a:extLst>
              <a:ext uri="{FF2B5EF4-FFF2-40B4-BE49-F238E27FC236}">
                <a16:creationId xmlns:a16="http://schemas.microsoft.com/office/drawing/2014/main" id="{11882DE5-EB83-435D-9B85-467EF388E284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704850" y="4856297"/>
            <a:ext cx="1714500" cy="1046629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5271" b="5271"/>
            </a:stretch>
          </a:blipFill>
        </p:spPr>
        <p:txBody>
          <a:bodyPr/>
          <a:lstStyle>
            <a:lvl1pPr marL="0" indent="0" algn="ctr">
              <a:buNone/>
              <a:defRPr sz="1200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 </a:t>
            </a:r>
            <a:endParaRPr lang="nl-NL" dirty="0"/>
          </a:p>
        </p:txBody>
      </p:sp>
      <p:sp>
        <p:nvSpPr>
          <p:cNvPr id="372" name="Tijdelijke aanduiding voor tekst 17">
            <a:extLst>
              <a:ext uri="{FF2B5EF4-FFF2-40B4-BE49-F238E27FC236}">
                <a16:creationId xmlns:a16="http://schemas.microsoft.com/office/drawing/2014/main" id="{70209584-328E-4CB3-89F7-1DE3A92C360E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2512627" y="4856297"/>
            <a:ext cx="1714500" cy="1046629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5271" b="5271"/>
            </a:stretch>
          </a:blipFill>
        </p:spPr>
        <p:txBody>
          <a:bodyPr/>
          <a:lstStyle>
            <a:lvl1pPr marL="0" indent="0" algn="ctr">
              <a:buNone/>
              <a:defRPr sz="1200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 </a:t>
            </a:r>
            <a:endParaRPr lang="nl-NL" dirty="0"/>
          </a:p>
        </p:txBody>
      </p:sp>
      <p:sp>
        <p:nvSpPr>
          <p:cNvPr id="373" name="Tijdelijke aanduiding voor tekst 17">
            <a:extLst>
              <a:ext uri="{FF2B5EF4-FFF2-40B4-BE49-F238E27FC236}">
                <a16:creationId xmlns:a16="http://schemas.microsoft.com/office/drawing/2014/main" id="{0A6FAE23-599C-4CEB-87CB-3230B839700A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4334431" y="4856297"/>
            <a:ext cx="1714500" cy="1046629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5271" b="5271"/>
            </a:stretch>
          </a:blipFill>
        </p:spPr>
        <p:txBody>
          <a:bodyPr/>
          <a:lstStyle>
            <a:lvl1pPr marL="0" indent="0" algn="ctr">
              <a:buNone/>
              <a:defRPr sz="1200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 </a:t>
            </a:r>
            <a:endParaRPr lang="nl-NL" dirty="0"/>
          </a:p>
        </p:txBody>
      </p:sp>
      <p:sp>
        <p:nvSpPr>
          <p:cNvPr id="374" name="Tijdelijke aanduiding voor tekst 17">
            <a:extLst>
              <a:ext uri="{FF2B5EF4-FFF2-40B4-BE49-F238E27FC236}">
                <a16:creationId xmlns:a16="http://schemas.microsoft.com/office/drawing/2014/main" id="{7A4CC7E6-2D27-4E80-996E-0AFDF9036298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6156235" y="4856297"/>
            <a:ext cx="1714500" cy="1046629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5271" b="5271"/>
            </a:stretch>
          </a:blipFill>
        </p:spPr>
        <p:txBody>
          <a:bodyPr/>
          <a:lstStyle>
            <a:lvl1pPr marL="0" indent="0" algn="ctr">
              <a:buNone/>
              <a:defRPr sz="1200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 </a:t>
            </a:r>
            <a:endParaRPr lang="nl-NL" dirty="0"/>
          </a:p>
        </p:txBody>
      </p:sp>
      <p:sp>
        <p:nvSpPr>
          <p:cNvPr id="375" name="Tijdelijke aanduiding voor tekst 17">
            <a:extLst>
              <a:ext uri="{FF2B5EF4-FFF2-40B4-BE49-F238E27FC236}">
                <a16:creationId xmlns:a16="http://schemas.microsoft.com/office/drawing/2014/main" id="{C3A20EEE-76B5-4D3A-A411-7D92F1019411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7965780" y="4856297"/>
            <a:ext cx="1714500" cy="1046629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5271" b="5271"/>
            </a:stretch>
          </a:blipFill>
        </p:spPr>
        <p:txBody>
          <a:bodyPr/>
          <a:lstStyle>
            <a:lvl1pPr marL="0" indent="0" algn="ctr">
              <a:buNone/>
              <a:defRPr sz="1200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 </a:t>
            </a:r>
            <a:endParaRPr lang="nl-NL" dirty="0"/>
          </a:p>
        </p:txBody>
      </p:sp>
      <p:sp>
        <p:nvSpPr>
          <p:cNvPr id="376" name="Tijdelijke aanduiding voor tekst 17">
            <a:extLst>
              <a:ext uri="{FF2B5EF4-FFF2-40B4-BE49-F238E27FC236}">
                <a16:creationId xmlns:a16="http://schemas.microsoft.com/office/drawing/2014/main" id="{DD46A29B-0333-4637-BC77-F7D1CD257B78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9788230" y="4856297"/>
            <a:ext cx="1714500" cy="1046629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5271" b="5271"/>
            </a:stretch>
          </a:blipFill>
        </p:spPr>
        <p:txBody>
          <a:bodyPr/>
          <a:lstStyle>
            <a:lvl1pPr marL="0" indent="0" algn="ctr">
              <a:buNone/>
              <a:defRPr sz="1200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 </a:t>
            </a:r>
            <a:endParaRPr lang="nl-NL" dirty="0"/>
          </a:p>
        </p:txBody>
      </p:sp>
      <p:sp>
        <p:nvSpPr>
          <p:cNvPr id="366" name="Tijdelijke aanduiding voor tekst 9">
            <a:extLst>
              <a:ext uri="{FF2B5EF4-FFF2-40B4-BE49-F238E27FC236}">
                <a16:creationId xmlns:a16="http://schemas.microsoft.com/office/drawing/2014/main" id="{A88A794C-582C-4F54-A50C-62BA52AABD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328000" y="6138000"/>
            <a:ext cx="864000" cy="720000"/>
          </a:xfr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9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(Niet verwijderen s.v.p.)</a:t>
            </a:r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089EE90-FA83-40DB-A036-24CADD4327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Plaats hier uw titel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812A917-E6B9-45A6-8732-4F3152BAF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pPr/>
              <a:t>14-2-2024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39A6B11-FE52-41CE-8F0F-55EF18FA6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4CA430A-6B08-44FD-A6FE-C8EA2A8B2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A6FA4A9-E259-417B-B154-1E1A4F4C35E2}"/>
              </a:ext>
            </a:extLst>
          </p:cNvPr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0" i="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Calibri" panose="020F0502020204030204" pitchFamily="34" charset="0"/>
              </a:rPr>
              <a:t>Voorstelpagina</a:t>
            </a:r>
          </a:p>
        </p:txBody>
      </p:sp>
      <p:sp>
        <p:nvSpPr>
          <p:cNvPr id="73" name="Tijdelijke aanduiding voor afbeelding 72">
            <a:extLst>
              <a:ext uri="{FF2B5EF4-FFF2-40B4-BE49-F238E27FC236}">
                <a16:creationId xmlns:a16="http://schemas.microsoft.com/office/drawing/2014/main" id="{C2AD0890-9813-440B-B95A-163F1D26D9F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8500" y="1702554"/>
            <a:ext cx="1698821" cy="24845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bIns="720000" anchor="ctr">
            <a:noAutofit/>
          </a:bodyPr>
          <a:lstStyle>
            <a:lvl1pPr marL="0" indent="0" algn="ctr" defTabSz="71913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90000"/>
              <a:buFont typeface="Arial" panose="020B0604020202020204" pitchFamily="34" charset="0"/>
              <a:buNone/>
              <a:defRPr lang="nl-NL" sz="1500" i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dirty="0"/>
              <a:t>Klik om een foto </a:t>
            </a:r>
            <a:br>
              <a:rPr lang="nl-NL" dirty="0"/>
            </a:br>
            <a:r>
              <a:rPr lang="nl-NL" dirty="0"/>
              <a:t>in te voegen</a:t>
            </a:r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4618FB60-97CB-4D98-AECB-4C726F3047B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8500" y="4339786"/>
            <a:ext cx="1698821" cy="228146"/>
          </a:xfrm>
        </p:spPr>
        <p:txBody>
          <a:bodyPr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19" name="Tijdelijke aanduiding voor tekst 17">
            <a:extLst>
              <a:ext uri="{FF2B5EF4-FFF2-40B4-BE49-F238E27FC236}">
                <a16:creationId xmlns:a16="http://schemas.microsoft.com/office/drawing/2014/main" id="{3EEFF460-1DA4-43AA-9126-D8C2C908F31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8500" y="4607176"/>
            <a:ext cx="1698821" cy="228146"/>
          </a:xfrm>
        </p:spPr>
        <p:txBody>
          <a:bodyPr/>
          <a:lstStyle>
            <a:lvl1pPr marL="0" indent="0" algn="ctr">
              <a:buNone/>
              <a:defRPr sz="1200" i="1">
                <a:solidFill>
                  <a:schemeClr val="tx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nl-NL" dirty="0"/>
              <a:t>Functie</a:t>
            </a:r>
          </a:p>
        </p:txBody>
      </p:sp>
      <p:sp>
        <p:nvSpPr>
          <p:cNvPr id="128" name="Tijdelijke aanduiding voor tekst 17">
            <a:extLst>
              <a:ext uri="{FF2B5EF4-FFF2-40B4-BE49-F238E27FC236}">
                <a16:creationId xmlns:a16="http://schemas.microsoft.com/office/drawing/2014/main" id="{95A4E2B4-BBD8-44B9-97BD-22B513CE587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33535" y="4976137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Functie</a:t>
            </a:r>
          </a:p>
        </p:txBody>
      </p:sp>
      <p:sp>
        <p:nvSpPr>
          <p:cNvPr id="129" name="Tijdelijke aanduiding voor tekst 17">
            <a:extLst>
              <a:ext uri="{FF2B5EF4-FFF2-40B4-BE49-F238E27FC236}">
                <a16:creationId xmlns:a16="http://schemas.microsoft.com/office/drawing/2014/main" id="{C8E2C8B9-B6EF-4EC2-B080-D7A10CE6359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33535" y="5273004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Functie</a:t>
            </a:r>
          </a:p>
        </p:txBody>
      </p:sp>
      <p:sp>
        <p:nvSpPr>
          <p:cNvPr id="130" name="Tijdelijke aanduiding voor tekst 17">
            <a:extLst>
              <a:ext uri="{FF2B5EF4-FFF2-40B4-BE49-F238E27FC236}">
                <a16:creationId xmlns:a16="http://schemas.microsoft.com/office/drawing/2014/main" id="{FAE0A520-24C8-4ADD-9597-131455957D7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033535" y="5579323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Functie</a:t>
            </a:r>
          </a:p>
        </p:txBody>
      </p:sp>
      <p:sp>
        <p:nvSpPr>
          <p:cNvPr id="283" name="Tijdelijke aanduiding voor afbeelding 72">
            <a:extLst>
              <a:ext uri="{FF2B5EF4-FFF2-40B4-BE49-F238E27FC236}">
                <a16:creationId xmlns:a16="http://schemas.microsoft.com/office/drawing/2014/main" id="{BAC215D2-A369-49A9-B0F6-E18FFCA4C4D6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2513750" y="1702554"/>
            <a:ext cx="1698821" cy="24845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bIns="720000" anchor="ctr">
            <a:noAutofit/>
          </a:bodyPr>
          <a:lstStyle>
            <a:lvl1pPr marL="0" indent="0" algn="ctr" defTabSz="71913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90000"/>
              <a:buFont typeface="Arial" panose="020B0604020202020204" pitchFamily="34" charset="0"/>
              <a:buNone/>
              <a:defRPr lang="nl-NL" sz="1500" i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dirty="0"/>
              <a:t>Klik om een foto </a:t>
            </a:r>
            <a:br>
              <a:rPr lang="nl-NL" dirty="0"/>
            </a:br>
            <a:r>
              <a:rPr lang="nl-NL" dirty="0"/>
              <a:t>in te voegen</a:t>
            </a:r>
          </a:p>
        </p:txBody>
      </p:sp>
      <p:sp>
        <p:nvSpPr>
          <p:cNvPr id="284" name="Tijdelijke aanduiding voor afbeelding 72">
            <a:extLst>
              <a:ext uri="{FF2B5EF4-FFF2-40B4-BE49-F238E27FC236}">
                <a16:creationId xmlns:a16="http://schemas.microsoft.com/office/drawing/2014/main" id="{99186B3E-263E-4058-AC8D-F3AE39C38F5D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4329000" y="1702554"/>
            <a:ext cx="1698821" cy="24845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bIns="720000" anchor="ctr">
            <a:noAutofit/>
          </a:bodyPr>
          <a:lstStyle>
            <a:lvl1pPr marL="0" indent="0" algn="ctr" defTabSz="71913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90000"/>
              <a:buFont typeface="Arial" panose="020B0604020202020204" pitchFamily="34" charset="0"/>
              <a:buNone/>
              <a:defRPr lang="nl-NL" sz="1500" i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dirty="0"/>
              <a:t>Klik om een foto </a:t>
            </a:r>
            <a:br>
              <a:rPr lang="nl-NL" dirty="0"/>
            </a:br>
            <a:r>
              <a:rPr lang="nl-NL" dirty="0"/>
              <a:t>in te voegen</a:t>
            </a:r>
          </a:p>
        </p:txBody>
      </p:sp>
      <p:sp>
        <p:nvSpPr>
          <p:cNvPr id="285" name="Tijdelijke aanduiding voor afbeelding 72">
            <a:extLst>
              <a:ext uri="{FF2B5EF4-FFF2-40B4-BE49-F238E27FC236}">
                <a16:creationId xmlns:a16="http://schemas.microsoft.com/office/drawing/2014/main" id="{2D60161E-1F38-4C79-9BDB-6DBC26CD5CE0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144250" y="1702554"/>
            <a:ext cx="1698821" cy="24845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bIns="720000" anchor="ctr">
            <a:noAutofit/>
          </a:bodyPr>
          <a:lstStyle>
            <a:lvl1pPr marL="0" indent="0" algn="ctr" defTabSz="71913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90000"/>
              <a:buFont typeface="Arial" panose="020B0604020202020204" pitchFamily="34" charset="0"/>
              <a:buNone/>
              <a:defRPr lang="nl-NL" sz="1500" i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dirty="0"/>
              <a:t>Klik om een foto </a:t>
            </a:r>
            <a:br>
              <a:rPr lang="nl-NL" dirty="0"/>
            </a:br>
            <a:r>
              <a:rPr lang="nl-NL" dirty="0"/>
              <a:t>in te voegen</a:t>
            </a:r>
          </a:p>
        </p:txBody>
      </p:sp>
      <p:sp>
        <p:nvSpPr>
          <p:cNvPr id="286" name="Tijdelijke aanduiding voor afbeelding 72">
            <a:extLst>
              <a:ext uri="{FF2B5EF4-FFF2-40B4-BE49-F238E27FC236}">
                <a16:creationId xmlns:a16="http://schemas.microsoft.com/office/drawing/2014/main" id="{997B83FC-71CB-44B5-88B2-9C0814B0BCED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7959500" y="1702554"/>
            <a:ext cx="1698821" cy="24845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bIns="720000" anchor="ctr">
            <a:noAutofit/>
          </a:bodyPr>
          <a:lstStyle>
            <a:lvl1pPr marL="0" indent="0" algn="ctr" defTabSz="71913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90000"/>
              <a:buFont typeface="Arial" panose="020B0604020202020204" pitchFamily="34" charset="0"/>
              <a:buNone/>
              <a:defRPr lang="nl-NL" sz="1500" i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dirty="0"/>
              <a:t>Klik om een foto </a:t>
            </a:r>
            <a:br>
              <a:rPr lang="nl-NL" dirty="0"/>
            </a:br>
            <a:r>
              <a:rPr lang="nl-NL" dirty="0"/>
              <a:t>in te voegen</a:t>
            </a:r>
          </a:p>
        </p:txBody>
      </p:sp>
      <p:sp>
        <p:nvSpPr>
          <p:cNvPr id="287" name="Tijdelijke aanduiding voor afbeelding 72">
            <a:extLst>
              <a:ext uri="{FF2B5EF4-FFF2-40B4-BE49-F238E27FC236}">
                <a16:creationId xmlns:a16="http://schemas.microsoft.com/office/drawing/2014/main" id="{DF1D91FC-7906-4D46-8CB4-310BEC793384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9774749" y="1702554"/>
            <a:ext cx="1698821" cy="24845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bIns="720000" anchor="ctr">
            <a:noAutofit/>
          </a:bodyPr>
          <a:lstStyle>
            <a:lvl1pPr marL="0" indent="0" algn="ctr" defTabSz="71913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90000"/>
              <a:buFont typeface="Arial" panose="020B0604020202020204" pitchFamily="34" charset="0"/>
              <a:buNone/>
              <a:defRPr lang="nl-NL" sz="1500" i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dirty="0"/>
              <a:t>Klik om een foto </a:t>
            </a:r>
            <a:br>
              <a:rPr lang="nl-NL" dirty="0"/>
            </a:br>
            <a:r>
              <a:rPr lang="nl-NL" dirty="0"/>
              <a:t>in te voegen</a:t>
            </a:r>
          </a:p>
        </p:txBody>
      </p:sp>
      <p:sp>
        <p:nvSpPr>
          <p:cNvPr id="289" name="Tijdelijke aanduiding voor tekst 17">
            <a:extLst>
              <a:ext uri="{FF2B5EF4-FFF2-40B4-BE49-F238E27FC236}">
                <a16:creationId xmlns:a16="http://schemas.microsoft.com/office/drawing/2014/main" id="{BFB64432-5574-4566-9503-6D70C0A665E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512060" y="4339786"/>
            <a:ext cx="1698821" cy="228146"/>
          </a:xfrm>
        </p:spPr>
        <p:txBody>
          <a:bodyPr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290" name="Tijdelijke aanduiding voor tekst 17">
            <a:extLst>
              <a:ext uri="{FF2B5EF4-FFF2-40B4-BE49-F238E27FC236}">
                <a16:creationId xmlns:a16="http://schemas.microsoft.com/office/drawing/2014/main" id="{07E9BF3D-98B6-4841-A6C2-FA68E711921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512060" y="4607176"/>
            <a:ext cx="1698821" cy="228146"/>
          </a:xfrm>
        </p:spPr>
        <p:txBody>
          <a:bodyPr/>
          <a:lstStyle>
            <a:lvl1pPr marL="0" indent="0" algn="ctr">
              <a:buNone/>
              <a:defRPr sz="1200" i="1">
                <a:solidFill>
                  <a:schemeClr val="tx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nl-NL" dirty="0"/>
              <a:t>Functie</a:t>
            </a:r>
          </a:p>
        </p:txBody>
      </p:sp>
      <p:sp>
        <p:nvSpPr>
          <p:cNvPr id="300" name="Tijdelijke aanduiding voor tekst 17">
            <a:extLst>
              <a:ext uri="{FF2B5EF4-FFF2-40B4-BE49-F238E27FC236}">
                <a16:creationId xmlns:a16="http://schemas.microsoft.com/office/drawing/2014/main" id="{3ED8E987-9B40-49E0-A906-768637D4FBD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847095" y="4976137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Functie</a:t>
            </a:r>
          </a:p>
        </p:txBody>
      </p:sp>
      <p:sp>
        <p:nvSpPr>
          <p:cNvPr id="301" name="Tijdelijke aanduiding voor tekst 17">
            <a:extLst>
              <a:ext uri="{FF2B5EF4-FFF2-40B4-BE49-F238E27FC236}">
                <a16:creationId xmlns:a16="http://schemas.microsoft.com/office/drawing/2014/main" id="{FCECB3E4-0AF9-40E0-B2CD-90F4304FB8A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847095" y="5273004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Functie</a:t>
            </a:r>
          </a:p>
        </p:txBody>
      </p:sp>
      <p:sp>
        <p:nvSpPr>
          <p:cNvPr id="302" name="Tijdelijke aanduiding voor tekst 17">
            <a:extLst>
              <a:ext uri="{FF2B5EF4-FFF2-40B4-BE49-F238E27FC236}">
                <a16:creationId xmlns:a16="http://schemas.microsoft.com/office/drawing/2014/main" id="{99D05D56-1D03-43A4-A13E-BF815EE0595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847095" y="5579323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Functie</a:t>
            </a:r>
          </a:p>
        </p:txBody>
      </p:sp>
      <p:sp>
        <p:nvSpPr>
          <p:cNvPr id="304" name="Tijdelijke aanduiding voor tekst 17">
            <a:extLst>
              <a:ext uri="{FF2B5EF4-FFF2-40B4-BE49-F238E27FC236}">
                <a16:creationId xmlns:a16="http://schemas.microsoft.com/office/drawing/2014/main" id="{D7221A62-0CD4-4FEE-80FA-7CA0962FCF0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334124" y="4339786"/>
            <a:ext cx="1698821" cy="228146"/>
          </a:xfrm>
        </p:spPr>
        <p:txBody>
          <a:bodyPr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305" name="Tijdelijke aanduiding voor tekst 17">
            <a:extLst>
              <a:ext uri="{FF2B5EF4-FFF2-40B4-BE49-F238E27FC236}">
                <a16:creationId xmlns:a16="http://schemas.microsoft.com/office/drawing/2014/main" id="{14CD33A9-1A46-41C1-A773-2323EA6983B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334124" y="4607176"/>
            <a:ext cx="1698821" cy="228146"/>
          </a:xfrm>
        </p:spPr>
        <p:txBody>
          <a:bodyPr/>
          <a:lstStyle>
            <a:lvl1pPr marL="0" indent="0" algn="ctr">
              <a:buNone/>
              <a:defRPr sz="1200" i="1">
                <a:solidFill>
                  <a:schemeClr val="tx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nl-NL" dirty="0"/>
              <a:t>Functie</a:t>
            </a:r>
          </a:p>
        </p:txBody>
      </p:sp>
      <p:sp>
        <p:nvSpPr>
          <p:cNvPr id="315" name="Tijdelijke aanduiding voor tekst 17">
            <a:extLst>
              <a:ext uri="{FF2B5EF4-FFF2-40B4-BE49-F238E27FC236}">
                <a16:creationId xmlns:a16="http://schemas.microsoft.com/office/drawing/2014/main" id="{FAB92235-6AAF-4076-8178-5B56FBC4E02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669159" y="4976137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Functie</a:t>
            </a:r>
          </a:p>
        </p:txBody>
      </p:sp>
      <p:sp>
        <p:nvSpPr>
          <p:cNvPr id="316" name="Tijdelijke aanduiding voor tekst 17">
            <a:extLst>
              <a:ext uri="{FF2B5EF4-FFF2-40B4-BE49-F238E27FC236}">
                <a16:creationId xmlns:a16="http://schemas.microsoft.com/office/drawing/2014/main" id="{55F94379-FB60-4180-B5E5-82BB60FFE95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669159" y="5273004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Functie</a:t>
            </a:r>
          </a:p>
        </p:txBody>
      </p:sp>
      <p:sp>
        <p:nvSpPr>
          <p:cNvPr id="317" name="Tijdelijke aanduiding voor tekst 17">
            <a:extLst>
              <a:ext uri="{FF2B5EF4-FFF2-40B4-BE49-F238E27FC236}">
                <a16:creationId xmlns:a16="http://schemas.microsoft.com/office/drawing/2014/main" id="{37711616-7305-4018-A4CD-628F64A5821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669159" y="5579323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Functie</a:t>
            </a:r>
          </a:p>
        </p:txBody>
      </p:sp>
      <p:sp>
        <p:nvSpPr>
          <p:cNvPr id="319" name="Tijdelijke aanduiding voor tekst 17">
            <a:extLst>
              <a:ext uri="{FF2B5EF4-FFF2-40B4-BE49-F238E27FC236}">
                <a16:creationId xmlns:a16="http://schemas.microsoft.com/office/drawing/2014/main" id="{AE7AC692-FA56-4779-A914-59D47D69FA1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148446" y="4339786"/>
            <a:ext cx="1698821" cy="228146"/>
          </a:xfrm>
        </p:spPr>
        <p:txBody>
          <a:bodyPr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320" name="Tijdelijke aanduiding voor tekst 17">
            <a:extLst>
              <a:ext uri="{FF2B5EF4-FFF2-40B4-BE49-F238E27FC236}">
                <a16:creationId xmlns:a16="http://schemas.microsoft.com/office/drawing/2014/main" id="{3C793345-A880-477B-9533-421747A5139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148446" y="4607176"/>
            <a:ext cx="1698821" cy="228146"/>
          </a:xfrm>
        </p:spPr>
        <p:txBody>
          <a:bodyPr/>
          <a:lstStyle>
            <a:lvl1pPr marL="0" indent="0" algn="ctr">
              <a:buNone/>
              <a:defRPr sz="1200" i="1">
                <a:solidFill>
                  <a:schemeClr val="tx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nl-NL" dirty="0"/>
              <a:t>Functie</a:t>
            </a:r>
          </a:p>
        </p:txBody>
      </p:sp>
      <p:sp>
        <p:nvSpPr>
          <p:cNvPr id="330" name="Tijdelijke aanduiding voor tekst 17">
            <a:extLst>
              <a:ext uri="{FF2B5EF4-FFF2-40B4-BE49-F238E27FC236}">
                <a16:creationId xmlns:a16="http://schemas.microsoft.com/office/drawing/2014/main" id="{167E7181-32FE-40C3-9C9A-AFF88213102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483481" y="4976137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Functie</a:t>
            </a:r>
          </a:p>
        </p:txBody>
      </p:sp>
      <p:sp>
        <p:nvSpPr>
          <p:cNvPr id="331" name="Tijdelijke aanduiding voor tekst 17">
            <a:extLst>
              <a:ext uri="{FF2B5EF4-FFF2-40B4-BE49-F238E27FC236}">
                <a16:creationId xmlns:a16="http://schemas.microsoft.com/office/drawing/2014/main" id="{28EC4DAB-1224-4CD8-90FD-58055A3B7BEE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483481" y="5273004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Functie</a:t>
            </a:r>
          </a:p>
        </p:txBody>
      </p:sp>
      <p:sp>
        <p:nvSpPr>
          <p:cNvPr id="332" name="Tijdelijke aanduiding voor tekst 17">
            <a:extLst>
              <a:ext uri="{FF2B5EF4-FFF2-40B4-BE49-F238E27FC236}">
                <a16:creationId xmlns:a16="http://schemas.microsoft.com/office/drawing/2014/main" id="{94E35621-74D7-4AD3-87CB-9DAFE1E9016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483481" y="5579323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Functie</a:t>
            </a:r>
          </a:p>
        </p:txBody>
      </p:sp>
      <p:sp>
        <p:nvSpPr>
          <p:cNvPr id="334" name="Tijdelijke aanduiding voor tekst 17">
            <a:extLst>
              <a:ext uri="{FF2B5EF4-FFF2-40B4-BE49-F238E27FC236}">
                <a16:creationId xmlns:a16="http://schemas.microsoft.com/office/drawing/2014/main" id="{87D4AE60-FB15-46BA-B8D5-BA34C8F77A1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958572" y="4339786"/>
            <a:ext cx="1698821" cy="228146"/>
          </a:xfrm>
        </p:spPr>
        <p:txBody>
          <a:bodyPr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335" name="Tijdelijke aanduiding voor tekst 17">
            <a:extLst>
              <a:ext uri="{FF2B5EF4-FFF2-40B4-BE49-F238E27FC236}">
                <a16:creationId xmlns:a16="http://schemas.microsoft.com/office/drawing/2014/main" id="{4B56927F-49FD-47BE-AE88-8E016754FF28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7958572" y="4607176"/>
            <a:ext cx="1698821" cy="228146"/>
          </a:xfrm>
        </p:spPr>
        <p:txBody>
          <a:bodyPr/>
          <a:lstStyle>
            <a:lvl1pPr marL="0" indent="0" algn="ctr">
              <a:buNone/>
              <a:defRPr sz="1200" i="1">
                <a:solidFill>
                  <a:schemeClr val="tx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nl-NL" dirty="0"/>
              <a:t>Functie</a:t>
            </a:r>
          </a:p>
        </p:txBody>
      </p:sp>
      <p:sp>
        <p:nvSpPr>
          <p:cNvPr id="345" name="Tijdelijke aanduiding voor tekst 17">
            <a:extLst>
              <a:ext uri="{FF2B5EF4-FFF2-40B4-BE49-F238E27FC236}">
                <a16:creationId xmlns:a16="http://schemas.microsoft.com/office/drawing/2014/main" id="{F440B9C2-8AD5-4D70-AC8B-C4A5D7A7D4E2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293607" y="4976137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Functie</a:t>
            </a:r>
          </a:p>
        </p:txBody>
      </p:sp>
      <p:sp>
        <p:nvSpPr>
          <p:cNvPr id="346" name="Tijdelijke aanduiding voor tekst 17">
            <a:extLst>
              <a:ext uri="{FF2B5EF4-FFF2-40B4-BE49-F238E27FC236}">
                <a16:creationId xmlns:a16="http://schemas.microsoft.com/office/drawing/2014/main" id="{5B1FC043-5B50-47D2-B5F8-EC027CE8A27A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8293607" y="5273004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Functie</a:t>
            </a:r>
          </a:p>
        </p:txBody>
      </p:sp>
      <p:sp>
        <p:nvSpPr>
          <p:cNvPr id="347" name="Tijdelijke aanduiding voor tekst 17">
            <a:extLst>
              <a:ext uri="{FF2B5EF4-FFF2-40B4-BE49-F238E27FC236}">
                <a16:creationId xmlns:a16="http://schemas.microsoft.com/office/drawing/2014/main" id="{2EB6CFBA-CDDB-45B5-8001-FD7432F78FCD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293607" y="5579323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Functie</a:t>
            </a:r>
          </a:p>
        </p:txBody>
      </p:sp>
      <p:sp>
        <p:nvSpPr>
          <p:cNvPr id="349" name="Tijdelijke aanduiding voor tekst 17">
            <a:extLst>
              <a:ext uri="{FF2B5EF4-FFF2-40B4-BE49-F238E27FC236}">
                <a16:creationId xmlns:a16="http://schemas.microsoft.com/office/drawing/2014/main" id="{DF160FE9-5999-4805-A852-FAAAB603DAA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777202" y="4339786"/>
            <a:ext cx="1698821" cy="228146"/>
          </a:xfrm>
        </p:spPr>
        <p:txBody>
          <a:bodyPr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350" name="Tijdelijke aanduiding voor tekst 17">
            <a:extLst>
              <a:ext uri="{FF2B5EF4-FFF2-40B4-BE49-F238E27FC236}">
                <a16:creationId xmlns:a16="http://schemas.microsoft.com/office/drawing/2014/main" id="{35CFFF22-7C85-4A0E-872D-4A490865FEB9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9777202" y="4607176"/>
            <a:ext cx="1698821" cy="228146"/>
          </a:xfrm>
        </p:spPr>
        <p:txBody>
          <a:bodyPr/>
          <a:lstStyle>
            <a:lvl1pPr marL="0" indent="0" algn="ctr">
              <a:buNone/>
              <a:defRPr sz="1200" i="1">
                <a:solidFill>
                  <a:schemeClr val="tx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nl-NL" dirty="0"/>
              <a:t>Functie</a:t>
            </a:r>
          </a:p>
        </p:txBody>
      </p:sp>
      <p:sp>
        <p:nvSpPr>
          <p:cNvPr id="360" name="Tijdelijke aanduiding voor tekst 17">
            <a:extLst>
              <a:ext uri="{FF2B5EF4-FFF2-40B4-BE49-F238E27FC236}">
                <a16:creationId xmlns:a16="http://schemas.microsoft.com/office/drawing/2014/main" id="{4E22AF41-D76B-4294-BAFD-672F77340140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0112237" y="4976137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Functie</a:t>
            </a:r>
          </a:p>
        </p:txBody>
      </p:sp>
      <p:sp>
        <p:nvSpPr>
          <p:cNvPr id="361" name="Tijdelijke aanduiding voor tekst 17">
            <a:extLst>
              <a:ext uri="{FF2B5EF4-FFF2-40B4-BE49-F238E27FC236}">
                <a16:creationId xmlns:a16="http://schemas.microsoft.com/office/drawing/2014/main" id="{A73F14F3-8817-4597-B666-9AEA931BBBE7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10112237" y="5273004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Functie</a:t>
            </a:r>
          </a:p>
        </p:txBody>
      </p:sp>
      <p:sp>
        <p:nvSpPr>
          <p:cNvPr id="362" name="Tijdelijke aanduiding voor tekst 17">
            <a:extLst>
              <a:ext uri="{FF2B5EF4-FFF2-40B4-BE49-F238E27FC236}">
                <a16:creationId xmlns:a16="http://schemas.microsoft.com/office/drawing/2014/main" id="{AF388A35-30F2-4DEB-ADBA-276D9FA1C09E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10112237" y="5579323"/>
            <a:ext cx="1358262" cy="228146"/>
          </a:xfrm>
        </p:spPr>
        <p:txBody>
          <a:bodyPr anchor="ctr"/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Functie</a:t>
            </a:r>
          </a:p>
        </p:txBody>
      </p:sp>
    </p:spTree>
    <p:extLst>
      <p:ext uri="{BB962C8B-B14F-4D97-AF65-F5344CB8AC3E}">
        <p14:creationId xmlns:p14="http://schemas.microsoft.com/office/powerpoint/2010/main" val="20012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3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750"/>
                                        <p:tgtEl>
                                          <p:spTgt spid="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750"/>
                                        <p:tgtEl>
                                          <p:spTgt spid="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750"/>
                                        <p:tgtEl>
                                          <p:spTgt spid="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750"/>
                                        <p:tgtEl>
                                          <p:spTgt spid="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750"/>
                                        <p:tgtEl>
                                          <p:spTgt spid="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750"/>
                                        <p:tgtEl>
                                          <p:spTgt spid="3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750"/>
                                        <p:tgtEl>
                                          <p:spTgt spid="3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750"/>
                                        <p:tgtEl>
                                          <p:spTgt spid="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750"/>
                                        <p:tgtEl>
                                          <p:spTgt spid="36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750"/>
                                        <p:tgtEl>
                                          <p:spTgt spid="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750"/>
                                        <p:tgtEl>
                                          <p:spTgt spid="37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750"/>
                                        <p:tgtEl>
                                          <p:spTgt spid="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750"/>
                                        <p:tgtEl>
                                          <p:spTgt spid="37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750"/>
                                        <p:tgtEl>
                                          <p:spTgt spid="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750"/>
                                        <p:tgtEl>
                                          <p:spTgt spid="37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750"/>
                                        <p:tgtEl>
                                          <p:spTgt spid="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750"/>
                                        <p:tgtEl>
                                          <p:spTgt spid="3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750"/>
                                        <p:tgtEl>
                                          <p:spTgt spid="3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750"/>
                                        <p:tgtEl>
                                          <p:spTgt spid="37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750"/>
                                        <p:tgtEl>
                                          <p:spTgt spid="3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7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6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6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2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7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3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7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7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4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7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7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5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7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6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7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7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3" grpId="0" animBg="1"/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3" grpId="0" animBg="1"/>
      <p:bldP spid="284" grpId="0" animBg="1"/>
      <p:bldP spid="285" grpId="0" animBg="1"/>
      <p:bldP spid="286" grpId="0" animBg="1"/>
      <p:bldP spid="287" grpId="0" animBg="1"/>
      <p:bldP spid="28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28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29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0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0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0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0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0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6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6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ijdelijke aanduiding voor afbeelding 8"/>
          <p:cNvSpPr>
            <a:spLocks noGrp="1"/>
          </p:cNvSpPr>
          <p:nvPr>
            <p:ph type="pic" sz="quarter" idx="14" hasCustomPrompt="1"/>
          </p:nvPr>
        </p:nvSpPr>
        <p:spPr>
          <a:xfrm>
            <a:off x="7772400" y="1434"/>
            <a:ext cx="4408850" cy="68565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icoon om een foto in te voegen.</a:t>
            </a:r>
            <a:br>
              <a:rPr lang="nl-NL" dirty="0"/>
            </a:br>
            <a:r>
              <a:rPr lang="nl-NL" dirty="0"/>
              <a:t>Voor meer informatie kijkt u aan de zijkant van de slide.</a:t>
            </a:r>
          </a:p>
        </p:txBody>
      </p:sp>
      <p:sp>
        <p:nvSpPr>
          <p:cNvPr id="79" name="Tijdelijke aanduiding voor tekst 40"/>
          <p:cNvSpPr>
            <a:spLocks noGrp="1"/>
          </p:cNvSpPr>
          <p:nvPr>
            <p:ph type="body" sz="quarter" idx="13" hasCustomPrompt="1"/>
          </p:nvPr>
        </p:nvSpPr>
        <p:spPr>
          <a:xfrm>
            <a:off x="10400052" y="288325"/>
            <a:ext cx="1458000" cy="486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1200" i="1"/>
            </a:lvl1pPr>
            <a:lvl2pPr>
              <a:defRPr/>
            </a:lvl2pPr>
          </a:lstStyle>
          <a:p>
            <a:pPr lvl="0"/>
            <a:r>
              <a:rPr lang="nl-NL" dirty="0"/>
              <a:t>(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verwijderen</a:t>
            </a:r>
            <a:r>
              <a:rPr lang="en-US" dirty="0"/>
              <a:t> </a:t>
            </a:r>
            <a:r>
              <a:rPr lang="en-US" dirty="0" err="1"/>
              <a:t>s.v.p</a:t>
            </a:r>
            <a:r>
              <a:rPr lang="en-US" dirty="0"/>
              <a:t>.)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98501" y="741500"/>
            <a:ext cx="6713900" cy="490400"/>
          </a:xfrm>
        </p:spPr>
        <p:txBody>
          <a:bodyPr lIns="0" tIns="0" bIns="0"/>
          <a:lstStyle>
            <a:lvl1pPr>
              <a:defRPr/>
            </a:lvl1pPr>
          </a:lstStyle>
          <a:p>
            <a:r>
              <a:rPr lang="nl-NL" dirty="0"/>
              <a:t>Plaats hier uw titel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14-2-2024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INDEX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6" hasCustomPrompt="1"/>
          </p:nvPr>
        </p:nvSpPr>
        <p:spPr>
          <a:xfrm>
            <a:off x="698500" y="1590676"/>
            <a:ext cx="6713538" cy="3768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 err="1"/>
              <a:t>Title</a:t>
            </a:r>
            <a:r>
              <a:rPr lang="nl-NL" dirty="0"/>
              <a:t> of topic #1</a:t>
            </a:r>
            <a:endParaRPr lang="en-US" dirty="0"/>
          </a:p>
        </p:txBody>
      </p:sp>
      <p:sp>
        <p:nvSpPr>
          <p:cNvPr id="57" name="Tijdelijke aanduiding voor tekst 8"/>
          <p:cNvSpPr>
            <a:spLocks noGrp="1"/>
          </p:cNvSpPr>
          <p:nvPr>
            <p:ph type="body" sz="quarter" idx="17" hasCustomPrompt="1"/>
          </p:nvPr>
        </p:nvSpPr>
        <p:spPr>
          <a:xfrm>
            <a:off x="698500" y="2072590"/>
            <a:ext cx="6713538" cy="3768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 err="1"/>
              <a:t>Title</a:t>
            </a:r>
            <a:r>
              <a:rPr lang="nl-NL" dirty="0"/>
              <a:t> of topic #1</a:t>
            </a:r>
            <a:endParaRPr lang="en-US" dirty="0"/>
          </a:p>
        </p:txBody>
      </p:sp>
      <p:sp>
        <p:nvSpPr>
          <p:cNvPr id="58" name="Tijdelijke aanduiding voor tekst 8"/>
          <p:cNvSpPr>
            <a:spLocks noGrp="1"/>
          </p:cNvSpPr>
          <p:nvPr>
            <p:ph type="body" sz="quarter" idx="18" hasCustomPrompt="1"/>
          </p:nvPr>
        </p:nvSpPr>
        <p:spPr>
          <a:xfrm>
            <a:off x="698500" y="2554504"/>
            <a:ext cx="6713538" cy="3768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 err="1"/>
              <a:t>Title</a:t>
            </a:r>
            <a:r>
              <a:rPr lang="nl-NL" dirty="0"/>
              <a:t> of topic #1</a:t>
            </a:r>
            <a:endParaRPr lang="en-US" dirty="0"/>
          </a:p>
        </p:txBody>
      </p:sp>
      <p:sp>
        <p:nvSpPr>
          <p:cNvPr id="59" name="Tijdelijke aanduiding voor tekst 8"/>
          <p:cNvSpPr>
            <a:spLocks noGrp="1"/>
          </p:cNvSpPr>
          <p:nvPr>
            <p:ph type="body" sz="quarter" idx="19" hasCustomPrompt="1"/>
          </p:nvPr>
        </p:nvSpPr>
        <p:spPr>
          <a:xfrm>
            <a:off x="698500" y="3036418"/>
            <a:ext cx="6713538" cy="3768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 err="1"/>
              <a:t>Title</a:t>
            </a:r>
            <a:r>
              <a:rPr lang="nl-NL" dirty="0"/>
              <a:t> of topic #1</a:t>
            </a:r>
            <a:endParaRPr lang="en-US" dirty="0"/>
          </a:p>
        </p:txBody>
      </p:sp>
      <p:sp>
        <p:nvSpPr>
          <p:cNvPr id="61" name="Tijdelijke aanduiding voor tekst 8"/>
          <p:cNvSpPr>
            <a:spLocks noGrp="1"/>
          </p:cNvSpPr>
          <p:nvPr>
            <p:ph type="body" sz="quarter" idx="20" hasCustomPrompt="1"/>
          </p:nvPr>
        </p:nvSpPr>
        <p:spPr>
          <a:xfrm>
            <a:off x="698500" y="3518332"/>
            <a:ext cx="6713538" cy="3768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 err="1"/>
              <a:t>Title</a:t>
            </a:r>
            <a:r>
              <a:rPr lang="nl-NL" dirty="0"/>
              <a:t> of topic #1</a:t>
            </a:r>
            <a:endParaRPr lang="en-US" dirty="0"/>
          </a:p>
        </p:txBody>
      </p:sp>
      <p:sp>
        <p:nvSpPr>
          <p:cNvPr id="62" name="Tijdelijke aanduiding voor tekst 8"/>
          <p:cNvSpPr>
            <a:spLocks noGrp="1"/>
          </p:cNvSpPr>
          <p:nvPr>
            <p:ph type="body" sz="quarter" idx="21" hasCustomPrompt="1"/>
          </p:nvPr>
        </p:nvSpPr>
        <p:spPr>
          <a:xfrm>
            <a:off x="698500" y="4000246"/>
            <a:ext cx="6713538" cy="3768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 err="1"/>
              <a:t>Title</a:t>
            </a:r>
            <a:r>
              <a:rPr lang="nl-NL" dirty="0"/>
              <a:t> of topic #1</a:t>
            </a:r>
            <a:endParaRPr lang="en-US" dirty="0"/>
          </a:p>
        </p:txBody>
      </p:sp>
      <p:sp>
        <p:nvSpPr>
          <p:cNvPr id="63" name="Tijdelijke aanduiding voor tekst 8"/>
          <p:cNvSpPr>
            <a:spLocks noGrp="1"/>
          </p:cNvSpPr>
          <p:nvPr>
            <p:ph type="body" sz="quarter" idx="22" hasCustomPrompt="1"/>
          </p:nvPr>
        </p:nvSpPr>
        <p:spPr>
          <a:xfrm>
            <a:off x="698500" y="4482160"/>
            <a:ext cx="6713538" cy="3768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 err="1"/>
              <a:t>Title</a:t>
            </a:r>
            <a:r>
              <a:rPr lang="nl-NL" dirty="0"/>
              <a:t> of topic #1</a:t>
            </a:r>
            <a:endParaRPr lang="en-US" dirty="0"/>
          </a:p>
        </p:txBody>
      </p:sp>
      <p:sp>
        <p:nvSpPr>
          <p:cNvPr id="64" name="Tijdelijke aanduiding voor tekst 8"/>
          <p:cNvSpPr>
            <a:spLocks noGrp="1"/>
          </p:cNvSpPr>
          <p:nvPr>
            <p:ph type="body" sz="quarter" idx="23" hasCustomPrompt="1"/>
          </p:nvPr>
        </p:nvSpPr>
        <p:spPr>
          <a:xfrm>
            <a:off x="698500" y="4964074"/>
            <a:ext cx="6713538" cy="3768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 err="1"/>
              <a:t>Title</a:t>
            </a:r>
            <a:r>
              <a:rPr lang="nl-NL" dirty="0"/>
              <a:t> of topic #1</a:t>
            </a:r>
            <a:endParaRPr lang="en-US" dirty="0"/>
          </a:p>
        </p:txBody>
      </p:sp>
      <p:sp>
        <p:nvSpPr>
          <p:cNvPr id="65" name="Tijdelijke aanduiding voor tekst 8"/>
          <p:cNvSpPr>
            <a:spLocks noGrp="1"/>
          </p:cNvSpPr>
          <p:nvPr>
            <p:ph type="body" sz="quarter" idx="24" hasCustomPrompt="1"/>
          </p:nvPr>
        </p:nvSpPr>
        <p:spPr>
          <a:xfrm>
            <a:off x="698500" y="5445988"/>
            <a:ext cx="6713538" cy="3768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 err="1"/>
              <a:t>Title</a:t>
            </a:r>
            <a:r>
              <a:rPr lang="nl-NL" dirty="0"/>
              <a:t> of topic #1</a:t>
            </a:r>
            <a:endParaRPr lang="en-US" dirty="0"/>
          </a:p>
        </p:txBody>
      </p:sp>
      <p:sp>
        <p:nvSpPr>
          <p:cNvPr id="66" name="Tijdelijke aanduiding voor tekst 8"/>
          <p:cNvSpPr>
            <a:spLocks noGrp="1"/>
          </p:cNvSpPr>
          <p:nvPr>
            <p:ph type="body" sz="quarter" idx="25" hasCustomPrompt="1"/>
          </p:nvPr>
        </p:nvSpPr>
        <p:spPr>
          <a:xfrm>
            <a:off x="698500" y="5927904"/>
            <a:ext cx="6713538" cy="3768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 err="1"/>
              <a:t>Title</a:t>
            </a:r>
            <a:r>
              <a:rPr lang="nl-NL" dirty="0"/>
              <a:t> of topic #1</a:t>
            </a:r>
            <a:endParaRPr lang="en-US" dirty="0"/>
          </a:p>
        </p:txBody>
      </p:sp>
      <p:cxnSp>
        <p:nvCxnSpPr>
          <p:cNvPr id="11" name="Rechte verbindingslijn 10"/>
          <p:cNvCxnSpPr>
            <a:cxnSpLocks/>
          </p:cNvCxnSpPr>
          <p:nvPr userDrawn="1"/>
        </p:nvCxnSpPr>
        <p:spPr>
          <a:xfrm>
            <a:off x="698500" y="1977300"/>
            <a:ext cx="671353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Rechte verbindingslijn 69"/>
          <p:cNvCxnSpPr>
            <a:cxnSpLocks/>
          </p:cNvCxnSpPr>
          <p:nvPr userDrawn="1"/>
        </p:nvCxnSpPr>
        <p:spPr>
          <a:xfrm>
            <a:off x="698500" y="2458127"/>
            <a:ext cx="671353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Rechte verbindingslijn 70"/>
          <p:cNvCxnSpPr>
            <a:cxnSpLocks/>
          </p:cNvCxnSpPr>
          <p:nvPr userDrawn="1"/>
        </p:nvCxnSpPr>
        <p:spPr>
          <a:xfrm>
            <a:off x="698500" y="2938954"/>
            <a:ext cx="671353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Rechte verbindingslijn 71"/>
          <p:cNvCxnSpPr>
            <a:cxnSpLocks/>
          </p:cNvCxnSpPr>
          <p:nvPr userDrawn="1"/>
        </p:nvCxnSpPr>
        <p:spPr>
          <a:xfrm>
            <a:off x="698500" y="3419781"/>
            <a:ext cx="671353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Rechte verbindingslijn 72"/>
          <p:cNvCxnSpPr>
            <a:cxnSpLocks/>
          </p:cNvCxnSpPr>
          <p:nvPr userDrawn="1"/>
        </p:nvCxnSpPr>
        <p:spPr>
          <a:xfrm>
            <a:off x="698500" y="3900608"/>
            <a:ext cx="671353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Rechte verbindingslijn 73"/>
          <p:cNvCxnSpPr>
            <a:cxnSpLocks/>
          </p:cNvCxnSpPr>
          <p:nvPr userDrawn="1"/>
        </p:nvCxnSpPr>
        <p:spPr>
          <a:xfrm>
            <a:off x="698500" y="4381435"/>
            <a:ext cx="671353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Rechte verbindingslijn 74"/>
          <p:cNvCxnSpPr>
            <a:cxnSpLocks/>
          </p:cNvCxnSpPr>
          <p:nvPr userDrawn="1"/>
        </p:nvCxnSpPr>
        <p:spPr>
          <a:xfrm>
            <a:off x="698500" y="4862262"/>
            <a:ext cx="671353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Rechte verbindingslijn 75"/>
          <p:cNvCxnSpPr>
            <a:cxnSpLocks/>
          </p:cNvCxnSpPr>
          <p:nvPr userDrawn="1"/>
        </p:nvCxnSpPr>
        <p:spPr>
          <a:xfrm>
            <a:off x="698500" y="5343089"/>
            <a:ext cx="671353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Rechte verbindingslijn 76"/>
          <p:cNvCxnSpPr>
            <a:cxnSpLocks/>
          </p:cNvCxnSpPr>
          <p:nvPr userDrawn="1"/>
        </p:nvCxnSpPr>
        <p:spPr>
          <a:xfrm>
            <a:off x="698500" y="5823916"/>
            <a:ext cx="671353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Rechte verbindingslijn 77"/>
          <p:cNvCxnSpPr>
            <a:cxnSpLocks/>
          </p:cNvCxnSpPr>
          <p:nvPr userDrawn="1"/>
        </p:nvCxnSpPr>
        <p:spPr>
          <a:xfrm>
            <a:off x="698500" y="6304744"/>
            <a:ext cx="671353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8" name="Instructie">
            <a:extLst>
              <a:ext uri="{FF2B5EF4-FFF2-40B4-BE49-F238E27FC236}">
                <a16:creationId xmlns:a16="http://schemas.microsoft.com/office/drawing/2014/main" id="{4DDAC3E3-D6C0-4D29-8C3E-2B9DE716820C}"/>
              </a:ext>
            </a:extLst>
          </p:cNvPr>
          <p:cNvGrpSpPr/>
          <p:nvPr userDrawn="1"/>
        </p:nvGrpSpPr>
        <p:grpSpPr>
          <a:xfrm>
            <a:off x="12391601" y="0"/>
            <a:ext cx="3183678" cy="5340257"/>
            <a:chOff x="12391601" y="0"/>
            <a:chExt cx="3183678" cy="5340257"/>
          </a:xfrm>
        </p:grpSpPr>
        <p:grpSp>
          <p:nvGrpSpPr>
            <p:cNvPr id="199" name="Meer informatie">
              <a:extLst>
                <a:ext uri="{FF2B5EF4-FFF2-40B4-BE49-F238E27FC236}">
                  <a16:creationId xmlns:a16="http://schemas.microsoft.com/office/drawing/2014/main" id="{4F880AC9-B2EA-4746-A6F2-CA053EF6DD3C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239" name="Freeform 101">
                <a:extLst>
                  <a:ext uri="{FF2B5EF4-FFF2-40B4-BE49-F238E27FC236}">
                    <a16:creationId xmlns:a16="http://schemas.microsoft.com/office/drawing/2014/main" id="{082516AE-73C0-4375-8D51-135F21C9539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240" name="Rechthoek 239">
                <a:extLst>
                  <a:ext uri="{FF2B5EF4-FFF2-40B4-BE49-F238E27FC236}">
                    <a16:creationId xmlns:a16="http://schemas.microsoft.com/office/drawing/2014/main" id="{CF20DC0E-756F-4B5A-9E66-E17AB5BAA65C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241" name="Rechte verbindingslijn 240">
                <a:extLst>
                  <a:ext uri="{FF2B5EF4-FFF2-40B4-BE49-F238E27FC236}">
                    <a16:creationId xmlns:a16="http://schemas.microsoft.com/office/drawing/2014/main" id="{35F10629-79B0-41C6-B0BD-161D96B43EF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200" name="Rechthoek 199">
              <a:extLst>
                <a:ext uri="{FF2B5EF4-FFF2-40B4-BE49-F238E27FC236}">
                  <a16:creationId xmlns:a16="http://schemas.microsoft.com/office/drawing/2014/main" id="{18083561-31DF-4938-9163-4E2D66215CF7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201" name="Ovaal 200">
              <a:extLst>
                <a:ext uri="{FF2B5EF4-FFF2-40B4-BE49-F238E27FC236}">
                  <a16:creationId xmlns:a16="http://schemas.microsoft.com/office/drawing/2014/main" id="{874C5A41-0823-4A5C-A5B9-AE61AF3CA728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202" name="Rechte verbindingslijn 201">
              <a:extLst>
                <a:ext uri="{FF2B5EF4-FFF2-40B4-BE49-F238E27FC236}">
                  <a16:creationId xmlns:a16="http://schemas.microsoft.com/office/drawing/2014/main" id="{60E8951B-0A24-4CCA-90EB-6895CCF7D3B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203" name="Rechte verbindingslijn 202">
              <a:extLst>
                <a:ext uri="{FF2B5EF4-FFF2-40B4-BE49-F238E27FC236}">
                  <a16:creationId xmlns:a16="http://schemas.microsoft.com/office/drawing/2014/main" id="{0F7D771A-CD3B-49E0-8B82-B5290381E08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04" name="Rechthoek 203">
              <a:extLst>
                <a:ext uri="{FF2B5EF4-FFF2-40B4-BE49-F238E27FC236}">
                  <a16:creationId xmlns:a16="http://schemas.microsoft.com/office/drawing/2014/main" id="{719A89C6-31EA-478D-84BE-407A9D847EDA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205" name="Rechte verbindingslijn 204">
              <a:extLst>
                <a:ext uri="{FF2B5EF4-FFF2-40B4-BE49-F238E27FC236}">
                  <a16:creationId xmlns:a16="http://schemas.microsoft.com/office/drawing/2014/main" id="{02FDB04D-D720-4E34-B73D-896E00FFED4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06" name="Ovaal 205">
              <a:extLst>
                <a:ext uri="{FF2B5EF4-FFF2-40B4-BE49-F238E27FC236}">
                  <a16:creationId xmlns:a16="http://schemas.microsoft.com/office/drawing/2014/main" id="{FD4F639D-FAAC-43E8-81D3-6EB6738E6A3A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207" name="Rechthoek 206">
              <a:extLst>
                <a:ext uri="{FF2B5EF4-FFF2-40B4-BE49-F238E27FC236}">
                  <a16:creationId xmlns:a16="http://schemas.microsoft.com/office/drawing/2014/main" id="{D3C5C9EF-54B2-4C49-A4AE-DC996AADE5D1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208" name="Groep 207">
              <a:extLst>
                <a:ext uri="{FF2B5EF4-FFF2-40B4-BE49-F238E27FC236}">
                  <a16:creationId xmlns:a16="http://schemas.microsoft.com/office/drawing/2014/main" id="{2877D627-0A3D-401D-BB2D-AEB6E9FDFB7E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236" name="Rechthoek 235">
                <a:extLst>
                  <a:ext uri="{FF2B5EF4-FFF2-40B4-BE49-F238E27FC236}">
                    <a16:creationId xmlns:a16="http://schemas.microsoft.com/office/drawing/2014/main" id="{298ACE30-96F7-4EC1-A5F2-DC5A49A646A3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237" name="Rechte verbindingslijn 236">
                <a:extLst>
                  <a:ext uri="{FF2B5EF4-FFF2-40B4-BE49-F238E27FC236}">
                    <a16:creationId xmlns:a16="http://schemas.microsoft.com/office/drawing/2014/main" id="{082F459C-4741-491F-B769-90F957BA9B48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238" name="Gelijkbenige driehoek 237">
                <a:extLst>
                  <a:ext uri="{FF2B5EF4-FFF2-40B4-BE49-F238E27FC236}">
                    <a16:creationId xmlns:a16="http://schemas.microsoft.com/office/drawing/2014/main" id="{D003F93B-1492-4013-BAFE-EE25F59A8904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09" name="Groep 208">
              <a:extLst>
                <a:ext uri="{FF2B5EF4-FFF2-40B4-BE49-F238E27FC236}">
                  <a16:creationId xmlns:a16="http://schemas.microsoft.com/office/drawing/2014/main" id="{0C00E6B0-91C3-4CD3-A7CE-95A8E08D47D4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230" name="Rechthoek 229">
                <a:extLst>
                  <a:ext uri="{FF2B5EF4-FFF2-40B4-BE49-F238E27FC236}">
                    <a16:creationId xmlns:a16="http://schemas.microsoft.com/office/drawing/2014/main" id="{3363A499-FC38-4D9D-AA95-D3BB677D8BC3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" name="Ovaal 230">
                <a:extLst>
                  <a:ext uri="{FF2B5EF4-FFF2-40B4-BE49-F238E27FC236}">
                    <a16:creationId xmlns:a16="http://schemas.microsoft.com/office/drawing/2014/main" id="{9E88FA2C-9C97-43F6-8495-60EBBEFF1939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2" name="Vrije vorm: vorm 231">
                <a:extLst>
                  <a:ext uri="{FF2B5EF4-FFF2-40B4-BE49-F238E27FC236}">
                    <a16:creationId xmlns:a16="http://schemas.microsoft.com/office/drawing/2014/main" id="{F8C56E8F-0FBC-4F79-A317-B440022C3BC0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3" name="Rechthoek: afgeronde hoeken 232">
                <a:extLst>
                  <a:ext uri="{FF2B5EF4-FFF2-40B4-BE49-F238E27FC236}">
                    <a16:creationId xmlns:a16="http://schemas.microsoft.com/office/drawing/2014/main" id="{6AB68D7D-6F49-46DD-82E5-D9E7EA6C52AF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34" name="Rechte verbindingslijn 233">
                <a:extLst>
                  <a:ext uri="{FF2B5EF4-FFF2-40B4-BE49-F238E27FC236}">
                    <a16:creationId xmlns:a16="http://schemas.microsoft.com/office/drawing/2014/main" id="{6849EB6C-D667-41B8-8A2A-923344EB5BB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35" name="Rechte verbindingslijn 234">
                <a:extLst>
                  <a:ext uri="{FF2B5EF4-FFF2-40B4-BE49-F238E27FC236}">
                    <a16:creationId xmlns:a16="http://schemas.microsoft.com/office/drawing/2014/main" id="{321D9B07-85F2-4354-BB29-77B328BA21BE}"/>
                  </a:ext>
                </a:extLst>
              </p:cNvPr>
              <p:cNvCxnSpPr>
                <a:cxnSpLocks/>
                <a:stCxn id="233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210" name="Ovaal 209">
              <a:extLst>
                <a:ext uri="{FF2B5EF4-FFF2-40B4-BE49-F238E27FC236}">
                  <a16:creationId xmlns:a16="http://schemas.microsoft.com/office/drawing/2014/main" id="{5E89986D-EE60-4218-9898-5E05E0520216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211" name="Rechthoek 210">
              <a:extLst>
                <a:ext uri="{FF2B5EF4-FFF2-40B4-BE49-F238E27FC236}">
                  <a16:creationId xmlns:a16="http://schemas.microsoft.com/office/drawing/2014/main" id="{8F220AB6-30F7-4C5B-9AF9-764DF20EFF41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212" name="Rechte verbindingslijn 211">
              <a:extLst>
                <a:ext uri="{FF2B5EF4-FFF2-40B4-BE49-F238E27FC236}">
                  <a16:creationId xmlns:a16="http://schemas.microsoft.com/office/drawing/2014/main" id="{8B77595A-75B8-49EF-9567-C6EB110EBE8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13" name="Groep 212">
              <a:extLst>
                <a:ext uri="{FF2B5EF4-FFF2-40B4-BE49-F238E27FC236}">
                  <a16:creationId xmlns:a16="http://schemas.microsoft.com/office/drawing/2014/main" id="{BA133416-D690-4E90-AF69-25C3948DB28A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214" name="Groep 213">
                <a:extLst>
                  <a:ext uri="{FF2B5EF4-FFF2-40B4-BE49-F238E27FC236}">
                    <a16:creationId xmlns:a16="http://schemas.microsoft.com/office/drawing/2014/main" id="{9E2E92F6-2ADD-4F85-8B7E-5401E89FBA66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217" name="Groep 216">
                  <a:extLst>
                    <a:ext uri="{FF2B5EF4-FFF2-40B4-BE49-F238E27FC236}">
                      <a16:creationId xmlns:a16="http://schemas.microsoft.com/office/drawing/2014/main" id="{3411341F-7CD9-4596-851B-B243ADE9C8AF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224" name="Groep 223">
                    <a:extLst>
                      <a:ext uri="{FF2B5EF4-FFF2-40B4-BE49-F238E27FC236}">
                        <a16:creationId xmlns:a16="http://schemas.microsoft.com/office/drawing/2014/main" id="{7407467A-F591-4290-9EFB-2E28DA83775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227" name="Rechthoek 226">
                      <a:extLst>
                        <a:ext uri="{FF2B5EF4-FFF2-40B4-BE49-F238E27FC236}">
                          <a16:creationId xmlns:a16="http://schemas.microsoft.com/office/drawing/2014/main" id="{8E69A4D0-AA17-46BB-9839-D29498A8681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28" name="Rechthoek 227">
                      <a:extLst>
                        <a:ext uri="{FF2B5EF4-FFF2-40B4-BE49-F238E27FC236}">
                          <a16:creationId xmlns:a16="http://schemas.microsoft.com/office/drawing/2014/main" id="{63C66B27-28F9-4364-A8CB-A9B64350F25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29" name="Ovaal 228">
                      <a:extLst>
                        <a:ext uri="{FF2B5EF4-FFF2-40B4-BE49-F238E27FC236}">
                          <a16:creationId xmlns:a16="http://schemas.microsoft.com/office/drawing/2014/main" id="{502C39E0-D873-482E-A235-CCA988AC2B3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225" name="Afbeelding 224">
                    <a:extLst>
                      <a:ext uri="{FF2B5EF4-FFF2-40B4-BE49-F238E27FC236}">
                        <a16:creationId xmlns:a16="http://schemas.microsoft.com/office/drawing/2014/main" id="{548F4DAF-C9BD-4814-A29C-2D604022AA48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226" name="Afbeelding 225">
                    <a:extLst>
                      <a:ext uri="{FF2B5EF4-FFF2-40B4-BE49-F238E27FC236}">
                        <a16:creationId xmlns:a16="http://schemas.microsoft.com/office/drawing/2014/main" id="{DA2DA596-038B-47BC-8B0A-2E2F36E8690A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5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18" name="Groep 217">
                  <a:extLst>
                    <a:ext uri="{FF2B5EF4-FFF2-40B4-BE49-F238E27FC236}">
                      <a16:creationId xmlns:a16="http://schemas.microsoft.com/office/drawing/2014/main" id="{459CA57E-F823-46EF-BF46-FB559BB6071E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22" name="Rechthoek 221">
                    <a:extLst>
                      <a:ext uri="{FF2B5EF4-FFF2-40B4-BE49-F238E27FC236}">
                        <a16:creationId xmlns:a16="http://schemas.microsoft.com/office/drawing/2014/main" id="{824A1D76-2916-4DE5-AE77-4CD7B98F3B9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23" name="Rechthoek 222">
                    <a:extLst>
                      <a:ext uri="{FF2B5EF4-FFF2-40B4-BE49-F238E27FC236}">
                        <a16:creationId xmlns:a16="http://schemas.microsoft.com/office/drawing/2014/main" id="{F86EBF82-F63F-4F9E-9329-A2FC0BBDD96A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219" name="Groep 218">
                  <a:extLst>
                    <a:ext uri="{FF2B5EF4-FFF2-40B4-BE49-F238E27FC236}">
                      <a16:creationId xmlns:a16="http://schemas.microsoft.com/office/drawing/2014/main" id="{C6FE5992-7B41-44B3-8D8A-8414482AFC3F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20" name="Rechthoek 219">
                    <a:extLst>
                      <a:ext uri="{FF2B5EF4-FFF2-40B4-BE49-F238E27FC236}">
                        <a16:creationId xmlns:a16="http://schemas.microsoft.com/office/drawing/2014/main" id="{EF30FDBE-14BD-42AA-9848-9F91F7CB4E2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21" name="Rechthoek 220">
                    <a:extLst>
                      <a:ext uri="{FF2B5EF4-FFF2-40B4-BE49-F238E27FC236}">
                        <a16:creationId xmlns:a16="http://schemas.microsoft.com/office/drawing/2014/main" id="{56FA0483-9779-4A29-9066-DC66CA7AA445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215" name="Rechthoek 214">
                <a:extLst>
                  <a:ext uri="{FF2B5EF4-FFF2-40B4-BE49-F238E27FC236}">
                    <a16:creationId xmlns:a16="http://schemas.microsoft.com/office/drawing/2014/main" id="{F3AFB75D-9BB6-4AE6-AE37-1B27A0455B5C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216" name="Gelijkbenige driehoek 215">
                <a:extLst>
                  <a:ext uri="{FF2B5EF4-FFF2-40B4-BE49-F238E27FC236}">
                    <a16:creationId xmlns:a16="http://schemas.microsoft.com/office/drawing/2014/main" id="{F60FED01-178C-4015-B749-FCF809E41832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10" name="Tijdelijke aanduiding voor tekst 9">
            <a:extLst>
              <a:ext uri="{FF2B5EF4-FFF2-40B4-BE49-F238E27FC236}">
                <a16:creationId xmlns:a16="http://schemas.microsoft.com/office/drawing/2014/main" id="{E10A1D20-B621-4694-AAAF-EDCA3938E8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328000" y="6138000"/>
            <a:ext cx="864000" cy="720000"/>
          </a:xfr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9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(Niet verwijderen s.v.p.)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85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% Foto, 75%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98501" y="741500"/>
            <a:ext cx="6713900" cy="490400"/>
          </a:xfrm>
        </p:spPr>
        <p:txBody>
          <a:bodyPr lIns="0" tIns="0" bIns="0"/>
          <a:lstStyle>
            <a:lvl1pPr>
              <a:defRPr/>
            </a:lvl1pPr>
          </a:lstStyle>
          <a:p>
            <a:r>
              <a:rPr lang="nl-NL" dirty="0"/>
              <a:t>Plaats hier uw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698500" y="1591900"/>
            <a:ext cx="6712922" cy="4546100"/>
          </a:xfrm>
        </p:spPr>
        <p:txBody>
          <a:bodyPr vert="horz" lIns="0" t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nl-NL" dirty="0"/>
              <a:t>Klik hier om uw tekst </a:t>
            </a:r>
            <a:r>
              <a:rPr lang="nl-NL" dirty="0" err="1"/>
              <a:t>to</a:t>
            </a:r>
            <a:r>
              <a:rPr lang="nl-NL" dirty="0"/>
              <a:t> te voegen, voor meer informatie kijkt u naar </a:t>
            </a:r>
            <a:br>
              <a:rPr lang="nl-NL" dirty="0"/>
            </a:br>
            <a:r>
              <a:rPr lang="nl-NL" dirty="0"/>
              <a:t>de instructies naast de slide.</a:t>
            </a:r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Platte 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Nummering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/>
              <a:t>Source</a:t>
            </a:r>
          </a:p>
          <a:p>
            <a:pPr lvl="6"/>
            <a:r>
              <a:rPr lang="nl-NL" dirty="0"/>
              <a:t>Introductie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14-2-2024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25% FOTO, 75% TEKST</a:t>
            </a:r>
          </a:p>
        </p:txBody>
      </p:sp>
      <p:sp>
        <p:nvSpPr>
          <p:cNvPr id="87" name="Tijdelijke aanduiding voor afbeelding 8"/>
          <p:cNvSpPr>
            <a:spLocks noGrp="1"/>
          </p:cNvSpPr>
          <p:nvPr>
            <p:ph type="pic" sz="quarter" idx="14" hasCustomPrompt="1"/>
          </p:nvPr>
        </p:nvSpPr>
        <p:spPr>
          <a:xfrm>
            <a:off x="7772400" y="1434"/>
            <a:ext cx="4408850" cy="68565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icoon om een foto in te voegen.</a:t>
            </a:r>
            <a:br>
              <a:rPr lang="nl-NL" dirty="0"/>
            </a:br>
            <a:r>
              <a:rPr lang="nl-NL" dirty="0"/>
              <a:t>Voor meer informatie kijkt u aan de zijkant van de slide.</a:t>
            </a:r>
          </a:p>
        </p:txBody>
      </p:sp>
      <p:grpSp>
        <p:nvGrpSpPr>
          <p:cNvPr id="88" name="Instructie">
            <a:extLst>
              <a:ext uri="{FF2B5EF4-FFF2-40B4-BE49-F238E27FC236}">
                <a16:creationId xmlns:a16="http://schemas.microsoft.com/office/drawing/2014/main" id="{4DFAB5F1-4363-4B07-B68B-B9A65903AD07}"/>
              </a:ext>
            </a:extLst>
          </p:cNvPr>
          <p:cNvGrpSpPr/>
          <p:nvPr userDrawn="1"/>
        </p:nvGrpSpPr>
        <p:grpSpPr>
          <a:xfrm>
            <a:off x="12391601" y="0"/>
            <a:ext cx="3183678" cy="5340257"/>
            <a:chOff x="12391601" y="0"/>
            <a:chExt cx="3183678" cy="5340257"/>
          </a:xfrm>
        </p:grpSpPr>
        <p:grpSp>
          <p:nvGrpSpPr>
            <p:cNvPr id="89" name="Meer informatie">
              <a:extLst>
                <a:ext uri="{FF2B5EF4-FFF2-40B4-BE49-F238E27FC236}">
                  <a16:creationId xmlns:a16="http://schemas.microsoft.com/office/drawing/2014/main" id="{31AB088E-84B4-4F6B-A43B-4B05C99746A9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129" name="Freeform 101">
                <a:extLst>
                  <a:ext uri="{FF2B5EF4-FFF2-40B4-BE49-F238E27FC236}">
                    <a16:creationId xmlns:a16="http://schemas.microsoft.com/office/drawing/2014/main" id="{9B5B407D-BF79-4A04-B416-3E2EC8F74FC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130" name="Rechthoek 129">
                <a:extLst>
                  <a:ext uri="{FF2B5EF4-FFF2-40B4-BE49-F238E27FC236}">
                    <a16:creationId xmlns:a16="http://schemas.microsoft.com/office/drawing/2014/main" id="{B55C8BCC-1384-48E2-96D2-0B99CB649201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31" name="Rechte verbindingslijn 130">
                <a:extLst>
                  <a:ext uri="{FF2B5EF4-FFF2-40B4-BE49-F238E27FC236}">
                    <a16:creationId xmlns:a16="http://schemas.microsoft.com/office/drawing/2014/main" id="{9ECE7CDE-C774-4710-A5ED-9F7075350E7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90" name="Rechthoek 89">
              <a:extLst>
                <a:ext uri="{FF2B5EF4-FFF2-40B4-BE49-F238E27FC236}">
                  <a16:creationId xmlns:a16="http://schemas.microsoft.com/office/drawing/2014/main" id="{2329706F-BC63-4274-B5B8-9DA8791655E7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91" name="Ovaal 90">
              <a:extLst>
                <a:ext uri="{FF2B5EF4-FFF2-40B4-BE49-F238E27FC236}">
                  <a16:creationId xmlns:a16="http://schemas.microsoft.com/office/drawing/2014/main" id="{99CDAEA6-9AFC-4080-B847-8D38ED4B29E7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92" name="Rechte verbindingslijn 91">
              <a:extLst>
                <a:ext uri="{FF2B5EF4-FFF2-40B4-BE49-F238E27FC236}">
                  <a16:creationId xmlns:a16="http://schemas.microsoft.com/office/drawing/2014/main" id="{5D640B3E-2E02-45E2-A345-C41D309BF2C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93" name="Rechte verbindingslijn 92">
              <a:extLst>
                <a:ext uri="{FF2B5EF4-FFF2-40B4-BE49-F238E27FC236}">
                  <a16:creationId xmlns:a16="http://schemas.microsoft.com/office/drawing/2014/main" id="{2E716A02-E4D1-4DAA-8A9B-DC1E936002A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4" name="Rechthoek 93">
              <a:extLst>
                <a:ext uri="{FF2B5EF4-FFF2-40B4-BE49-F238E27FC236}">
                  <a16:creationId xmlns:a16="http://schemas.microsoft.com/office/drawing/2014/main" id="{6C828955-0307-40D3-B3DC-C1EB95EC7E4E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95" name="Rechte verbindingslijn 94">
              <a:extLst>
                <a:ext uri="{FF2B5EF4-FFF2-40B4-BE49-F238E27FC236}">
                  <a16:creationId xmlns:a16="http://schemas.microsoft.com/office/drawing/2014/main" id="{A5D31700-F462-45B0-A028-60FEC57FAF0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6" name="Ovaal 95">
              <a:extLst>
                <a:ext uri="{FF2B5EF4-FFF2-40B4-BE49-F238E27FC236}">
                  <a16:creationId xmlns:a16="http://schemas.microsoft.com/office/drawing/2014/main" id="{BE421014-4A96-459E-BF57-C45CAC09217E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97" name="Rechthoek 96">
              <a:extLst>
                <a:ext uri="{FF2B5EF4-FFF2-40B4-BE49-F238E27FC236}">
                  <a16:creationId xmlns:a16="http://schemas.microsoft.com/office/drawing/2014/main" id="{85DA038F-4CA3-4663-8368-6EB52D8B01B5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98" name="Groep 97">
              <a:extLst>
                <a:ext uri="{FF2B5EF4-FFF2-40B4-BE49-F238E27FC236}">
                  <a16:creationId xmlns:a16="http://schemas.microsoft.com/office/drawing/2014/main" id="{612F2668-E481-46B7-B6B7-88BA7CA761AB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26" name="Rechthoek 125">
                <a:extLst>
                  <a:ext uri="{FF2B5EF4-FFF2-40B4-BE49-F238E27FC236}">
                    <a16:creationId xmlns:a16="http://schemas.microsoft.com/office/drawing/2014/main" id="{A29BB610-3590-4305-8046-AD3A595C7F94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27" name="Rechte verbindingslijn 126">
                <a:extLst>
                  <a:ext uri="{FF2B5EF4-FFF2-40B4-BE49-F238E27FC236}">
                    <a16:creationId xmlns:a16="http://schemas.microsoft.com/office/drawing/2014/main" id="{BD10B71F-4512-46AA-8888-5DB122C5EC1E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28" name="Gelijkbenige driehoek 127">
                <a:extLst>
                  <a:ext uri="{FF2B5EF4-FFF2-40B4-BE49-F238E27FC236}">
                    <a16:creationId xmlns:a16="http://schemas.microsoft.com/office/drawing/2014/main" id="{E6B8B257-988C-4934-849F-687D08BAD7A3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9" name="Groep 98">
              <a:extLst>
                <a:ext uri="{FF2B5EF4-FFF2-40B4-BE49-F238E27FC236}">
                  <a16:creationId xmlns:a16="http://schemas.microsoft.com/office/drawing/2014/main" id="{E8449481-B50D-41BE-BCE1-BCAF64C5D789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120" name="Rechthoek 119">
                <a:extLst>
                  <a:ext uri="{FF2B5EF4-FFF2-40B4-BE49-F238E27FC236}">
                    <a16:creationId xmlns:a16="http://schemas.microsoft.com/office/drawing/2014/main" id="{DA0FA6B9-9738-49B5-B037-0CCE4959E24C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Ovaal 120">
                <a:extLst>
                  <a:ext uri="{FF2B5EF4-FFF2-40B4-BE49-F238E27FC236}">
                    <a16:creationId xmlns:a16="http://schemas.microsoft.com/office/drawing/2014/main" id="{93227CEB-97B0-4568-BC13-E3C0556AB7B5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2" name="Vrije vorm: vorm 121">
                <a:extLst>
                  <a:ext uri="{FF2B5EF4-FFF2-40B4-BE49-F238E27FC236}">
                    <a16:creationId xmlns:a16="http://schemas.microsoft.com/office/drawing/2014/main" id="{A4A8E955-65B0-476B-98C5-EC8A09794A42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3" name="Rechthoek: afgeronde hoeken 122">
                <a:extLst>
                  <a:ext uri="{FF2B5EF4-FFF2-40B4-BE49-F238E27FC236}">
                    <a16:creationId xmlns:a16="http://schemas.microsoft.com/office/drawing/2014/main" id="{F9D6E9B5-8057-4475-B10C-5C7E09938A7F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4" name="Rechte verbindingslijn 123">
                <a:extLst>
                  <a:ext uri="{FF2B5EF4-FFF2-40B4-BE49-F238E27FC236}">
                    <a16:creationId xmlns:a16="http://schemas.microsoft.com/office/drawing/2014/main" id="{DB077437-C04D-4090-9E43-A9EC789BF82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25" name="Rechte verbindingslijn 124">
                <a:extLst>
                  <a:ext uri="{FF2B5EF4-FFF2-40B4-BE49-F238E27FC236}">
                    <a16:creationId xmlns:a16="http://schemas.microsoft.com/office/drawing/2014/main" id="{63F817F8-DE27-4224-90E5-9376BE79FE3A}"/>
                  </a:ext>
                </a:extLst>
              </p:cNvPr>
              <p:cNvCxnSpPr>
                <a:cxnSpLocks/>
                <a:stCxn id="123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7B9981D6-42FC-42B5-9C8F-A59D136819A5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01" name="Rechthoek 100">
              <a:extLst>
                <a:ext uri="{FF2B5EF4-FFF2-40B4-BE49-F238E27FC236}">
                  <a16:creationId xmlns:a16="http://schemas.microsoft.com/office/drawing/2014/main" id="{4414DF6E-6EFF-4921-8C47-E3BC89DC5A78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02" name="Rechte verbindingslijn 101">
              <a:extLst>
                <a:ext uri="{FF2B5EF4-FFF2-40B4-BE49-F238E27FC236}">
                  <a16:creationId xmlns:a16="http://schemas.microsoft.com/office/drawing/2014/main" id="{A94895C5-3C04-42DF-9AF7-CC37483B78A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03" name="Groep 102">
              <a:extLst>
                <a:ext uri="{FF2B5EF4-FFF2-40B4-BE49-F238E27FC236}">
                  <a16:creationId xmlns:a16="http://schemas.microsoft.com/office/drawing/2014/main" id="{8F753859-6636-4F6E-9521-FECA77165433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104" name="Groep 103">
                <a:extLst>
                  <a:ext uri="{FF2B5EF4-FFF2-40B4-BE49-F238E27FC236}">
                    <a16:creationId xmlns:a16="http://schemas.microsoft.com/office/drawing/2014/main" id="{42D09B9D-FA82-4FB6-AEAE-D557ABD62C45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107" name="Groep 106">
                  <a:extLst>
                    <a:ext uri="{FF2B5EF4-FFF2-40B4-BE49-F238E27FC236}">
                      <a16:creationId xmlns:a16="http://schemas.microsoft.com/office/drawing/2014/main" id="{F3653684-C886-41F9-A292-B2FC4E7AD184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114" name="Groep 113">
                    <a:extLst>
                      <a:ext uri="{FF2B5EF4-FFF2-40B4-BE49-F238E27FC236}">
                        <a16:creationId xmlns:a16="http://schemas.microsoft.com/office/drawing/2014/main" id="{DBD1CF23-2FE9-404D-B521-B59D681492D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117" name="Rechthoek 116">
                      <a:extLst>
                        <a:ext uri="{FF2B5EF4-FFF2-40B4-BE49-F238E27FC236}">
                          <a16:creationId xmlns:a16="http://schemas.microsoft.com/office/drawing/2014/main" id="{425219DD-2F18-41A0-954F-00DDA52179D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8" name="Rechthoek 117">
                      <a:extLst>
                        <a:ext uri="{FF2B5EF4-FFF2-40B4-BE49-F238E27FC236}">
                          <a16:creationId xmlns:a16="http://schemas.microsoft.com/office/drawing/2014/main" id="{7A5B30E3-2EF5-4060-BB88-ECEE1234F0D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9" name="Ovaal 118">
                      <a:extLst>
                        <a:ext uri="{FF2B5EF4-FFF2-40B4-BE49-F238E27FC236}">
                          <a16:creationId xmlns:a16="http://schemas.microsoft.com/office/drawing/2014/main" id="{2B0F65D7-7574-4F52-9056-83496306F65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115" name="Afbeelding 114">
                    <a:extLst>
                      <a:ext uri="{FF2B5EF4-FFF2-40B4-BE49-F238E27FC236}">
                        <a16:creationId xmlns:a16="http://schemas.microsoft.com/office/drawing/2014/main" id="{604C0D36-C222-46FB-B912-67DA336B124C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16" name="Afbeelding 115">
                    <a:extLst>
                      <a:ext uri="{FF2B5EF4-FFF2-40B4-BE49-F238E27FC236}">
                        <a16:creationId xmlns:a16="http://schemas.microsoft.com/office/drawing/2014/main" id="{7A8C796B-7E22-4DD7-8F5E-B4770F8CA9B1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8" name="Groep 107">
                  <a:extLst>
                    <a:ext uri="{FF2B5EF4-FFF2-40B4-BE49-F238E27FC236}">
                      <a16:creationId xmlns:a16="http://schemas.microsoft.com/office/drawing/2014/main" id="{958133A1-833E-47DA-87CE-DCF460D1A242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12" name="Rechthoek 111">
                    <a:extLst>
                      <a:ext uri="{FF2B5EF4-FFF2-40B4-BE49-F238E27FC236}">
                        <a16:creationId xmlns:a16="http://schemas.microsoft.com/office/drawing/2014/main" id="{ABD55A9B-DF91-4A47-8E10-C9E3CB05781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3" name="Rechthoek 112">
                    <a:extLst>
                      <a:ext uri="{FF2B5EF4-FFF2-40B4-BE49-F238E27FC236}">
                        <a16:creationId xmlns:a16="http://schemas.microsoft.com/office/drawing/2014/main" id="{B71F2485-85E0-4164-8CA1-B7A6078C2720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09" name="Groep 108">
                  <a:extLst>
                    <a:ext uri="{FF2B5EF4-FFF2-40B4-BE49-F238E27FC236}">
                      <a16:creationId xmlns:a16="http://schemas.microsoft.com/office/drawing/2014/main" id="{48789F39-4138-48D8-BD2D-F63BC0B728C3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10" name="Rechthoek 109">
                    <a:extLst>
                      <a:ext uri="{FF2B5EF4-FFF2-40B4-BE49-F238E27FC236}">
                        <a16:creationId xmlns:a16="http://schemas.microsoft.com/office/drawing/2014/main" id="{0F90E78E-0B1B-442F-BCA9-E8296FDA242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1" name="Rechthoek 110">
                    <a:extLst>
                      <a:ext uri="{FF2B5EF4-FFF2-40B4-BE49-F238E27FC236}">
                        <a16:creationId xmlns:a16="http://schemas.microsoft.com/office/drawing/2014/main" id="{074BC0BE-FC53-4007-BBEA-AE69C522A931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05" name="Rechthoek 104">
                <a:extLst>
                  <a:ext uri="{FF2B5EF4-FFF2-40B4-BE49-F238E27FC236}">
                    <a16:creationId xmlns:a16="http://schemas.microsoft.com/office/drawing/2014/main" id="{D070EE0B-78B2-474B-A89A-B554008B0D95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106" name="Gelijkbenige driehoek 105">
                <a:extLst>
                  <a:ext uri="{FF2B5EF4-FFF2-40B4-BE49-F238E27FC236}">
                    <a16:creationId xmlns:a16="http://schemas.microsoft.com/office/drawing/2014/main" id="{DB6FDCBD-9CEC-450B-9285-1C7D6C65BB83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54" name="Tijdelijke aanduiding voor tekst 40">
            <a:extLst>
              <a:ext uri="{FF2B5EF4-FFF2-40B4-BE49-F238E27FC236}">
                <a16:creationId xmlns:a16="http://schemas.microsoft.com/office/drawing/2014/main" id="{3A4A32F5-8211-407F-BF46-EFA74D72DB2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00052" y="288325"/>
            <a:ext cx="1458000" cy="486000"/>
          </a:xfr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1200" i="1"/>
            </a:lvl1pPr>
            <a:lvl2pPr>
              <a:defRPr/>
            </a:lvl2pPr>
          </a:lstStyle>
          <a:p>
            <a:pPr lvl="0"/>
            <a:r>
              <a:rPr lang="nl-NL" dirty="0"/>
              <a:t>(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verwijderen</a:t>
            </a:r>
            <a:r>
              <a:rPr lang="en-US" dirty="0"/>
              <a:t> </a:t>
            </a:r>
            <a:r>
              <a:rPr lang="en-US" dirty="0" err="1"/>
              <a:t>s.v.p</a:t>
            </a:r>
            <a:r>
              <a:rPr lang="en-US" dirty="0"/>
              <a:t>.)</a:t>
            </a:r>
          </a:p>
        </p:txBody>
      </p:sp>
      <p:sp>
        <p:nvSpPr>
          <p:cNvPr id="57" name="Tijdelijke aanduiding voor tekst 9">
            <a:extLst>
              <a:ext uri="{FF2B5EF4-FFF2-40B4-BE49-F238E27FC236}">
                <a16:creationId xmlns:a16="http://schemas.microsoft.com/office/drawing/2014/main" id="{695164CF-6430-450A-8A84-0988251271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328000" y="6138000"/>
            <a:ext cx="864000" cy="720000"/>
          </a:xfr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9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(Niet verwijderen s.v.p.)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13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% Foto, 50%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98501" y="741500"/>
            <a:ext cx="5217499" cy="490400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nl-NL" dirty="0"/>
              <a:t>Plaats hier uw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698500" y="1591900"/>
            <a:ext cx="5216739" cy="4546100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nl-NL" dirty="0"/>
              <a:t>Klik hier om uw tekst </a:t>
            </a:r>
            <a:r>
              <a:rPr lang="nl-NL" dirty="0" err="1"/>
              <a:t>to</a:t>
            </a:r>
            <a:r>
              <a:rPr lang="nl-NL" dirty="0"/>
              <a:t> te voegen, voor meer informatie kijkt u naar de instructies naast de slide.</a:t>
            </a:r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Platte 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Nummering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/>
              <a:t>Source</a:t>
            </a:r>
          </a:p>
          <a:p>
            <a:pPr lvl="6"/>
            <a:r>
              <a:rPr lang="nl-NL" dirty="0"/>
              <a:t>Introductie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14-2-2024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50% FOTO, 50% TEKST</a:t>
            </a:r>
          </a:p>
        </p:txBody>
      </p:sp>
      <p:sp>
        <p:nvSpPr>
          <p:cNvPr id="11" name="Tijdelijke aanduiding voor afbeelding 8"/>
          <p:cNvSpPr>
            <a:spLocks noGrp="1"/>
          </p:cNvSpPr>
          <p:nvPr>
            <p:ph type="pic" sz="quarter" idx="13" hasCustomPrompt="1"/>
          </p:nvPr>
        </p:nvSpPr>
        <p:spPr>
          <a:xfrm>
            <a:off x="6108700" y="1434"/>
            <a:ext cx="6083300" cy="68565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icoon om een foto in te voegen.</a:t>
            </a:r>
            <a:br>
              <a:rPr lang="nl-NL" dirty="0"/>
            </a:br>
            <a:r>
              <a:rPr lang="nl-NL" dirty="0"/>
              <a:t>Voor meer informatie kijkt u aan de zijkant van de slide.</a:t>
            </a:r>
          </a:p>
        </p:txBody>
      </p:sp>
      <p:grpSp>
        <p:nvGrpSpPr>
          <p:cNvPr id="89" name="Instructie">
            <a:extLst>
              <a:ext uri="{FF2B5EF4-FFF2-40B4-BE49-F238E27FC236}">
                <a16:creationId xmlns:a16="http://schemas.microsoft.com/office/drawing/2014/main" id="{6063269F-96ED-430F-95C4-487506ABD6D1}"/>
              </a:ext>
            </a:extLst>
          </p:cNvPr>
          <p:cNvGrpSpPr/>
          <p:nvPr userDrawn="1"/>
        </p:nvGrpSpPr>
        <p:grpSpPr>
          <a:xfrm>
            <a:off x="12391601" y="0"/>
            <a:ext cx="3183678" cy="5340257"/>
            <a:chOff x="12391601" y="0"/>
            <a:chExt cx="3183678" cy="5340257"/>
          </a:xfrm>
        </p:grpSpPr>
        <p:grpSp>
          <p:nvGrpSpPr>
            <p:cNvPr id="90" name="Meer informatie">
              <a:extLst>
                <a:ext uri="{FF2B5EF4-FFF2-40B4-BE49-F238E27FC236}">
                  <a16:creationId xmlns:a16="http://schemas.microsoft.com/office/drawing/2014/main" id="{8F2573CA-138E-44B8-B4D5-FB307095CC72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130" name="Freeform 101">
                <a:extLst>
                  <a:ext uri="{FF2B5EF4-FFF2-40B4-BE49-F238E27FC236}">
                    <a16:creationId xmlns:a16="http://schemas.microsoft.com/office/drawing/2014/main" id="{03CC3CE5-CD16-4D8E-8531-EEE0DBB866D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131" name="Rechthoek 130">
                <a:extLst>
                  <a:ext uri="{FF2B5EF4-FFF2-40B4-BE49-F238E27FC236}">
                    <a16:creationId xmlns:a16="http://schemas.microsoft.com/office/drawing/2014/main" id="{12E99D40-21ED-499C-8088-59AEE76A79E8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32" name="Rechte verbindingslijn 131">
                <a:extLst>
                  <a:ext uri="{FF2B5EF4-FFF2-40B4-BE49-F238E27FC236}">
                    <a16:creationId xmlns:a16="http://schemas.microsoft.com/office/drawing/2014/main" id="{559A330D-005A-49FD-B660-01C34D57074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91" name="Rechthoek 90">
              <a:extLst>
                <a:ext uri="{FF2B5EF4-FFF2-40B4-BE49-F238E27FC236}">
                  <a16:creationId xmlns:a16="http://schemas.microsoft.com/office/drawing/2014/main" id="{D7FE1701-CFD7-4B11-A67D-F4EDEF01B3A6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92" name="Ovaal 91">
              <a:extLst>
                <a:ext uri="{FF2B5EF4-FFF2-40B4-BE49-F238E27FC236}">
                  <a16:creationId xmlns:a16="http://schemas.microsoft.com/office/drawing/2014/main" id="{B7978C21-D9E2-46C9-8E6F-F42059F39C36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93" name="Rechte verbindingslijn 92">
              <a:extLst>
                <a:ext uri="{FF2B5EF4-FFF2-40B4-BE49-F238E27FC236}">
                  <a16:creationId xmlns:a16="http://schemas.microsoft.com/office/drawing/2014/main" id="{3101EEFD-836C-4507-8957-5517B1E9C7E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94" name="Rechte verbindingslijn 93">
              <a:extLst>
                <a:ext uri="{FF2B5EF4-FFF2-40B4-BE49-F238E27FC236}">
                  <a16:creationId xmlns:a16="http://schemas.microsoft.com/office/drawing/2014/main" id="{67EED537-F6C7-45F1-BD0C-01AF80389A6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AEEC1D50-2D9C-4098-94AB-FA049893017A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96" name="Rechte verbindingslijn 95">
              <a:extLst>
                <a:ext uri="{FF2B5EF4-FFF2-40B4-BE49-F238E27FC236}">
                  <a16:creationId xmlns:a16="http://schemas.microsoft.com/office/drawing/2014/main" id="{7F2DB320-AE93-496A-B296-C274A4700B1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7" name="Ovaal 96">
              <a:extLst>
                <a:ext uri="{FF2B5EF4-FFF2-40B4-BE49-F238E27FC236}">
                  <a16:creationId xmlns:a16="http://schemas.microsoft.com/office/drawing/2014/main" id="{16735277-3C3F-453C-A35F-697A24502A74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BEE6FAA8-E9CA-4E2A-AFBD-A91537AB6917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99" name="Groep 98">
              <a:extLst>
                <a:ext uri="{FF2B5EF4-FFF2-40B4-BE49-F238E27FC236}">
                  <a16:creationId xmlns:a16="http://schemas.microsoft.com/office/drawing/2014/main" id="{CDDC3E8C-4AE8-455C-8A78-211F1ECCD35C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27" name="Rechthoek 126">
                <a:extLst>
                  <a:ext uri="{FF2B5EF4-FFF2-40B4-BE49-F238E27FC236}">
                    <a16:creationId xmlns:a16="http://schemas.microsoft.com/office/drawing/2014/main" id="{AB3FF8C9-DAF9-48D9-947D-3511ABEF2651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28" name="Rechte verbindingslijn 127">
                <a:extLst>
                  <a:ext uri="{FF2B5EF4-FFF2-40B4-BE49-F238E27FC236}">
                    <a16:creationId xmlns:a16="http://schemas.microsoft.com/office/drawing/2014/main" id="{8D6E78EC-8E70-4E6B-82AB-226E9836D14F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29" name="Gelijkbenige driehoek 128">
                <a:extLst>
                  <a:ext uri="{FF2B5EF4-FFF2-40B4-BE49-F238E27FC236}">
                    <a16:creationId xmlns:a16="http://schemas.microsoft.com/office/drawing/2014/main" id="{449F7150-7B05-4A5A-A09B-9C3F887AAEB7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0" name="Groep 99">
              <a:extLst>
                <a:ext uri="{FF2B5EF4-FFF2-40B4-BE49-F238E27FC236}">
                  <a16:creationId xmlns:a16="http://schemas.microsoft.com/office/drawing/2014/main" id="{608C65B1-008D-476C-B59C-D0D964D312F3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121" name="Rechthoek 120">
                <a:extLst>
                  <a:ext uri="{FF2B5EF4-FFF2-40B4-BE49-F238E27FC236}">
                    <a16:creationId xmlns:a16="http://schemas.microsoft.com/office/drawing/2014/main" id="{4AA34125-23EA-4A09-BECF-4543BCC994DA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Ovaal 121">
                <a:extLst>
                  <a:ext uri="{FF2B5EF4-FFF2-40B4-BE49-F238E27FC236}">
                    <a16:creationId xmlns:a16="http://schemas.microsoft.com/office/drawing/2014/main" id="{501380C2-0D93-4611-951B-8C0A15A98CC5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3" name="Vrije vorm: vorm 122">
                <a:extLst>
                  <a:ext uri="{FF2B5EF4-FFF2-40B4-BE49-F238E27FC236}">
                    <a16:creationId xmlns:a16="http://schemas.microsoft.com/office/drawing/2014/main" id="{A7F89FBA-FF17-49D7-BAB9-4FA1B816C63C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4" name="Rechthoek: afgeronde hoeken 123">
                <a:extLst>
                  <a:ext uri="{FF2B5EF4-FFF2-40B4-BE49-F238E27FC236}">
                    <a16:creationId xmlns:a16="http://schemas.microsoft.com/office/drawing/2014/main" id="{466EDAA2-FFAE-4C11-BF1B-88ACEC758D46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5" name="Rechte verbindingslijn 124">
                <a:extLst>
                  <a:ext uri="{FF2B5EF4-FFF2-40B4-BE49-F238E27FC236}">
                    <a16:creationId xmlns:a16="http://schemas.microsoft.com/office/drawing/2014/main" id="{67CBD29C-96EC-447A-9D63-6BE04A5A3D3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26" name="Rechte verbindingslijn 125">
                <a:extLst>
                  <a:ext uri="{FF2B5EF4-FFF2-40B4-BE49-F238E27FC236}">
                    <a16:creationId xmlns:a16="http://schemas.microsoft.com/office/drawing/2014/main" id="{81ADBAAC-1522-4498-B89A-22C06E3698E4}"/>
                  </a:ext>
                </a:extLst>
              </p:cNvPr>
              <p:cNvCxnSpPr>
                <a:cxnSpLocks/>
                <a:stCxn id="124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01" name="Ovaal 100">
              <a:extLst>
                <a:ext uri="{FF2B5EF4-FFF2-40B4-BE49-F238E27FC236}">
                  <a16:creationId xmlns:a16="http://schemas.microsoft.com/office/drawing/2014/main" id="{5BB0E431-E60A-4EB5-82F6-D7BA7A9F9FB5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02" name="Rechthoek 101">
              <a:extLst>
                <a:ext uri="{FF2B5EF4-FFF2-40B4-BE49-F238E27FC236}">
                  <a16:creationId xmlns:a16="http://schemas.microsoft.com/office/drawing/2014/main" id="{D9D71DDC-2EA4-486E-9C7D-2A8537FEEA3A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03" name="Rechte verbindingslijn 102">
              <a:extLst>
                <a:ext uri="{FF2B5EF4-FFF2-40B4-BE49-F238E27FC236}">
                  <a16:creationId xmlns:a16="http://schemas.microsoft.com/office/drawing/2014/main" id="{AC92CEF6-612B-4585-9922-10B13AF5D1F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04" name="Groep 103">
              <a:extLst>
                <a:ext uri="{FF2B5EF4-FFF2-40B4-BE49-F238E27FC236}">
                  <a16:creationId xmlns:a16="http://schemas.microsoft.com/office/drawing/2014/main" id="{DAA3CA4A-B403-4835-8CA4-53D03BDE76E0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105" name="Groep 104">
                <a:extLst>
                  <a:ext uri="{FF2B5EF4-FFF2-40B4-BE49-F238E27FC236}">
                    <a16:creationId xmlns:a16="http://schemas.microsoft.com/office/drawing/2014/main" id="{D710CEB1-57BB-412D-A9ED-16CEAEB200D5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108" name="Groep 107">
                  <a:extLst>
                    <a:ext uri="{FF2B5EF4-FFF2-40B4-BE49-F238E27FC236}">
                      <a16:creationId xmlns:a16="http://schemas.microsoft.com/office/drawing/2014/main" id="{54E9A1F9-A112-443D-86DA-FDAAFBEE350C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115" name="Groep 114">
                    <a:extLst>
                      <a:ext uri="{FF2B5EF4-FFF2-40B4-BE49-F238E27FC236}">
                        <a16:creationId xmlns:a16="http://schemas.microsoft.com/office/drawing/2014/main" id="{56A864CE-D8D4-40D7-85D4-3B3D090C729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118" name="Rechthoek 117">
                      <a:extLst>
                        <a:ext uri="{FF2B5EF4-FFF2-40B4-BE49-F238E27FC236}">
                          <a16:creationId xmlns:a16="http://schemas.microsoft.com/office/drawing/2014/main" id="{9AE3180C-CD04-4F81-B4C8-2393C4188A7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9" name="Rechthoek 118">
                      <a:extLst>
                        <a:ext uri="{FF2B5EF4-FFF2-40B4-BE49-F238E27FC236}">
                          <a16:creationId xmlns:a16="http://schemas.microsoft.com/office/drawing/2014/main" id="{A9CA9D42-DFA7-4582-9260-A880C9EE3B6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0" name="Ovaal 119">
                      <a:extLst>
                        <a:ext uri="{FF2B5EF4-FFF2-40B4-BE49-F238E27FC236}">
                          <a16:creationId xmlns:a16="http://schemas.microsoft.com/office/drawing/2014/main" id="{184F1CC1-1157-467B-B8E5-0F2AB4A7E8A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116" name="Afbeelding 115">
                    <a:extLst>
                      <a:ext uri="{FF2B5EF4-FFF2-40B4-BE49-F238E27FC236}">
                        <a16:creationId xmlns:a16="http://schemas.microsoft.com/office/drawing/2014/main" id="{AB102B82-3597-4813-A347-47A990D35DA0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17" name="Afbeelding 116">
                    <a:extLst>
                      <a:ext uri="{FF2B5EF4-FFF2-40B4-BE49-F238E27FC236}">
                        <a16:creationId xmlns:a16="http://schemas.microsoft.com/office/drawing/2014/main" id="{7D9EF95C-EE7A-49D7-855D-E364559261FF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" name="Groep 108">
                  <a:extLst>
                    <a:ext uri="{FF2B5EF4-FFF2-40B4-BE49-F238E27FC236}">
                      <a16:creationId xmlns:a16="http://schemas.microsoft.com/office/drawing/2014/main" id="{1E91ECF9-2BC0-45E7-BCAE-FB10E912E118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13" name="Rechthoek 112">
                    <a:extLst>
                      <a:ext uri="{FF2B5EF4-FFF2-40B4-BE49-F238E27FC236}">
                        <a16:creationId xmlns:a16="http://schemas.microsoft.com/office/drawing/2014/main" id="{73FEA287-4788-4B33-93C7-8E20345ABEE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4" name="Rechthoek 113">
                    <a:extLst>
                      <a:ext uri="{FF2B5EF4-FFF2-40B4-BE49-F238E27FC236}">
                        <a16:creationId xmlns:a16="http://schemas.microsoft.com/office/drawing/2014/main" id="{5889EF4C-8F98-4285-A597-A316F48F46F7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10" name="Groep 109">
                  <a:extLst>
                    <a:ext uri="{FF2B5EF4-FFF2-40B4-BE49-F238E27FC236}">
                      <a16:creationId xmlns:a16="http://schemas.microsoft.com/office/drawing/2014/main" id="{92E940B5-A518-45EB-AA8B-FD93394F9135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11" name="Rechthoek 110">
                    <a:extLst>
                      <a:ext uri="{FF2B5EF4-FFF2-40B4-BE49-F238E27FC236}">
                        <a16:creationId xmlns:a16="http://schemas.microsoft.com/office/drawing/2014/main" id="{573DD6B0-8087-4E37-BCD7-DB07087B246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2" name="Rechthoek 111">
                    <a:extLst>
                      <a:ext uri="{FF2B5EF4-FFF2-40B4-BE49-F238E27FC236}">
                        <a16:creationId xmlns:a16="http://schemas.microsoft.com/office/drawing/2014/main" id="{B81D46EF-AAE3-4C52-BAE7-15E34424963C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06" name="Rechthoek 105">
                <a:extLst>
                  <a:ext uri="{FF2B5EF4-FFF2-40B4-BE49-F238E27FC236}">
                    <a16:creationId xmlns:a16="http://schemas.microsoft.com/office/drawing/2014/main" id="{A685C80C-E1F2-4A69-B497-F828BFA5EE15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107" name="Gelijkbenige driehoek 106">
                <a:extLst>
                  <a:ext uri="{FF2B5EF4-FFF2-40B4-BE49-F238E27FC236}">
                    <a16:creationId xmlns:a16="http://schemas.microsoft.com/office/drawing/2014/main" id="{7E3D44A6-FDF6-484F-AA44-1B2A7B7740F7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54" name="Tijdelijke aanduiding voor tekst 40">
            <a:extLst>
              <a:ext uri="{FF2B5EF4-FFF2-40B4-BE49-F238E27FC236}">
                <a16:creationId xmlns:a16="http://schemas.microsoft.com/office/drawing/2014/main" id="{30B496B2-C325-48AB-8C5B-CE57B3D0BA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400052" y="288325"/>
            <a:ext cx="1458000" cy="486000"/>
          </a:xfr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1200" i="1"/>
            </a:lvl1pPr>
            <a:lvl2pPr>
              <a:defRPr/>
            </a:lvl2pPr>
          </a:lstStyle>
          <a:p>
            <a:pPr lvl="0"/>
            <a:r>
              <a:rPr lang="nl-NL" dirty="0"/>
              <a:t>(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verwijderen</a:t>
            </a:r>
            <a:r>
              <a:rPr lang="en-US" dirty="0"/>
              <a:t> </a:t>
            </a:r>
            <a:r>
              <a:rPr lang="en-US" dirty="0" err="1"/>
              <a:t>s.v.p</a:t>
            </a:r>
            <a:r>
              <a:rPr lang="en-US" dirty="0"/>
              <a:t>.)</a:t>
            </a:r>
          </a:p>
        </p:txBody>
      </p:sp>
      <p:sp>
        <p:nvSpPr>
          <p:cNvPr id="56" name="Tijdelijke aanduiding voor tekst 9">
            <a:extLst>
              <a:ext uri="{FF2B5EF4-FFF2-40B4-BE49-F238E27FC236}">
                <a16:creationId xmlns:a16="http://schemas.microsoft.com/office/drawing/2014/main" id="{609C23A6-BC7C-445B-80BE-E35D4660E4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328000" y="6138000"/>
            <a:ext cx="864000" cy="720000"/>
          </a:xfr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9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(Niet verwijderen s.v.p.)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64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% Foto, 25%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98501" y="741500"/>
            <a:ext cx="3721642" cy="490400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nl-NL" dirty="0"/>
              <a:t>Plaats hier uw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698500" y="1591900"/>
            <a:ext cx="3721100" cy="4546100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nl-NL" dirty="0"/>
              <a:t>Klik hier om uw tekst </a:t>
            </a:r>
            <a:r>
              <a:rPr lang="nl-NL" dirty="0" err="1"/>
              <a:t>to</a:t>
            </a:r>
            <a:r>
              <a:rPr lang="nl-NL" dirty="0"/>
              <a:t> te voegen, voor meer informatie kijkt u naar </a:t>
            </a:r>
            <a:br>
              <a:rPr lang="nl-NL" dirty="0"/>
            </a:br>
            <a:r>
              <a:rPr lang="nl-NL" dirty="0"/>
              <a:t>de instructies naast de slide.</a:t>
            </a:r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Platte 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Nummering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/>
              <a:t>Source</a:t>
            </a:r>
          </a:p>
          <a:p>
            <a:pPr lvl="6"/>
            <a:r>
              <a:rPr lang="nl-NL" dirty="0"/>
              <a:t>Introductie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14-2-2024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75% FOTO, 25% TEKST</a:t>
            </a:r>
          </a:p>
        </p:txBody>
      </p:sp>
      <p:sp>
        <p:nvSpPr>
          <p:cNvPr id="88" name="Tijdelijke aanduiding voor afbeelding 8"/>
          <p:cNvSpPr>
            <a:spLocks noGrp="1"/>
          </p:cNvSpPr>
          <p:nvPr>
            <p:ph type="pic" sz="quarter" idx="14" hasCustomPrompt="1"/>
          </p:nvPr>
        </p:nvSpPr>
        <p:spPr>
          <a:xfrm>
            <a:off x="4779600" y="1434"/>
            <a:ext cx="7401650" cy="68565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icoon om een foto in te voegen.</a:t>
            </a:r>
            <a:br>
              <a:rPr lang="nl-NL" dirty="0"/>
            </a:br>
            <a:r>
              <a:rPr lang="nl-NL" dirty="0"/>
              <a:t>Voor meer informatie kijkt u aan de zijkant van de slide.</a:t>
            </a:r>
          </a:p>
        </p:txBody>
      </p:sp>
      <p:grpSp>
        <p:nvGrpSpPr>
          <p:cNvPr id="90" name="Instructie">
            <a:extLst>
              <a:ext uri="{FF2B5EF4-FFF2-40B4-BE49-F238E27FC236}">
                <a16:creationId xmlns:a16="http://schemas.microsoft.com/office/drawing/2014/main" id="{C12D08D6-F50A-4727-B187-B828F9EE80F5}"/>
              </a:ext>
            </a:extLst>
          </p:cNvPr>
          <p:cNvGrpSpPr/>
          <p:nvPr userDrawn="1"/>
        </p:nvGrpSpPr>
        <p:grpSpPr>
          <a:xfrm>
            <a:off x="12391601" y="0"/>
            <a:ext cx="3183678" cy="5340257"/>
            <a:chOff x="12391601" y="0"/>
            <a:chExt cx="3183678" cy="5340257"/>
          </a:xfrm>
        </p:grpSpPr>
        <p:grpSp>
          <p:nvGrpSpPr>
            <p:cNvPr id="91" name="Meer informatie">
              <a:extLst>
                <a:ext uri="{FF2B5EF4-FFF2-40B4-BE49-F238E27FC236}">
                  <a16:creationId xmlns:a16="http://schemas.microsoft.com/office/drawing/2014/main" id="{D7500587-8AFB-42FE-AB73-8DFDCAB50568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131" name="Freeform 101">
                <a:extLst>
                  <a:ext uri="{FF2B5EF4-FFF2-40B4-BE49-F238E27FC236}">
                    <a16:creationId xmlns:a16="http://schemas.microsoft.com/office/drawing/2014/main" id="{172ADD91-ABB1-4F52-BFF9-5B166016D61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132" name="Rechthoek 131">
                <a:extLst>
                  <a:ext uri="{FF2B5EF4-FFF2-40B4-BE49-F238E27FC236}">
                    <a16:creationId xmlns:a16="http://schemas.microsoft.com/office/drawing/2014/main" id="{E597B7A3-8BB3-4681-8217-0F2BD8F23C9E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33" name="Rechte verbindingslijn 132">
                <a:extLst>
                  <a:ext uri="{FF2B5EF4-FFF2-40B4-BE49-F238E27FC236}">
                    <a16:creationId xmlns:a16="http://schemas.microsoft.com/office/drawing/2014/main" id="{7232C3EF-090A-40A7-A505-57C96213172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0DF9E659-D224-4040-B88A-2F1B7B5EF22F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93" name="Ovaal 92">
              <a:extLst>
                <a:ext uri="{FF2B5EF4-FFF2-40B4-BE49-F238E27FC236}">
                  <a16:creationId xmlns:a16="http://schemas.microsoft.com/office/drawing/2014/main" id="{92FEA302-A899-4989-B572-01C2099429FD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94" name="Rechte verbindingslijn 93">
              <a:extLst>
                <a:ext uri="{FF2B5EF4-FFF2-40B4-BE49-F238E27FC236}">
                  <a16:creationId xmlns:a16="http://schemas.microsoft.com/office/drawing/2014/main" id="{2DC924C7-B775-40E2-A447-4177CDE49ED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95" name="Rechte verbindingslijn 94">
              <a:extLst>
                <a:ext uri="{FF2B5EF4-FFF2-40B4-BE49-F238E27FC236}">
                  <a16:creationId xmlns:a16="http://schemas.microsoft.com/office/drawing/2014/main" id="{115CD92B-B44E-48B5-A447-1ED16557234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6" name="Rechthoek 95">
              <a:extLst>
                <a:ext uri="{FF2B5EF4-FFF2-40B4-BE49-F238E27FC236}">
                  <a16:creationId xmlns:a16="http://schemas.microsoft.com/office/drawing/2014/main" id="{A2AA6E18-AFB7-4D90-B559-0AC3210736EE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97" name="Rechte verbindingslijn 96">
              <a:extLst>
                <a:ext uri="{FF2B5EF4-FFF2-40B4-BE49-F238E27FC236}">
                  <a16:creationId xmlns:a16="http://schemas.microsoft.com/office/drawing/2014/main" id="{8A5F8767-9A70-4C4B-8327-F68E92846D0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8" name="Ovaal 97">
              <a:extLst>
                <a:ext uri="{FF2B5EF4-FFF2-40B4-BE49-F238E27FC236}">
                  <a16:creationId xmlns:a16="http://schemas.microsoft.com/office/drawing/2014/main" id="{F361BF05-4AB3-46F9-9298-C522F201009A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99" name="Rechthoek 98">
              <a:extLst>
                <a:ext uri="{FF2B5EF4-FFF2-40B4-BE49-F238E27FC236}">
                  <a16:creationId xmlns:a16="http://schemas.microsoft.com/office/drawing/2014/main" id="{740F1E99-B4AC-49BC-8DB5-F4233E13771D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00" name="Groep 99">
              <a:extLst>
                <a:ext uri="{FF2B5EF4-FFF2-40B4-BE49-F238E27FC236}">
                  <a16:creationId xmlns:a16="http://schemas.microsoft.com/office/drawing/2014/main" id="{C2CDA779-B055-4A6B-8129-B0ACF459F370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28" name="Rechthoek 127">
                <a:extLst>
                  <a:ext uri="{FF2B5EF4-FFF2-40B4-BE49-F238E27FC236}">
                    <a16:creationId xmlns:a16="http://schemas.microsoft.com/office/drawing/2014/main" id="{899959BA-78F7-44CE-868F-5D49A09639E5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29" name="Rechte verbindingslijn 128">
                <a:extLst>
                  <a:ext uri="{FF2B5EF4-FFF2-40B4-BE49-F238E27FC236}">
                    <a16:creationId xmlns:a16="http://schemas.microsoft.com/office/drawing/2014/main" id="{51F4F5C8-878B-4AE0-8D51-8AE386097FFA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30" name="Gelijkbenige driehoek 129">
                <a:extLst>
                  <a:ext uri="{FF2B5EF4-FFF2-40B4-BE49-F238E27FC236}">
                    <a16:creationId xmlns:a16="http://schemas.microsoft.com/office/drawing/2014/main" id="{641087CE-A834-44F8-AD16-628014822112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1" name="Groep 100">
              <a:extLst>
                <a:ext uri="{FF2B5EF4-FFF2-40B4-BE49-F238E27FC236}">
                  <a16:creationId xmlns:a16="http://schemas.microsoft.com/office/drawing/2014/main" id="{FEF2AA3A-BB1E-4D63-B839-CAF9156D58D1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122" name="Rechthoek 121">
                <a:extLst>
                  <a:ext uri="{FF2B5EF4-FFF2-40B4-BE49-F238E27FC236}">
                    <a16:creationId xmlns:a16="http://schemas.microsoft.com/office/drawing/2014/main" id="{4D333672-3085-489E-98BC-82F92A4D0BDF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Ovaal 122">
                <a:extLst>
                  <a:ext uri="{FF2B5EF4-FFF2-40B4-BE49-F238E27FC236}">
                    <a16:creationId xmlns:a16="http://schemas.microsoft.com/office/drawing/2014/main" id="{05B1846F-0608-4397-8663-5A8E99A7234E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4" name="Vrije vorm: vorm 123">
                <a:extLst>
                  <a:ext uri="{FF2B5EF4-FFF2-40B4-BE49-F238E27FC236}">
                    <a16:creationId xmlns:a16="http://schemas.microsoft.com/office/drawing/2014/main" id="{061ED490-1C08-46B2-942A-0BB236C78DBA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5" name="Rechthoek: afgeronde hoeken 124">
                <a:extLst>
                  <a:ext uri="{FF2B5EF4-FFF2-40B4-BE49-F238E27FC236}">
                    <a16:creationId xmlns:a16="http://schemas.microsoft.com/office/drawing/2014/main" id="{FD9CDE65-C29E-492D-A136-770FCD778EA9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6" name="Rechte verbindingslijn 125">
                <a:extLst>
                  <a:ext uri="{FF2B5EF4-FFF2-40B4-BE49-F238E27FC236}">
                    <a16:creationId xmlns:a16="http://schemas.microsoft.com/office/drawing/2014/main" id="{BC417112-6FE9-4F18-96F0-460AA0B737C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27" name="Rechte verbindingslijn 126">
                <a:extLst>
                  <a:ext uri="{FF2B5EF4-FFF2-40B4-BE49-F238E27FC236}">
                    <a16:creationId xmlns:a16="http://schemas.microsoft.com/office/drawing/2014/main" id="{16357959-27E2-4F87-9854-9E4EB9A15991}"/>
                  </a:ext>
                </a:extLst>
              </p:cNvPr>
              <p:cNvCxnSpPr>
                <a:cxnSpLocks/>
                <a:stCxn id="125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02" name="Ovaal 101">
              <a:extLst>
                <a:ext uri="{FF2B5EF4-FFF2-40B4-BE49-F238E27FC236}">
                  <a16:creationId xmlns:a16="http://schemas.microsoft.com/office/drawing/2014/main" id="{B78614A6-AA6E-4911-BE11-AE3C185ED665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25D20C89-256B-4158-B79D-8501004DDD26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04" name="Rechte verbindingslijn 103">
              <a:extLst>
                <a:ext uri="{FF2B5EF4-FFF2-40B4-BE49-F238E27FC236}">
                  <a16:creationId xmlns:a16="http://schemas.microsoft.com/office/drawing/2014/main" id="{F5A6A86E-FBEB-4B54-9D74-062202A9938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05" name="Groep 104">
              <a:extLst>
                <a:ext uri="{FF2B5EF4-FFF2-40B4-BE49-F238E27FC236}">
                  <a16:creationId xmlns:a16="http://schemas.microsoft.com/office/drawing/2014/main" id="{A06FDF8E-ED5F-42FD-84CD-74BFD4920DDE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106" name="Groep 105">
                <a:extLst>
                  <a:ext uri="{FF2B5EF4-FFF2-40B4-BE49-F238E27FC236}">
                    <a16:creationId xmlns:a16="http://schemas.microsoft.com/office/drawing/2014/main" id="{0DEFC420-02FC-4B2E-8813-9DF48D0505AE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109" name="Groep 108">
                  <a:extLst>
                    <a:ext uri="{FF2B5EF4-FFF2-40B4-BE49-F238E27FC236}">
                      <a16:creationId xmlns:a16="http://schemas.microsoft.com/office/drawing/2014/main" id="{9BE8329D-0A03-404E-B690-8969AD6FCCEF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116" name="Groep 115">
                    <a:extLst>
                      <a:ext uri="{FF2B5EF4-FFF2-40B4-BE49-F238E27FC236}">
                        <a16:creationId xmlns:a16="http://schemas.microsoft.com/office/drawing/2014/main" id="{980173AC-2533-4327-800D-C75D4BDCED86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119" name="Rechthoek 118">
                      <a:extLst>
                        <a:ext uri="{FF2B5EF4-FFF2-40B4-BE49-F238E27FC236}">
                          <a16:creationId xmlns:a16="http://schemas.microsoft.com/office/drawing/2014/main" id="{DFE55518-BA86-4F71-B73A-303E15B42DC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0" name="Rechthoek 119">
                      <a:extLst>
                        <a:ext uri="{FF2B5EF4-FFF2-40B4-BE49-F238E27FC236}">
                          <a16:creationId xmlns:a16="http://schemas.microsoft.com/office/drawing/2014/main" id="{15C3F6A4-478B-4388-B009-6786EDB69F1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1" name="Ovaal 120">
                      <a:extLst>
                        <a:ext uri="{FF2B5EF4-FFF2-40B4-BE49-F238E27FC236}">
                          <a16:creationId xmlns:a16="http://schemas.microsoft.com/office/drawing/2014/main" id="{9BEB0991-DA94-416D-AE2E-9FF30D04065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117" name="Afbeelding 116">
                    <a:extLst>
                      <a:ext uri="{FF2B5EF4-FFF2-40B4-BE49-F238E27FC236}">
                        <a16:creationId xmlns:a16="http://schemas.microsoft.com/office/drawing/2014/main" id="{D3EA33BD-C324-461D-AE36-A0F35BF4C21A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18" name="Afbeelding 117">
                    <a:extLst>
                      <a:ext uri="{FF2B5EF4-FFF2-40B4-BE49-F238E27FC236}">
                        <a16:creationId xmlns:a16="http://schemas.microsoft.com/office/drawing/2014/main" id="{59761C85-BAD7-49A8-86CF-51EB964B59F2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" name="Groep 109">
                  <a:extLst>
                    <a:ext uri="{FF2B5EF4-FFF2-40B4-BE49-F238E27FC236}">
                      <a16:creationId xmlns:a16="http://schemas.microsoft.com/office/drawing/2014/main" id="{5EB5BF1B-A69C-4D2A-B94F-2DCBD3F56216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14" name="Rechthoek 113">
                    <a:extLst>
                      <a:ext uri="{FF2B5EF4-FFF2-40B4-BE49-F238E27FC236}">
                        <a16:creationId xmlns:a16="http://schemas.microsoft.com/office/drawing/2014/main" id="{2BCBB1B4-8D3E-4DAD-9670-905C9D7898E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5" name="Rechthoek 114">
                    <a:extLst>
                      <a:ext uri="{FF2B5EF4-FFF2-40B4-BE49-F238E27FC236}">
                        <a16:creationId xmlns:a16="http://schemas.microsoft.com/office/drawing/2014/main" id="{F1A9C763-8984-455D-9328-C4F55EC88286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11" name="Groep 110">
                  <a:extLst>
                    <a:ext uri="{FF2B5EF4-FFF2-40B4-BE49-F238E27FC236}">
                      <a16:creationId xmlns:a16="http://schemas.microsoft.com/office/drawing/2014/main" id="{100C5E6E-8D56-4348-B147-0C5FCAF25B6E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12" name="Rechthoek 111">
                    <a:extLst>
                      <a:ext uri="{FF2B5EF4-FFF2-40B4-BE49-F238E27FC236}">
                        <a16:creationId xmlns:a16="http://schemas.microsoft.com/office/drawing/2014/main" id="{1A36DE35-F4E0-42BB-BD6F-316CA2992AF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3" name="Rechthoek 112">
                    <a:extLst>
                      <a:ext uri="{FF2B5EF4-FFF2-40B4-BE49-F238E27FC236}">
                        <a16:creationId xmlns:a16="http://schemas.microsoft.com/office/drawing/2014/main" id="{23A551A8-21C3-45C2-9A1E-CCB13530C6AE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07" name="Rechthoek 106">
                <a:extLst>
                  <a:ext uri="{FF2B5EF4-FFF2-40B4-BE49-F238E27FC236}">
                    <a16:creationId xmlns:a16="http://schemas.microsoft.com/office/drawing/2014/main" id="{19BE65CB-92A9-4B47-860B-4427E7A2D956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108" name="Gelijkbenige driehoek 107">
                <a:extLst>
                  <a:ext uri="{FF2B5EF4-FFF2-40B4-BE49-F238E27FC236}">
                    <a16:creationId xmlns:a16="http://schemas.microsoft.com/office/drawing/2014/main" id="{D7EA1B41-F678-4973-976B-E9A7F9A0A137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54" name="Tijdelijke aanduiding voor tekst 40">
            <a:extLst>
              <a:ext uri="{FF2B5EF4-FFF2-40B4-BE49-F238E27FC236}">
                <a16:creationId xmlns:a16="http://schemas.microsoft.com/office/drawing/2014/main" id="{14BB72ED-5A89-441D-9A06-57302C44CE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00052" y="288325"/>
            <a:ext cx="1458000" cy="486000"/>
          </a:xfr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1200" i="1"/>
            </a:lvl1pPr>
            <a:lvl2pPr>
              <a:defRPr/>
            </a:lvl2pPr>
          </a:lstStyle>
          <a:p>
            <a:pPr lvl="0"/>
            <a:r>
              <a:rPr lang="nl-NL" dirty="0"/>
              <a:t>(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verwijderen</a:t>
            </a:r>
            <a:r>
              <a:rPr lang="en-US" dirty="0"/>
              <a:t> </a:t>
            </a:r>
            <a:r>
              <a:rPr lang="en-US" dirty="0" err="1"/>
              <a:t>s.v.p</a:t>
            </a:r>
            <a:r>
              <a:rPr lang="en-US" dirty="0"/>
              <a:t>.)</a:t>
            </a:r>
          </a:p>
        </p:txBody>
      </p:sp>
      <p:sp>
        <p:nvSpPr>
          <p:cNvPr id="56" name="Tijdelijke aanduiding voor tekst 9">
            <a:extLst>
              <a:ext uri="{FF2B5EF4-FFF2-40B4-BE49-F238E27FC236}">
                <a16:creationId xmlns:a16="http://schemas.microsoft.com/office/drawing/2014/main" id="{CDFA06CE-F675-4685-AE06-3047A2D256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328000" y="6138000"/>
            <a:ext cx="864000" cy="720000"/>
          </a:xfr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9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(Niet verwijderen s.v.p.)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15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8"/>
          <p:cNvSpPr>
            <a:spLocks noGrp="1"/>
          </p:cNvSpPr>
          <p:nvPr>
            <p:ph type="pic" sz="quarter" idx="13" hasCustomPrompt="1"/>
          </p:nvPr>
        </p:nvSpPr>
        <p:spPr>
          <a:xfrm>
            <a:off x="698500" y="1591899"/>
            <a:ext cx="10773500" cy="4545375"/>
          </a:xfrm>
          <a:prstGeom prst="roundRect">
            <a:avLst>
              <a:gd name="adj" fmla="val 2729"/>
            </a:avLst>
          </a:prstGeom>
          <a:solidFill>
            <a:schemeClr val="bg1">
              <a:lumMod val="95000"/>
            </a:schemeClr>
          </a:solidFill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icoon om een foto in te voegen.</a:t>
            </a:r>
            <a:br>
              <a:rPr lang="nl-NL" dirty="0"/>
            </a:br>
            <a:r>
              <a:rPr lang="nl-NL" dirty="0"/>
              <a:t>Voor meer informatie kijkt u aan de zijkant van de slide.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14-2-2024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100% FOTO</a:t>
            </a:r>
          </a:p>
        </p:txBody>
      </p:sp>
      <p:sp>
        <p:nvSpPr>
          <p:cNvPr id="97" name="Titel 9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Plaats hier uw titel</a:t>
            </a:r>
          </a:p>
        </p:txBody>
      </p:sp>
      <p:grpSp>
        <p:nvGrpSpPr>
          <p:cNvPr id="52" name="Instructie">
            <a:extLst>
              <a:ext uri="{FF2B5EF4-FFF2-40B4-BE49-F238E27FC236}">
                <a16:creationId xmlns:a16="http://schemas.microsoft.com/office/drawing/2014/main" id="{1DAA30D8-8EA6-4961-8DFC-6CC2F074BCAE}"/>
              </a:ext>
            </a:extLst>
          </p:cNvPr>
          <p:cNvGrpSpPr/>
          <p:nvPr userDrawn="1"/>
        </p:nvGrpSpPr>
        <p:grpSpPr>
          <a:xfrm>
            <a:off x="12391601" y="0"/>
            <a:ext cx="3183678" cy="5340257"/>
            <a:chOff x="12391601" y="0"/>
            <a:chExt cx="3183678" cy="5340257"/>
          </a:xfrm>
        </p:grpSpPr>
        <p:grpSp>
          <p:nvGrpSpPr>
            <p:cNvPr id="83" name="Meer informatie">
              <a:extLst>
                <a:ext uri="{FF2B5EF4-FFF2-40B4-BE49-F238E27FC236}">
                  <a16:creationId xmlns:a16="http://schemas.microsoft.com/office/drawing/2014/main" id="{66CFA8DA-7B4E-40AF-B704-E011266C3FBA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124" name="Freeform 101">
                <a:extLst>
                  <a:ext uri="{FF2B5EF4-FFF2-40B4-BE49-F238E27FC236}">
                    <a16:creationId xmlns:a16="http://schemas.microsoft.com/office/drawing/2014/main" id="{E2285D04-33CF-4727-9DD9-A05493C775B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125" name="Rechthoek 124">
                <a:extLst>
                  <a:ext uri="{FF2B5EF4-FFF2-40B4-BE49-F238E27FC236}">
                    <a16:creationId xmlns:a16="http://schemas.microsoft.com/office/drawing/2014/main" id="{AF5A83C2-EBB4-4BFC-BD2F-ECC1CC7E8187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26" name="Rechte verbindingslijn 125">
                <a:extLst>
                  <a:ext uri="{FF2B5EF4-FFF2-40B4-BE49-F238E27FC236}">
                    <a16:creationId xmlns:a16="http://schemas.microsoft.com/office/drawing/2014/main" id="{A86DF63C-948F-4F57-A284-C52A7A97D63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EB872835-0368-4E44-8592-4B6E86E9AC83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85" name="Ovaal 84">
              <a:extLst>
                <a:ext uri="{FF2B5EF4-FFF2-40B4-BE49-F238E27FC236}">
                  <a16:creationId xmlns:a16="http://schemas.microsoft.com/office/drawing/2014/main" id="{D34FE244-8B6A-42FD-A1C6-C18D65A5D64B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86" name="Rechte verbindingslijn 85">
              <a:extLst>
                <a:ext uri="{FF2B5EF4-FFF2-40B4-BE49-F238E27FC236}">
                  <a16:creationId xmlns:a16="http://schemas.microsoft.com/office/drawing/2014/main" id="{53733BD0-602F-478D-BEAE-E339DA9D04C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87" name="Rechte verbindingslijn 86">
              <a:extLst>
                <a:ext uri="{FF2B5EF4-FFF2-40B4-BE49-F238E27FC236}">
                  <a16:creationId xmlns:a16="http://schemas.microsoft.com/office/drawing/2014/main" id="{85F1CB8E-2DC3-4513-BD9C-7F2F5BD68F8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88" name="Rechthoek 87">
              <a:extLst>
                <a:ext uri="{FF2B5EF4-FFF2-40B4-BE49-F238E27FC236}">
                  <a16:creationId xmlns:a16="http://schemas.microsoft.com/office/drawing/2014/main" id="{7168AC84-E513-4613-AEB9-210C50E67E06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89" name="Rechte verbindingslijn 88">
              <a:extLst>
                <a:ext uri="{FF2B5EF4-FFF2-40B4-BE49-F238E27FC236}">
                  <a16:creationId xmlns:a16="http://schemas.microsoft.com/office/drawing/2014/main" id="{16277080-F692-4924-B9E8-2509681EBBD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0" name="Ovaal 89">
              <a:extLst>
                <a:ext uri="{FF2B5EF4-FFF2-40B4-BE49-F238E27FC236}">
                  <a16:creationId xmlns:a16="http://schemas.microsoft.com/office/drawing/2014/main" id="{14637DB2-1581-49C6-A456-D9145D3F86BE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91" name="Rechthoek 90">
              <a:extLst>
                <a:ext uri="{FF2B5EF4-FFF2-40B4-BE49-F238E27FC236}">
                  <a16:creationId xmlns:a16="http://schemas.microsoft.com/office/drawing/2014/main" id="{5997CCE8-9847-4D8F-BA18-57AA10B50854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92" name="Groep 91">
              <a:extLst>
                <a:ext uri="{FF2B5EF4-FFF2-40B4-BE49-F238E27FC236}">
                  <a16:creationId xmlns:a16="http://schemas.microsoft.com/office/drawing/2014/main" id="{9B979BAA-DF42-4EB3-846E-D5435FFEE24B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21" name="Rechthoek 120">
                <a:extLst>
                  <a:ext uri="{FF2B5EF4-FFF2-40B4-BE49-F238E27FC236}">
                    <a16:creationId xmlns:a16="http://schemas.microsoft.com/office/drawing/2014/main" id="{C142C88A-94AF-4BA7-BF71-4A416C955CE8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22" name="Rechte verbindingslijn 121">
                <a:extLst>
                  <a:ext uri="{FF2B5EF4-FFF2-40B4-BE49-F238E27FC236}">
                    <a16:creationId xmlns:a16="http://schemas.microsoft.com/office/drawing/2014/main" id="{831B5C34-4358-4B6D-8C65-528247AD8AC5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23" name="Gelijkbenige driehoek 122">
                <a:extLst>
                  <a:ext uri="{FF2B5EF4-FFF2-40B4-BE49-F238E27FC236}">
                    <a16:creationId xmlns:a16="http://schemas.microsoft.com/office/drawing/2014/main" id="{6B605A55-81FF-402A-92D5-A3B32C263CE6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3" name="Groep 92">
              <a:extLst>
                <a:ext uri="{FF2B5EF4-FFF2-40B4-BE49-F238E27FC236}">
                  <a16:creationId xmlns:a16="http://schemas.microsoft.com/office/drawing/2014/main" id="{8D6887E1-14B9-43B5-B489-CD225520EF0B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115" name="Rechthoek 114">
                <a:extLst>
                  <a:ext uri="{FF2B5EF4-FFF2-40B4-BE49-F238E27FC236}">
                    <a16:creationId xmlns:a16="http://schemas.microsoft.com/office/drawing/2014/main" id="{748F9553-AD39-4CDC-BF50-DF91EB41EB4C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" name="Ovaal 115">
                <a:extLst>
                  <a:ext uri="{FF2B5EF4-FFF2-40B4-BE49-F238E27FC236}">
                    <a16:creationId xmlns:a16="http://schemas.microsoft.com/office/drawing/2014/main" id="{6D46F831-4773-4AA3-A419-F6E504FC10C4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7" name="Vrije vorm: vorm 116">
                <a:extLst>
                  <a:ext uri="{FF2B5EF4-FFF2-40B4-BE49-F238E27FC236}">
                    <a16:creationId xmlns:a16="http://schemas.microsoft.com/office/drawing/2014/main" id="{F7C5053A-942D-44E4-A4D5-064521FECFB8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8" name="Rechthoek: afgeronde hoeken 117">
                <a:extLst>
                  <a:ext uri="{FF2B5EF4-FFF2-40B4-BE49-F238E27FC236}">
                    <a16:creationId xmlns:a16="http://schemas.microsoft.com/office/drawing/2014/main" id="{3521322D-AC85-4D54-8801-DF2619E01DA0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19" name="Rechte verbindingslijn 118">
                <a:extLst>
                  <a:ext uri="{FF2B5EF4-FFF2-40B4-BE49-F238E27FC236}">
                    <a16:creationId xmlns:a16="http://schemas.microsoft.com/office/drawing/2014/main" id="{911A05D7-1388-4FC8-B19F-6EB176D474C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20" name="Rechte verbindingslijn 119">
                <a:extLst>
                  <a:ext uri="{FF2B5EF4-FFF2-40B4-BE49-F238E27FC236}">
                    <a16:creationId xmlns:a16="http://schemas.microsoft.com/office/drawing/2014/main" id="{E32A734F-E8FA-4C59-B924-6A6640E41D5A}"/>
                  </a:ext>
                </a:extLst>
              </p:cNvPr>
              <p:cNvCxnSpPr>
                <a:cxnSpLocks/>
                <a:stCxn id="118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94" name="Ovaal 93">
              <a:extLst>
                <a:ext uri="{FF2B5EF4-FFF2-40B4-BE49-F238E27FC236}">
                  <a16:creationId xmlns:a16="http://schemas.microsoft.com/office/drawing/2014/main" id="{58E107A9-8659-4311-A360-0FA2A4808D1D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F5AE8FEC-EBAE-4EBB-891F-99F5CFFD1277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96" name="Rechte verbindingslijn 95">
              <a:extLst>
                <a:ext uri="{FF2B5EF4-FFF2-40B4-BE49-F238E27FC236}">
                  <a16:creationId xmlns:a16="http://schemas.microsoft.com/office/drawing/2014/main" id="{35B36357-33B5-4FE7-85DC-950653E5FB6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98" name="Groep 97">
              <a:extLst>
                <a:ext uri="{FF2B5EF4-FFF2-40B4-BE49-F238E27FC236}">
                  <a16:creationId xmlns:a16="http://schemas.microsoft.com/office/drawing/2014/main" id="{10F9624B-1707-4C9F-ADAC-8760A9D70A08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99" name="Groep 98">
                <a:extLst>
                  <a:ext uri="{FF2B5EF4-FFF2-40B4-BE49-F238E27FC236}">
                    <a16:creationId xmlns:a16="http://schemas.microsoft.com/office/drawing/2014/main" id="{8278A8DF-24D9-4F2F-831B-A62532468536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102" name="Groep 101">
                  <a:extLst>
                    <a:ext uri="{FF2B5EF4-FFF2-40B4-BE49-F238E27FC236}">
                      <a16:creationId xmlns:a16="http://schemas.microsoft.com/office/drawing/2014/main" id="{345193C4-E5EC-4C67-B464-BC06CC0EF6F9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109" name="Groep 108">
                    <a:extLst>
                      <a:ext uri="{FF2B5EF4-FFF2-40B4-BE49-F238E27FC236}">
                        <a16:creationId xmlns:a16="http://schemas.microsoft.com/office/drawing/2014/main" id="{DB1DB139-5ED5-49AF-946E-35236AC25798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112" name="Rechthoek 111">
                      <a:extLst>
                        <a:ext uri="{FF2B5EF4-FFF2-40B4-BE49-F238E27FC236}">
                          <a16:creationId xmlns:a16="http://schemas.microsoft.com/office/drawing/2014/main" id="{32E78277-CDE3-4A41-8267-62465E69FC2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3" name="Rechthoek 112">
                      <a:extLst>
                        <a:ext uri="{FF2B5EF4-FFF2-40B4-BE49-F238E27FC236}">
                          <a16:creationId xmlns:a16="http://schemas.microsoft.com/office/drawing/2014/main" id="{7392213B-A1B7-4828-8C53-C3ED0431CB4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4" name="Ovaal 113">
                      <a:extLst>
                        <a:ext uri="{FF2B5EF4-FFF2-40B4-BE49-F238E27FC236}">
                          <a16:creationId xmlns:a16="http://schemas.microsoft.com/office/drawing/2014/main" id="{6F5F4D7C-71C5-43D8-8077-5F6A8CE8AA8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110" name="Afbeelding 109">
                    <a:extLst>
                      <a:ext uri="{FF2B5EF4-FFF2-40B4-BE49-F238E27FC236}">
                        <a16:creationId xmlns:a16="http://schemas.microsoft.com/office/drawing/2014/main" id="{FC34925D-C854-46D5-AF1E-193FEB914DC0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11" name="Afbeelding 110">
                    <a:extLst>
                      <a:ext uri="{FF2B5EF4-FFF2-40B4-BE49-F238E27FC236}">
                        <a16:creationId xmlns:a16="http://schemas.microsoft.com/office/drawing/2014/main" id="{5981691F-0572-4A53-83BF-7880ECDEC0EB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" name="Groep 102">
                  <a:extLst>
                    <a:ext uri="{FF2B5EF4-FFF2-40B4-BE49-F238E27FC236}">
                      <a16:creationId xmlns:a16="http://schemas.microsoft.com/office/drawing/2014/main" id="{25F03658-BEAB-445D-B244-A1F318C15475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07" name="Rechthoek 106">
                    <a:extLst>
                      <a:ext uri="{FF2B5EF4-FFF2-40B4-BE49-F238E27FC236}">
                        <a16:creationId xmlns:a16="http://schemas.microsoft.com/office/drawing/2014/main" id="{53DA52D3-9D38-4948-B759-9FDF4586500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8" name="Rechthoek 107">
                    <a:extLst>
                      <a:ext uri="{FF2B5EF4-FFF2-40B4-BE49-F238E27FC236}">
                        <a16:creationId xmlns:a16="http://schemas.microsoft.com/office/drawing/2014/main" id="{DCF911A2-9070-47F0-AF1D-49A12C0657AB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04" name="Groep 103">
                  <a:extLst>
                    <a:ext uri="{FF2B5EF4-FFF2-40B4-BE49-F238E27FC236}">
                      <a16:creationId xmlns:a16="http://schemas.microsoft.com/office/drawing/2014/main" id="{5EDDF8E4-A59C-431B-BF35-A53008BDB2CD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05" name="Rechthoek 104">
                    <a:extLst>
                      <a:ext uri="{FF2B5EF4-FFF2-40B4-BE49-F238E27FC236}">
                        <a16:creationId xmlns:a16="http://schemas.microsoft.com/office/drawing/2014/main" id="{C3401B6F-6A0C-447B-8C45-DEB53A1330A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6" name="Rechthoek 105">
                    <a:extLst>
                      <a:ext uri="{FF2B5EF4-FFF2-40B4-BE49-F238E27FC236}">
                        <a16:creationId xmlns:a16="http://schemas.microsoft.com/office/drawing/2014/main" id="{FAC75800-AC5E-4C8B-901B-1445E3223B76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00" name="Rechthoek 99">
                <a:extLst>
                  <a:ext uri="{FF2B5EF4-FFF2-40B4-BE49-F238E27FC236}">
                    <a16:creationId xmlns:a16="http://schemas.microsoft.com/office/drawing/2014/main" id="{512E4F18-6BE2-4ED7-AA89-6D590794C3BC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101" name="Gelijkbenige driehoek 100">
                <a:extLst>
                  <a:ext uri="{FF2B5EF4-FFF2-40B4-BE49-F238E27FC236}">
                    <a16:creationId xmlns:a16="http://schemas.microsoft.com/office/drawing/2014/main" id="{F989E67B-6F07-4924-B06F-068F9CA477EF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9875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Foto (Vol scher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icoon om een foto in te voegen.</a:t>
            </a:r>
            <a:br>
              <a:rPr lang="nl-NL" dirty="0"/>
            </a:br>
            <a:r>
              <a:rPr lang="nl-NL" dirty="0"/>
              <a:t>Voor meer informatie kijkt u aan de zijkant van de slide.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14-2-2024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100% FOTO (VOL SCHERM)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Plaats hier uw titel</a:t>
            </a:r>
          </a:p>
        </p:txBody>
      </p:sp>
      <p:grpSp>
        <p:nvGrpSpPr>
          <p:cNvPr id="55" name="Instructie">
            <a:extLst>
              <a:ext uri="{FF2B5EF4-FFF2-40B4-BE49-F238E27FC236}">
                <a16:creationId xmlns:a16="http://schemas.microsoft.com/office/drawing/2014/main" id="{C44E10A6-9EE7-4872-AD77-418A61C70314}"/>
              </a:ext>
            </a:extLst>
          </p:cNvPr>
          <p:cNvGrpSpPr/>
          <p:nvPr userDrawn="1"/>
        </p:nvGrpSpPr>
        <p:grpSpPr>
          <a:xfrm>
            <a:off x="12391601" y="0"/>
            <a:ext cx="3183678" cy="5340257"/>
            <a:chOff x="12391601" y="0"/>
            <a:chExt cx="3183678" cy="5340257"/>
          </a:xfrm>
        </p:grpSpPr>
        <p:grpSp>
          <p:nvGrpSpPr>
            <p:cNvPr id="56" name="Meer informatie">
              <a:extLst>
                <a:ext uri="{FF2B5EF4-FFF2-40B4-BE49-F238E27FC236}">
                  <a16:creationId xmlns:a16="http://schemas.microsoft.com/office/drawing/2014/main" id="{B126B17B-EE79-4898-BF9E-3E76EC21B368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97" name="Freeform 101">
                <a:extLst>
                  <a:ext uri="{FF2B5EF4-FFF2-40B4-BE49-F238E27FC236}">
                    <a16:creationId xmlns:a16="http://schemas.microsoft.com/office/drawing/2014/main" id="{908544A4-A4EA-47D4-8C2A-52EEC9C4C79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98" name="Rechthoek 97">
                <a:extLst>
                  <a:ext uri="{FF2B5EF4-FFF2-40B4-BE49-F238E27FC236}">
                    <a16:creationId xmlns:a16="http://schemas.microsoft.com/office/drawing/2014/main" id="{6DA4037C-6E2D-4417-AA1F-20BA26C58FC3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99" name="Rechte verbindingslijn 98">
                <a:extLst>
                  <a:ext uri="{FF2B5EF4-FFF2-40B4-BE49-F238E27FC236}">
                    <a16:creationId xmlns:a16="http://schemas.microsoft.com/office/drawing/2014/main" id="{91AC5177-B60F-422F-987E-80F2A8F3FE6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57" name="Rechthoek 56">
              <a:extLst>
                <a:ext uri="{FF2B5EF4-FFF2-40B4-BE49-F238E27FC236}">
                  <a16:creationId xmlns:a16="http://schemas.microsoft.com/office/drawing/2014/main" id="{21DB14F1-7B52-4038-9F87-45E850CACD65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58" name="Ovaal 57">
              <a:extLst>
                <a:ext uri="{FF2B5EF4-FFF2-40B4-BE49-F238E27FC236}">
                  <a16:creationId xmlns:a16="http://schemas.microsoft.com/office/drawing/2014/main" id="{73315F44-0813-4178-9019-5C6601FF2411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59" name="Rechte verbindingslijn 58">
              <a:extLst>
                <a:ext uri="{FF2B5EF4-FFF2-40B4-BE49-F238E27FC236}">
                  <a16:creationId xmlns:a16="http://schemas.microsoft.com/office/drawing/2014/main" id="{33AA3C67-1A1C-4AA1-AE62-2B57D507BC7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60" name="Rechte verbindingslijn 59">
              <a:extLst>
                <a:ext uri="{FF2B5EF4-FFF2-40B4-BE49-F238E27FC236}">
                  <a16:creationId xmlns:a16="http://schemas.microsoft.com/office/drawing/2014/main" id="{8275B3C4-E3EC-45B4-A231-89DD2CDAD59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1" name="Rechthoek 60">
              <a:extLst>
                <a:ext uri="{FF2B5EF4-FFF2-40B4-BE49-F238E27FC236}">
                  <a16:creationId xmlns:a16="http://schemas.microsoft.com/office/drawing/2014/main" id="{8273062E-B136-4847-A997-FFEB4AE03441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62" name="Rechte verbindingslijn 61">
              <a:extLst>
                <a:ext uri="{FF2B5EF4-FFF2-40B4-BE49-F238E27FC236}">
                  <a16:creationId xmlns:a16="http://schemas.microsoft.com/office/drawing/2014/main" id="{F1FB2D2D-6216-4C5A-BF22-58D6A7B5269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3" name="Ovaal 62">
              <a:extLst>
                <a:ext uri="{FF2B5EF4-FFF2-40B4-BE49-F238E27FC236}">
                  <a16:creationId xmlns:a16="http://schemas.microsoft.com/office/drawing/2014/main" id="{A0B7F36E-C816-4933-99B4-0E9B62826726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64" name="Rechthoek 63">
              <a:extLst>
                <a:ext uri="{FF2B5EF4-FFF2-40B4-BE49-F238E27FC236}">
                  <a16:creationId xmlns:a16="http://schemas.microsoft.com/office/drawing/2014/main" id="{3F091267-5509-4290-B372-18785FF3566F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65" name="Groep 64">
              <a:extLst>
                <a:ext uri="{FF2B5EF4-FFF2-40B4-BE49-F238E27FC236}">
                  <a16:creationId xmlns:a16="http://schemas.microsoft.com/office/drawing/2014/main" id="{33F5F649-219C-4919-BC32-560991B2A7FC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94" name="Rechthoek 93">
                <a:extLst>
                  <a:ext uri="{FF2B5EF4-FFF2-40B4-BE49-F238E27FC236}">
                    <a16:creationId xmlns:a16="http://schemas.microsoft.com/office/drawing/2014/main" id="{5A1CEA2A-50E1-453B-A7BD-74E5071B1CCB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95" name="Rechte verbindingslijn 94">
                <a:extLst>
                  <a:ext uri="{FF2B5EF4-FFF2-40B4-BE49-F238E27FC236}">
                    <a16:creationId xmlns:a16="http://schemas.microsoft.com/office/drawing/2014/main" id="{1EE9A4B2-D386-410C-B003-E5A9093ACF88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96" name="Gelijkbenige driehoek 95">
                <a:extLst>
                  <a:ext uri="{FF2B5EF4-FFF2-40B4-BE49-F238E27FC236}">
                    <a16:creationId xmlns:a16="http://schemas.microsoft.com/office/drawing/2014/main" id="{509614DD-7594-47D4-BE66-63234FB63EB8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6" name="Groep 65">
              <a:extLst>
                <a:ext uri="{FF2B5EF4-FFF2-40B4-BE49-F238E27FC236}">
                  <a16:creationId xmlns:a16="http://schemas.microsoft.com/office/drawing/2014/main" id="{CDC3A1E2-39D2-48C1-8CB4-A4488384B08C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88" name="Rechthoek 87">
                <a:extLst>
                  <a:ext uri="{FF2B5EF4-FFF2-40B4-BE49-F238E27FC236}">
                    <a16:creationId xmlns:a16="http://schemas.microsoft.com/office/drawing/2014/main" id="{252C0EC5-32EE-4B9C-BB67-64A264CFCC1C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Ovaal 88">
                <a:extLst>
                  <a:ext uri="{FF2B5EF4-FFF2-40B4-BE49-F238E27FC236}">
                    <a16:creationId xmlns:a16="http://schemas.microsoft.com/office/drawing/2014/main" id="{2AB7189D-322C-45F5-ABB0-193A030D49CB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90" name="Vrije vorm: vorm 89">
                <a:extLst>
                  <a:ext uri="{FF2B5EF4-FFF2-40B4-BE49-F238E27FC236}">
                    <a16:creationId xmlns:a16="http://schemas.microsoft.com/office/drawing/2014/main" id="{88C69189-387E-42B3-BC44-83FFF0A238A5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91" name="Rechthoek: afgeronde hoeken 90">
                <a:extLst>
                  <a:ext uri="{FF2B5EF4-FFF2-40B4-BE49-F238E27FC236}">
                    <a16:creationId xmlns:a16="http://schemas.microsoft.com/office/drawing/2014/main" id="{CB6C0FB3-B6CE-4051-85B8-AE4707F9F3A8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92" name="Rechte verbindingslijn 91">
                <a:extLst>
                  <a:ext uri="{FF2B5EF4-FFF2-40B4-BE49-F238E27FC236}">
                    <a16:creationId xmlns:a16="http://schemas.microsoft.com/office/drawing/2014/main" id="{C5EBECD3-8287-4CE8-9703-76E8480CACC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3" name="Rechte verbindingslijn 92">
                <a:extLst>
                  <a:ext uri="{FF2B5EF4-FFF2-40B4-BE49-F238E27FC236}">
                    <a16:creationId xmlns:a16="http://schemas.microsoft.com/office/drawing/2014/main" id="{BC68F81D-936E-4563-9DFD-A19AB71CFAB1}"/>
                  </a:ext>
                </a:extLst>
              </p:cNvPr>
              <p:cNvCxnSpPr>
                <a:cxnSpLocks/>
                <a:stCxn id="91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67" name="Ovaal 66">
              <a:extLst>
                <a:ext uri="{FF2B5EF4-FFF2-40B4-BE49-F238E27FC236}">
                  <a16:creationId xmlns:a16="http://schemas.microsoft.com/office/drawing/2014/main" id="{38EAC8A1-89CC-454A-8351-03BCDD331B0B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68" name="Rechthoek 67">
              <a:extLst>
                <a:ext uri="{FF2B5EF4-FFF2-40B4-BE49-F238E27FC236}">
                  <a16:creationId xmlns:a16="http://schemas.microsoft.com/office/drawing/2014/main" id="{25D93A54-23E0-4B05-9028-056B5857AE5E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69" name="Rechte verbindingslijn 68">
              <a:extLst>
                <a:ext uri="{FF2B5EF4-FFF2-40B4-BE49-F238E27FC236}">
                  <a16:creationId xmlns:a16="http://schemas.microsoft.com/office/drawing/2014/main" id="{2B0E0EAF-ED46-454C-A017-7E752B97E63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70" name="Groep 69">
              <a:extLst>
                <a:ext uri="{FF2B5EF4-FFF2-40B4-BE49-F238E27FC236}">
                  <a16:creationId xmlns:a16="http://schemas.microsoft.com/office/drawing/2014/main" id="{40BF2FC9-8548-4EDB-A8BD-3CA5DABA36AC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71" name="Groep 70">
                <a:extLst>
                  <a:ext uri="{FF2B5EF4-FFF2-40B4-BE49-F238E27FC236}">
                    <a16:creationId xmlns:a16="http://schemas.microsoft.com/office/drawing/2014/main" id="{BB23C566-D011-41CC-8E0B-2F94D396AFDF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74" name="Groep 73">
                  <a:extLst>
                    <a:ext uri="{FF2B5EF4-FFF2-40B4-BE49-F238E27FC236}">
                      <a16:creationId xmlns:a16="http://schemas.microsoft.com/office/drawing/2014/main" id="{4487018F-CAE1-432F-8E1C-921124B62D9D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81" name="Groep 80">
                    <a:extLst>
                      <a:ext uri="{FF2B5EF4-FFF2-40B4-BE49-F238E27FC236}">
                        <a16:creationId xmlns:a16="http://schemas.microsoft.com/office/drawing/2014/main" id="{F40E1F41-7DF4-4B5B-9E38-69B28F9925B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85" name="Rechthoek 84">
                      <a:extLst>
                        <a:ext uri="{FF2B5EF4-FFF2-40B4-BE49-F238E27FC236}">
                          <a16:creationId xmlns:a16="http://schemas.microsoft.com/office/drawing/2014/main" id="{C9ACD094-9666-4095-9797-31F693DF1D6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6" name="Rechthoek 85">
                      <a:extLst>
                        <a:ext uri="{FF2B5EF4-FFF2-40B4-BE49-F238E27FC236}">
                          <a16:creationId xmlns:a16="http://schemas.microsoft.com/office/drawing/2014/main" id="{334F1D8E-ED4A-4C87-979D-6CEEF46A2BE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7" name="Ovaal 86">
                      <a:extLst>
                        <a:ext uri="{FF2B5EF4-FFF2-40B4-BE49-F238E27FC236}">
                          <a16:creationId xmlns:a16="http://schemas.microsoft.com/office/drawing/2014/main" id="{FB990DFD-88BC-4F9B-A743-5389707804E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82" name="Afbeelding 81">
                    <a:extLst>
                      <a:ext uri="{FF2B5EF4-FFF2-40B4-BE49-F238E27FC236}">
                        <a16:creationId xmlns:a16="http://schemas.microsoft.com/office/drawing/2014/main" id="{01D32763-C7BA-4CF1-B15F-A6B2571CBE69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83" name="Afbeelding 82">
                    <a:extLst>
                      <a:ext uri="{FF2B5EF4-FFF2-40B4-BE49-F238E27FC236}">
                        <a16:creationId xmlns:a16="http://schemas.microsoft.com/office/drawing/2014/main" id="{08CC253B-0C37-4309-A195-7DE480C091C2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5" name="Groep 74">
                  <a:extLst>
                    <a:ext uri="{FF2B5EF4-FFF2-40B4-BE49-F238E27FC236}">
                      <a16:creationId xmlns:a16="http://schemas.microsoft.com/office/drawing/2014/main" id="{E89BA5B9-DB72-4928-99A9-B283595344FE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79" name="Rechthoek 78">
                    <a:extLst>
                      <a:ext uri="{FF2B5EF4-FFF2-40B4-BE49-F238E27FC236}">
                        <a16:creationId xmlns:a16="http://schemas.microsoft.com/office/drawing/2014/main" id="{B85E3A34-F3E7-4EA3-97A1-F44E334908F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0" name="Rechthoek 79">
                    <a:extLst>
                      <a:ext uri="{FF2B5EF4-FFF2-40B4-BE49-F238E27FC236}">
                        <a16:creationId xmlns:a16="http://schemas.microsoft.com/office/drawing/2014/main" id="{F12E1B24-4CE4-4A1D-8CAA-52564EC88206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76" name="Groep 75">
                  <a:extLst>
                    <a:ext uri="{FF2B5EF4-FFF2-40B4-BE49-F238E27FC236}">
                      <a16:creationId xmlns:a16="http://schemas.microsoft.com/office/drawing/2014/main" id="{C750415B-4C85-4D61-B141-BC6249F41DED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77" name="Rechthoek 76">
                    <a:extLst>
                      <a:ext uri="{FF2B5EF4-FFF2-40B4-BE49-F238E27FC236}">
                        <a16:creationId xmlns:a16="http://schemas.microsoft.com/office/drawing/2014/main" id="{8D8455A4-4FD7-43D4-A693-8836D1DAB15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8" name="Rechthoek 77">
                    <a:extLst>
                      <a:ext uri="{FF2B5EF4-FFF2-40B4-BE49-F238E27FC236}">
                        <a16:creationId xmlns:a16="http://schemas.microsoft.com/office/drawing/2014/main" id="{00BF07EF-17F7-4ED0-82C9-449C0CB9340B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72" name="Rechthoek 71">
                <a:extLst>
                  <a:ext uri="{FF2B5EF4-FFF2-40B4-BE49-F238E27FC236}">
                    <a16:creationId xmlns:a16="http://schemas.microsoft.com/office/drawing/2014/main" id="{A8E0875C-83D1-47A7-BC5D-9A9B4515D958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73" name="Gelijkbenige driehoek 72">
                <a:extLst>
                  <a:ext uri="{FF2B5EF4-FFF2-40B4-BE49-F238E27FC236}">
                    <a16:creationId xmlns:a16="http://schemas.microsoft.com/office/drawing/2014/main" id="{7D2644E9-65C2-4BC9-9FD8-53076FAA9DED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53" name="Tijdelijke aanduiding voor tekst 40">
            <a:extLst>
              <a:ext uri="{FF2B5EF4-FFF2-40B4-BE49-F238E27FC236}">
                <a16:creationId xmlns:a16="http://schemas.microsoft.com/office/drawing/2014/main" id="{7130045E-57E8-4832-AA41-C530CFB89F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400052" y="288325"/>
            <a:ext cx="1458000" cy="486000"/>
          </a:xfr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1200" i="1"/>
            </a:lvl1pPr>
            <a:lvl2pPr>
              <a:defRPr/>
            </a:lvl2pPr>
          </a:lstStyle>
          <a:p>
            <a:pPr lvl="0"/>
            <a:r>
              <a:rPr lang="nl-NL" dirty="0"/>
              <a:t>(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verwijderen</a:t>
            </a:r>
            <a:r>
              <a:rPr lang="en-US" dirty="0"/>
              <a:t> </a:t>
            </a:r>
            <a:r>
              <a:rPr lang="en-US" dirty="0" err="1"/>
              <a:t>s.v.p</a:t>
            </a:r>
            <a:r>
              <a:rPr lang="en-US" dirty="0"/>
              <a:t>.)</a:t>
            </a:r>
          </a:p>
        </p:txBody>
      </p:sp>
      <p:sp>
        <p:nvSpPr>
          <p:cNvPr id="100" name="Tijdelijke aanduiding voor tekst 9">
            <a:extLst>
              <a:ext uri="{FF2B5EF4-FFF2-40B4-BE49-F238E27FC236}">
                <a16:creationId xmlns:a16="http://schemas.microsoft.com/office/drawing/2014/main" id="{EB15DEF0-B99D-4F7B-A556-9B894013F5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328000" y="6138000"/>
            <a:ext cx="864000" cy="720000"/>
          </a:xfr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9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(Niet verwijderen s.v.p.)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63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animati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lucht, buiten, persoon, zitten&#10;&#10;Beschrijving is gegenereerd met zeer hoge betrouwbaarheid">
            <a:extLst>
              <a:ext uri="{FF2B5EF4-FFF2-40B4-BE49-F238E27FC236}">
                <a16:creationId xmlns:a16="http://schemas.microsoft.com/office/drawing/2014/main" id="{943F0FA8-FD24-4533-89CD-9A8F771FB2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6372114" cy="6858001"/>
          </a:xfrm>
          <a:prstGeom prst="rect">
            <a:avLst/>
          </a:prstGeom>
        </p:spPr>
      </p:pic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14-2-2024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5" name="Tekstvak 4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0" i="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Calibri" panose="020F0502020204030204" pitchFamily="34" charset="0"/>
              </a:rPr>
              <a:t>LOGO-ANIMATIE</a:t>
            </a:r>
          </a:p>
        </p:txBody>
      </p:sp>
      <p:sp>
        <p:nvSpPr>
          <p:cNvPr id="39" name="Tekstvak 38"/>
          <p:cNvSpPr txBox="1"/>
          <p:nvPr userDrawn="1"/>
        </p:nvSpPr>
        <p:spPr>
          <a:xfrm>
            <a:off x="0" y="-912789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0" dirty="0">
                <a:solidFill>
                  <a:schemeClr val="bg2"/>
                </a:solidFill>
                <a:latin typeface="+mj-lt"/>
                <a:cs typeface="Calibri" panose="020F0502020204030204" pitchFamily="34" charset="0"/>
              </a:rPr>
              <a:t>ALFA ACCOUNTANTS</a:t>
            </a:r>
          </a:p>
        </p:txBody>
      </p:sp>
      <p:sp>
        <p:nvSpPr>
          <p:cNvPr id="41" name="Rechthoek 40">
            <a:extLst>
              <a:ext uri="{FF2B5EF4-FFF2-40B4-BE49-F238E27FC236}">
                <a16:creationId xmlns:a16="http://schemas.microsoft.com/office/drawing/2014/main" id="{B57EA286-C191-41C2-94E8-2275C56D6F6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8000">
                <a:schemeClr val="tx1">
                  <a:lumMod val="75000"/>
                  <a:lumOff val="25000"/>
                  <a:alpha val="0"/>
                </a:schemeClr>
              </a:gs>
              <a:gs pos="0">
                <a:schemeClr val="tx1">
                  <a:lumMod val="90000"/>
                  <a:lumOff val="10000"/>
                  <a:alpha val="72000"/>
                </a:schemeClr>
              </a:gs>
            </a:gsLst>
            <a:lin ang="18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4"/>
          <p:cNvGrpSpPr>
            <a:grpSpLocks noChangeAspect="1"/>
          </p:cNvGrpSpPr>
          <p:nvPr userDrawn="1"/>
        </p:nvGrpSpPr>
        <p:grpSpPr bwMode="auto">
          <a:xfrm>
            <a:off x="3556000" y="2580927"/>
            <a:ext cx="5080000" cy="1696146"/>
            <a:chOff x="2636" y="1758"/>
            <a:chExt cx="2408" cy="804"/>
          </a:xfrm>
          <a:solidFill>
            <a:schemeClr val="bg1"/>
          </a:solidFill>
          <a:effectLst>
            <a:outerShdw blurRad="254000" dist="12700" dir="2700000" algn="tl" rotWithShape="0">
              <a:prstClr val="black">
                <a:alpha val="35000"/>
              </a:prstClr>
            </a:outerShdw>
          </a:effectLst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2636" y="2045"/>
              <a:ext cx="195" cy="232"/>
            </a:xfrm>
            <a:custGeom>
              <a:avLst/>
              <a:gdLst>
                <a:gd name="T0" fmla="*/ 37 w 93"/>
                <a:gd name="T1" fmla="*/ 97 h 110"/>
                <a:gd name="T2" fmla="*/ 17 w 93"/>
                <a:gd name="T3" fmla="*/ 90 h 110"/>
                <a:gd name="T4" fmla="*/ 13 w 93"/>
                <a:gd name="T5" fmla="*/ 75 h 110"/>
                <a:gd name="T6" fmla="*/ 60 w 93"/>
                <a:gd name="T7" fmla="*/ 55 h 110"/>
                <a:gd name="T8" fmla="*/ 70 w 93"/>
                <a:gd name="T9" fmla="*/ 55 h 110"/>
                <a:gd name="T10" fmla="*/ 37 w 93"/>
                <a:gd name="T11" fmla="*/ 97 h 110"/>
                <a:gd name="T12" fmla="*/ 82 w 93"/>
                <a:gd name="T13" fmla="*/ 39 h 110"/>
                <a:gd name="T14" fmla="*/ 73 w 93"/>
                <a:gd name="T15" fmla="*/ 9 h 110"/>
                <a:gd name="T16" fmla="*/ 47 w 93"/>
                <a:gd name="T17" fmla="*/ 0 h 110"/>
                <a:gd name="T18" fmla="*/ 8 w 93"/>
                <a:gd name="T19" fmla="*/ 14 h 110"/>
                <a:gd name="T20" fmla="*/ 15 w 93"/>
                <a:gd name="T21" fmla="*/ 24 h 110"/>
                <a:gd name="T22" fmla="*/ 46 w 93"/>
                <a:gd name="T23" fmla="*/ 12 h 110"/>
                <a:gd name="T24" fmla="*/ 64 w 93"/>
                <a:gd name="T25" fmla="*/ 18 h 110"/>
                <a:gd name="T26" fmla="*/ 70 w 93"/>
                <a:gd name="T27" fmla="*/ 39 h 110"/>
                <a:gd name="T28" fmla="*/ 70 w 93"/>
                <a:gd name="T29" fmla="*/ 42 h 110"/>
                <a:gd name="T30" fmla="*/ 60 w 93"/>
                <a:gd name="T31" fmla="*/ 42 h 110"/>
                <a:gd name="T32" fmla="*/ 1 w 93"/>
                <a:gd name="T33" fmla="*/ 73 h 110"/>
                <a:gd name="T34" fmla="*/ 8 w 93"/>
                <a:gd name="T35" fmla="*/ 99 h 110"/>
                <a:gd name="T36" fmla="*/ 36 w 93"/>
                <a:gd name="T37" fmla="*/ 110 h 110"/>
                <a:gd name="T38" fmla="*/ 69 w 93"/>
                <a:gd name="T39" fmla="*/ 89 h 110"/>
                <a:gd name="T40" fmla="*/ 69 w 93"/>
                <a:gd name="T41" fmla="*/ 108 h 110"/>
                <a:gd name="T42" fmla="*/ 93 w 93"/>
                <a:gd name="T43" fmla="*/ 108 h 110"/>
                <a:gd name="T44" fmla="*/ 93 w 93"/>
                <a:gd name="T45" fmla="*/ 96 h 110"/>
                <a:gd name="T46" fmla="*/ 81 w 93"/>
                <a:gd name="T47" fmla="*/ 96 h 110"/>
                <a:gd name="T48" fmla="*/ 82 w 93"/>
                <a:gd name="T49" fmla="*/ 3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3" h="110">
                  <a:moveTo>
                    <a:pt x="37" y="97"/>
                  </a:moveTo>
                  <a:cubicBezTo>
                    <a:pt x="28" y="97"/>
                    <a:pt x="21" y="95"/>
                    <a:pt x="17" y="90"/>
                  </a:cubicBezTo>
                  <a:cubicBezTo>
                    <a:pt x="14" y="87"/>
                    <a:pt x="12" y="81"/>
                    <a:pt x="13" y="75"/>
                  </a:cubicBezTo>
                  <a:cubicBezTo>
                    <a:pt x="15" y="61"/>
                    <a:pt x="30" y="55"/>
                    <a:pt x="60" y="55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69" y="83"/>
                    <a:pt x="50" y="97"/>
                    <a:pt x="37" y="97"/>
                  </a:cubicBezTo>
                  <a:moveTo>
                    <a:pt x="82" y="39"/>
                  </a:moveTo>
                  <a:cubicBezTo>
                    <a:pt x="82" y="26"/>
                    <a:pt x="79" y="16"/>
                    <a:pt x="73" y="9"/>
                  </a:cubicBezTo>
                  <a:cubicBezTo>
                    <a:pt x="65" y="1"/>
                    <a:pt x="54" y="0"/>
                    <a:pt x="47" y="0"/>
                  </a:cubicBezTo>
                  <a:cubicBezTo>
                    <a:pt x="31" y="0"/>
                    <a:pt x="16" y="8"/>
                    <a:pt x="8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22" y="19"/>
                    <a:pt x="33" y="12"/>
                    <a:pt x="46" y="12"/>
                  </a:cubicBezTo>
                  <a:cubicBezTo>
                    <a:pt x="54" y="12"/>
                    <a:pt x="60" y="14"/>
                    <a:pt x="64" y="18"/>
                  </a:cubicBezTo>
                  <a:cubicBezTo>
                    <a:pt x="68" y="22"/>
                    <a:pt x="70" y="29"/>
                    <a:pt x="70" y="39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37" y="42"/>
                    <a:pt x="5" y="46"/>
                    <a:pt x="1" y="73"/>
                  </a:cubicBezTo>
                  <a:cubicBezTo>
                    <a:pt x="0" y="83"/>
                    <a:pt x="2" y="92"/>
                    <a:pt x="8" y="99"/>
                  </a:cubicBezTo>
                  <a:cubicBezTo>
                    <a:pt x="14" y="106"/>
                    <a:pt x="24" y="110"/>
                    <a:pt x="36" y="110"/>
                  </a:cubicBezTo>
                  <a:cubicBezTo>
                    <a:pt x="50" y="110"/>
                    <a:pt x="63" y="101"/>
                    <a:pt x="69" y="89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93" y="108"/>
                    <a:pt x="93" y="108"/>
                    <a:pt x="93" y="108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81" y="96"/>
                    <a:pt x="81" y="96"/>
                    <a:pt x="81" y="96"/>
                  </a:cubicBezTo>
                  <a:lnTo>
                    <a:pt x="82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6"/>
            <p:cNvSpPr>
              <a:spLocks noEditPoints="1"/>
            </p:cNvSpPr>
            <p:nvPr/>
          </p:nvSpPr>
          <p:spPr bwMode="auto">
            <a:xfrm>
              <a:off x="3082" y="2045"/>
              <a:ext cx="197" cy="232"/>
            </a:xfrm>
            <a:custGeom>
              <a:avLst/>
              <a:gdLst>
                <a:gd name="T0" fmla="*/ 37 w 94"/>
                <a:gd name="T1" fmla="*/ 97 h 110"/>
                <a:gd name="T2" fmla="*/ 18 w 94"/>
                <a:gd name="T3" fmla="*/ 90 h 110"/>
                <a:gd name="T4" fmla="*/ 14 w 94"/>
                <a:gd name="T5" fmla="*/ 75 h 110"/>
                <a:gd name="T6" fmla="*/ 61 w 94"/>
                <a:gd name="T7" fmla="*/ 55 h 110"/>
                <a:gd name="T8" fmla="*/ 70 w 94"/>
                <a:gd name="T9" fmla="*/ 55 h 110"/>
                <a:gd name="T10" fmla="*/ 37 w 94"/>
                <a:gd name="T11" fmla="*/ 97 h 110"/>
                <a:gd name="T12" fmla="*/ 83 w 94"/>
                <a:gd name="T13" fmla="*/ 39 h 110"/>
                <a:gd name="T14" fmla="*/ 73 w 94"/>
                <a:gd name="T15" fmla="*/ 9 h 110"/>
                <a:gd name="T16" fmla="*/ 47 w 94"/>
                <a:gd name="T17" fmla="*/ 0 h 110"/>
                <a:gd name="T18" fmla="*/ 9 w 94"/>
                <a:gd name="T19" fmla="*/ 14 h 110"/>
                <a:gd name="T20" fmla="*/ 15 w 94"/>
                <a:gd name="T21" fmla="*/ 24 h 110"/>
                <a:gd name="T22" fmla="*/ 47 w 94"/>
                <a:gd name="T23" fmla="*/ 12 h 110"/>
                <a:gd name="T24" fmla="*/ 64 w 94"/>
                <a:gd name="T25" fmla="*/ 18 h 110"/>
                <a:gd name="T26" fmla="*/ 70 w 94"/>
                <a:gd name="T27" fmla="*/ 39 h 110"/>
                <a:gd name="T28" fmla="*/ 70 w 94"/>
                <a:gd name="T29" fmla="*/ 42 h 110"/>
                <a:gd name="T30" fmla="*/ 61 w 94"/>
                <a:gd name="T31" fmla="*/ 42 h 110"/>
                <a:gd name="T32" fmla="*/ 2 w 94"/>
                <a:gd name="T33" fmla="*/ 73 h 110"/>
                <a:gd name="T34" fmla="*/ 8 w 94"/>
                <a:gd name="T35" fmla="*/ 99 h 110"/>
                <a:gd name="T36" fmla="*/ 37 w 94"/>
                <a:gd name="T37" fmla="*/ 110 h 110"/>
                <a:gd name="T38" fmla="*/ 69 w 94"/>
                <a:gd name="T39" fmla="*/ 89 h 110"/>
                <a:gd name="T40" fmla="*/ 69 w 94"/>
                <a:gd name="T41" fmla="*/ 108 h 110"/>
                <a:gd name="T42" fmla="*/ 94 w 94"/>
                <a:gd name="T43" fmla="*/ 108 h 110"/>
                <a:gd name="T44" fmla="*/ 94 w 94"/>
                <a:gd name="T45" fmla="*/ 96 h 110"/>
                <a:gd name="T46" fmla="*/ 82 w 94"/>
                <a:gd name="T47" fmla="*/ 96 h 110"/>
                <a:gd name="T48" fmla="*/ 83 w 94"/>
                <a:gd name="T49" fmla="*/ 3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4" h="110">
                  <a:moveTo>
                    <a:pt x="37" y="97"/>
                  </a:moveTo>
                  <a:cubicBezTo>
                    <a:pt x="28" y="97"/>
                    <a:pt x="21" y="95"/>
                    <a:pt x="18" y="90"/>
                  </a:cubicBezTo>
                  <a:cubicBezTo>
                    <a:pt x="14" y="87"/>
                    <a:pt x="13" y="81"/>
                    <a:pt x="14" y="75"/>
                  </a:cubicBezTo>
                  <a:cubicBezTo>
                    <a:pt x="16" y="61"/>
                    <a:pt x="30" y="55"/>
                    <a:pt x="61" y="55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69" y="83"/>
                    <a:pt x="51" y="97"/>
                    <a:pt x="37" y="97"/>
                  </a:cubicBezTo>
                  <a:moveTo>
                    <a:pt x="83" y="39"/>
                  </a:moveTo>
                  <a:cubicBezTo>
                    <a:pt x="83" y="26"/>
                    <a:pt x="80" y="16"/>
                    <a:pt x="73" y="9"/>
                  </a:cubicBezTo>
                  <a:cubicBezTo>
                    <a:pt x="65" y="1"/>
                    <a:pt x="55" y="0"/>
                    <a:pt x="47" y="0"/>
                  </a:cubicBezTo>
                  <a:cubicBezTo>
                    <a:pt x="31" y="0"/>
                    <a:pt x="16" y="8"/>
                    <a:pt x="9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22" y="19"/>
                    <a:pt x="34" y="12"/>
                    <a:pt x="47" y="12"/>
                  </a:cubicBezTo>
                  <a:cubicBezTo>
                    <a:pt x="55" y="12"/>
                    <a:pt x="60" y="14"/>
                    <a:pt x="64" y="18"/>
                  </a:cubicBezTo>
                  <a:cubicBezTo>
                    <a:pt x="69" y="22"/>
                    <a:pt x="71" y="29"/>
                    <a:pt x="70" y="39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37" y="42"/>
                    <a:pt x="6" y="46"/>
                    <a:pt x="2" y="73"/>
                  </a:cubicBezTo>
                  <a:cubicBezTo>
                    <a:pt x="0" y="83"/>
                    <a:pt x="3" y="92"/>
                    <a:pt x="8" y="99"/>
                  </a:cubicBezTo>
                  <a:cubicBezTo>
                    <a:pt x="14" y="106"/>
                    <a:pt x="25" y="110"/>
                    <a:pt x="37" y="110"/>
                  </a:cubicBezTo>
                  <a:cubicBezTo>
                    <a:pt x="50" y="110"/>
                    <a:pt x="64" y="101"/>
                    <a:pt x="69" y="89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94" y="108"/>
                    <a:pt x="94" y="108"/>
                    <a:pt x="94" y="108"/>
                  </a:cubicBezTo>
                  <a:cubicBezTo>
                    <a:pt x="94" y="96"/>
                    <a:pt x="94" y="96"/>
                    <a:pt x="94" y="96"/>
                  </a:cubicBezTo>
                  <a:cubicBezTo>
                    <a:pt x="82" y="96"/>
                    <a:pt x="82" y="96"/>
                    <a:pt x="82" y="96"/>
                  </a:cubicBezTo>
                  <a:lnTo>
                    <a:pt x="83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"/>
            <p:cNvSpPr>
              <a:spLocks/>
            </p:cNvSpPr>
            <p:nvPr/>
          </p:nvSpPr>
          <p:spPr bwMode="auto">
            <a:xfrm>
              <a:off x="2913" y="1961"/>
              <a:ext cx="186" cy="400"/>
            </a:xfrm>
            <a:custGeom>
              <a:avLst/>
              <a:gdLst>
                <a:gd name="T0" fmla="*/ 58 w 89"/>
                <a:gd name="T1" fmla="*/ 27 h 190"/>
                <a:gd name="T2" fmla="*/ 73 w 89"/>
                <a:gd name="T3" fmla="*/ 12 h 190"/>
                <a:gd name="T4" fmla="*/ 85 w 89"/>
                <a:gd name="T5" fmla="*/ 15 h 190"/>
                <a:gd name="T6" fmla="*/ 89 w 89"/>
                <a:gd name="T7" fmla="*/ 4 h 190"/>
                <a:gd name="T8" fmla="*/ 74 w 89"/>
                <a:gd name="T9" fmla="*/ 0 h 190"/>
                <a:gd name="T10" fmla="*/ 46 w 89"/>
                <a:gd name="T11" fmla="*/ 27 h 190"/>
                <a:gd name="T12" fmla="*/ 44 w 89"/>
                <a:gd name="T13" fmla="*/ 41 h 190"/>
                <a:gd name="T14" fmla="*/ 30 w 89"/>
                <a:gd name="T15" fmla="*/ 41 h 190"/>
                <a:gd name="T16" fmla="*/ 28 w 89"/>
                <a:gd name="T17" fmla="*/ 53 h 190"/>
                <a:gd name="T18" fmla="*/ 43 w 89"/>
                <a:gd name="T19" fmla="*/ 53 h 190"/>
                <a:gd name="T20" fmla="*/ 32 w 89"/>
                <a:gd name="T21" fmla="*/ 163 h 190"/>
                <a:gd name="T22" fmla="*/ 17 w 89"/>
                <a:gd name="T23" fmla="*/ 177 h 190"/>
                <a:gd name="T24" fmla="*/ 5 w 89"/>
                <a:gd name="T25" fmla="*/ 174 h 190"/>
                <a:gd name="T26" fmla="*/ 0 w 89"/>
                <a:gd name="T27" fmla="*/ 185 h 190"/>
                <a:gd name="T28" fmla="*/ 16 w 89"/>
                <a:gd name="T29" fmla="*/ 190 h 190"/>
                <a:gd name="T30" fmla="*/ 44 w 89"/>
                <a:gd name="T31" fmla="*/ 163 h 190"/>
                <a:gd name="T32" fmla="*/ 55 w 89"/>
                <a:gd name="T33" fmla="*/ 53 h 190"/>
                <a:gd name="T34" fmla="*/ 77 w 89"/>
                <a:gd name="T35" fmla="*/ 53 h 190"/>
                <a:gd name="T36" fmla="*/ 79 w 89"/>
                <a:gd name="T37" fmla="*/ 41 h 190"/>
                <a:gd name="T38" fmla="*/ 57 w 89"/>
                <a:gd name="T39" fmla="*/ 41 h 190"/>
                <a:gd name="T40" fmla="*/ 58 w 89"/>
                <a:gd name="T41" fmla="*/ 27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9" h="190">
                  <a:moveTo>
                    <a:pt x="58" y="27"/>
                  </a:moveTo>
                  <a:cubicBezTo>
                    <a:pt x="59" y="17"/>
                    <a:pt x="64" y="12"/>
                    <a:pt x="73" y="12"/>
                  </a:cubicBezTo>
                  <a:cubicBezTo>
                    <a:pt x="78" y="12"/>
                    <a:pt x="85" y="15"/>
                    <a:pt x="85" y="15"/>
                  </a:cubicBezTo>
                  <a:cubicBezTo>
                    <a:pt x="89" y="4"/>
                    <a:pt x="89" y="4"/>
                    <a:pt x="89" y="4"/>
                  </a:cubicBezTo>
                  <a:cubicBezTo>
                    <a:pt x="89" y="4"/>
                    <a:pt x="82" y="0"/>
                    <a:pt x="74" y="0"/>
                  </a:cubicBezTo>
                  <a:cubicBezTo>
                    <a:pt x="59" y="0"/>
                    <a:pt x="48" y="10"/>
                    <a:pt x="46" y="27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32" y="163"/>
                    <a:pt x="32" y="163"/>
                    <a:pt x="32" y="163"/>
                  </a:cubicBezTo>
                  <a:cubicBezTo>
                    <a:pt x="31" y="172"/>
                    <a:pt x="25" y="177"/>
                    <a:pt x="17" y="177"/>
                  </a:cubicBezTo>
                  <a:cubicBezTo>
                    <a:pt x="12" y="177"/>
                    <a:pt x="5" y="174"/>
                    <a:pt x="5" y="174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85"/>
                    <a:pt x="9" y="190"/>
                    <a:pt x="16" y="190"/>
                  </a:cubicBezTo>
                  <a:cubicBezTo>
                    <a:pt x="31" y="190"/>
                    <a:pt x="42" y="179"/>
                    <a:pt x="44" y="163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77" y="53"/>
                    <a:pt x="77" y="53"/>
                    <a:pt x="77" y="53"/>
                  </a:cubicBezTo>
                  <a:cubicBezTo>
                    <a:pt x="79" y="41"/>
                    <a:pt x="79" y="41"/>
                    <a:pt x="79" y="41"/>
                  </a:cubicBezTo>
                  <a:cubicBezTo>
                    <a:pt x="57" y="41"/>
                    <a:pt x="57" y="41"/>
                    <a:pt x="57" y="41"/>
                  </a:cubicBezTo>
                  <a:lnTo>
                    <a:pt x="58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8"/>
            <p:cNvSpPr>
              <a:spLocks/>
            </p:cNvSpPr>
            <p:nvPr/>
          </p:nvSpPr>
          <p:spPr bwMode="auto">
            <a:xfrm>
              <a:off x="2848" y="1963"/>
              <a:ext cx="100" cy="314"/>
            </a:xfrm>
            <a:custGeom>
              <a:avLst/>
              <a:gdLst>
                <a:gd name="T0" fmla="*/ 48 w 48"/>
                <a:gd name="T1" fmla="*/ 145 h 149"/>
                <a:gd name="T2" fmla="*/ 45 w 48"/>
                <a:gd name="T3" fmla="*/ 133 h 149"/>
                <a:gd name="T4" fmla="*/ 33 w 48"/>
                <a:gd name="T5" fmla="*/ 136 h 149"/>
                <a:gd name="T6" fmla="*/ 28 w 48"/>
                <a:gd name="T7" fmla="*/ 135 h 149"/>
                <a:gd name="T8" fmla="*/ 25 w 48"/>
                <a:gd name="T9" fmla="*/ 127 h 149"/>
                <a:gd name="T10" fmla="*/ 28 w 48"/>
                <a:gd name="T11" fmla="*/ 0 h 149"/>
                <a:gd name="T12" fmla="*/ 0 w 48"/>
                <a:gd name="T13" fmla="*/ 0 h 149"/>
                <a:gd name="T14" fmla="*/ 0 w 48"/>
                <a:gd name="T15" fmla="*/ 12 h 149"/>
                <a:gd name="T16" fmla="*/ 15 w 48"/>
                <a:gd name="T17" fmla="*/ 12 h 149"/>
                <a:gd name="T18" fmla="*/ 13 w 48"/>
                <a:gd name="T19" fmla="*/ 127 h 149"/>
                <a:gd name="T20" fmla="*/ 19 w 48"/>
                <a:gd name="T21" fmla="*/ 143 h 149"/>
                <a:gd name="T22" fmla="*/ 33 w 48"/>
                <a:gd name="T23" fmla="*/ 149 h 149"/>
                <a:gd name="T24" fmla="*/ 48 w 48"/>
                <a:gd name="T25" fmla="*/ 14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" h="149">
                  <a:moveTo>
                    <a:pt x="48" y="145"/>
                  </a:moveTo>
                  <a:cubicBezTo>
                    <a:pt x="45" y="133"/>
                    <a:pt x="45" y="133"/>
                    <a:pt x="45" y="133"/>
                  </a:cubicBezTo>
                  <a:cubicBezTo>
                    <a:pt x="45" y="133"/>
                    <a:pt x="37" y="136"/>
                    <a:pt x="33" y="136"/>
                  </a:cubicBezTo>
                  <a:cubicBezTo>
                    <a:pt x="32" y="136"/>
                    <a:pt x="29" y="136"/>
                    <a:pt x="28" y="135"/>
                  </a:cubicBezTo>
                  <a:cubicBezTo>
                    <a:pt x="26" y="133"/>
                    <a:pt x="25" y="130"/>
                    <a:pt x="25" y="127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3" y="127"/>
                    <a:pt x="13" y="127"/>
                    <a:pt x="13" y="127"/>
                  </a:cubicBezTo>
                  <a:cubicBezTo>
                    <a:pt x="13" y="134"/>
                    <a:pt x="15" y="139"/>
                    <a:pt x="19" y="143"/>
                  </a:cubicBezTo>
                  <a:cubicBezTo>
                    <a:pt x="22" y="147"/>
                    <a:pt x="27" y="149"/>
                    <a:pt x="33" y="149"/>
                  </a:cubicBezTo>
                  <a:cubicBezTo>
                    <a:pt x="41" y="149"/>
                    <a:pt x="48" y="145"/>
                    <a:pt x="48" y="14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9"/>
            <p:cNvSpPr>
              <a:spLocks/>
            </p:cNvSpPr>
            <p:nvPr/>
          </p:nvSpPr>
          <p:spPr bwMode="auto">
            <a:xfrm>
              <a:off x="3858" y="1758"/>
              <a:ext cx="383" cy="804"/>
            </a:xfrm>
            <a:custGeom>
              <a:avLst/>
              <a:gdLst>
                <a:gd name="T0" fmla="*/ 183 w 183"/>
                <a:gd name="T1" fmla="*/ 191 h 381"/>
                <a:gd name="T2" fmla="*/ 0 w 183"/>
                <a:gd name="T3" fmla="*/ 0 h 381"/>
                <a:gd name="T4" fmla="*/ 6 w 183"/>
                <a:gd name="T5" fmla="*/ 3 h 381"/>
                <a:gd name="T6" fmla="*/ 11 w 183"/>
                <a:gd name="T7" fmla="*/ 6 h 381"/>
                <a:gd name="T8" fmla="*/ 16 w 183"/>
                <a:gd name="T9" fmla="*/ 11 h 381"/>
                <a:gd name="T10" fmla="*/ 15 w 183"/>
                <a:gd name="T11" fmla="*/ 21 h 381"/>
                <a:gd name="T12" fmla="*/ 19 w 183"/>
                <a:gd name="T13" fmla="*/ 31 h 381"/>
                <a:gd name="T14" fmla="*/ 12 w 183"/>
                <a:gd name="T15" fmla="*/ 54 h 381"/>
                <a:gd name="T16" fmla="*/ 3 w 183"/>
                <a:gd name="T17" fmla="*/ 58 h 381"/>
                <a:gd name="T18" fmla="*/ 3 w 183"/>
                <a:gd name="T19" fmla="*/ 67 h 381"/>
                <a:gd name="T20" fmla="*/ 35 w 183"/>
                <a:gd name="T21" fmla="*/ 78 h 381"/>
                <a:gd name="T22" fmla="*/ 49 w 183"/>
                <a:gd name="T23" fmla="*/ 149 h 381"/>
                <a:gd name="T24" fmla="*/ 39 w 183"/>
                <a:gd name="T25" fmla="*/ 205 h 381"/>
                <a:gd name="T26" fmla="*/ 28 w 183"/>
                <a:gd name="T27" fmla="*/ 211 h 381"/>
                <a:gd name="T28" fmla="*/ 27 w 183"/>
                <a:gd name="T29" fmla="*/ 218 h 381"/>
                <a:gd name="T30" fmla="*/ 14 w 183"/>
                <a:gd name="T31" fmla="*/ 286 h 381"/>
                <a:gd name="T32" fmla="*/ 10 w 183"/>
                <a:gd name="T33" fmla="*/ 374 h 381"/>
                <a:gd name="T34" fmla="*/ 10 w 183"/>
                <a:gd name="T35" fmla="*/ 381 h 381"/>
                <a:gd name="T36" fmla="*/ 183 w 183"/>
                <a:gd name="T37" fmla="*/ 19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3" h="381">
                  <a:moveTo>
                    <a:pt x="183" y="191"/>
                  </a:moveTo>
                  <a:cubicBezTo>
                    <a:pt x="183" y="88"/>
                    <a:pt x="102" y="4"/>
                    <a:pt x="0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5" y="78"/>
                    <a:pt x="35" y="78"/>
                    <a:pt x="35" y="78"/>
                  </a:cubicBezTo>
                  <a:cubicBezTo>
                    <a:pt x="49" y="149"/>
                    <a:pt x="49" y="149"/>
                    <a:pt x="49" y="149"/>
                  </a:cubicBezTo>
                  <a:cubicBezTo>
                    <a:pt x="39" y="205"/>
                    <a:pt x="39" y="205"/>
                    <a:pt x="39" y="205"/>
                  </a:cubicBezTo>
                  <a:cubicBezTo>
                    <a:pt x="28" y="211"/>
                    <a:pt x="28" y="211"/>
                    <a:pt x="28" y="211"/>
                  </a:cubicBezTo>
                  <a:cubicBezTo>
                    <a:pt x="27" y="218"/>
                    <a:pt x="27" y="218"/>
                    <a:pt x="27" y="218"/>
                  </a:cubicBezTo>
                  <a:cubicBezTo>
                    <a:pt x="14" y="286"/>
                    <a:pt x="14" y="286"/>
                    <a:pt x="14" y="286"/>
                  </a:cubicBezTo>
                  <a:cubicBezTo>
                    <a:pt x="10" y="374"/>
                    <a:pt x="10" y="374"/>
                    <a:pt x="10" y="374"/>
                  </a:cubicBezTo>
                  <a:cubicBezTo>
                    <a:pt x="10" y="381"/>
                    <a:pt x="10" y="381"/>
                    <a:pt x="10" y="381"/>
                  </a:cubicBezTo>
                  <a:cubicBezTo>
                    <a:pt x="107" y="372"/>
                    <a:pt x="183" y="291"/>
                    <a:pt x="183" y="19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0"/>
            <p:cNvSpPr>
              <a:spLocks/>
            </p:cNvSpPr>
            <p:nvPr/>
          </p:nvSpPr>
          <p:spPr bwMode="auto">
            <a:xfrm>
              <a:off x="3441" y="1758"/>
              <a:ext cx="383" cy="804"/>
            </a:xfrm>
            <a:custGeom>
              <a:avLst/>
              <a:gdLst>
                <a:gd name="T0" fmla="*/ 183 w 183"/>
                <a:gd name="T1" fmla="*/ 0 h 381"/>
                <a:gd name="T2" fmla="*/ 0 w 183"/>
                <a:gd name="T3" fmla="*/ 191 h 381"/>
                <a:gd name="T4" fmla="*/ 173 w 183"/>
                <a:gd name="T5" fmla="*/ 381 h 381"/>
                <a:gd name="T6" fmla="*/ 173 w 183"/>
                <a:gd name="T7" fmla="*/ 374 h 381"/>
                <a:gd name="T8" fmla="*/ 169 w 183"/>
                <a:gd name="T9" fmla="*/ 286 h 381"/>
                <a:gd name="T10" fmla="*/ 155 w 183"/>
                <a:gd name="T11" fmla="*/ 211 h 381"/>
                <a:gd name="T12" fmla="*/ 144 w 183"/>
                <a:gd name="T13" fmla="*/ 205 h 381"/>
                <a:gd name="T14" fmla="*/ 134 w 183"/>
                <a:gd name="T15" fmla="*/ 149 h 381"/>
                <a:gd name="T16" fmla="*/ 134 w 183"/>
                <a:gd name="T17" fmla="*/ 148 h 381"/>
                <a:gd name="T18" fmla="*/ 148 w 183"/>
                <a:gd name="T19" fmla="*/ 78 h 381"/>
                <a:gd name="T20" fmla="*/ 180 w 183"/>
                <a:gd name="T21" fmla="*/ 67 h 381"/>
                <a:gd name="T22" fmla="*/ 180 w 183"/>
                <a:gd name="T23" fmla="*/ 58 h 381"/>
                <a:gd name="T24" fmla="*/ 171 w 183"/>
                <a:gd name="T25" fmla="*/ 54 h 381"/>
                <a:gd name="T26" fmla="*/ 164 w 183"/>
                <a:gd name="T27" fmla="*/ 31 h 381"/>
                <a:gd name="T28" fmla="*/ 167 w 183"/>
                <a:gd name="T29" fmla="*/ 21 h 381"/>
                <a:gd name="T30" fmla="*/ 167 w 183"/>
                <a:gd name="T31" fmla="*/ 11 h 381"/>
                <a:gd name="T32" fmla="*/ 172 w 183"/>
                <a:gd name="T33" fmla="*/ 6 h 381"/>
                <a:gd name="T34" fmla="*/ 177 w 183"/>
                <a:gd name="T35" fmla="*/ 3 h 381"/>
                <a:gd name="T36" fmla="*/ 183 w 183"/>
                <a:gd name="T37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3" h="381">
                  <a:moveTo>
                    <a:pt x="183" y="0"/>
                  </a:moveTo>
                  <a:cubicBezTo>
                    <a:pt x="81" y="4"/>
                    <a:pt x="0" y="88"/>
                    <a:pt x="0" y="191"/>
                  </a:cubicBezTo>
                  <a:cubicBezTo>
                    <a:pt x="0" y="291"/>
                    <a:pt x="76" y="372"/>
                    <a:pt x="173" y="381"/>
                  </a:cubicBezTo>
                  <a:cubicBezTo>
                    <a:pt x="173" y="374"/>
                    <a:pt x="173" y="374"/>
                    <a:pt x="173" y="374"/>
                  </a:cubicBezTo>
                  <a:cubicBezTo>
                    <a:pt x="169" y="286"/>
                    <a:pt x="169" y="286"/>
                    <a:pt x="169" y="286"/>
                  </a:cubicBezTo>
                  <a:cubicBezTo>
                    <a:pt x="155" y="211"/>
                    <a:pt x="155" y="211"/>
                    <a:pt x="155" y="211"/>
                  </a:cubicBezTo>
                  <a:cubicBezTo>
                    <a:pt x="144" y="205"/>
                    <a:pt x="144" y="205"/>
                    <a:pt x="144" y="205"/>
                  </a:cubicBezTo>
                  <a:cubicBezTo>
                    <a:pt x="134" y="149"/>
                    <a:pt x="134" y="149"/>
                    <a:pt x="134" y="149"/>
                  </a:cubicBezTo>
                  <a:cubicBezTo>
                    <a:pt x="134" y="148"/>
                    <a:pt x="134" y="148"/>
                    <a:pt x="134" y="148"/>
                  </a:cubicBezTo>
                  <a:cubicBezTo>
                    <a:pt x="148" y="78"/>
                    <a:pt x="148" y="78"/>
                    <a:pt x="148" y="78"/>
                  </a:cubicBezTo>
                  <a:cubicBezTo>
                    <a:pt x="180" y="67"/>
                    <a:pt x="180" y="67"/>
                    <a:pt x="180" y="67"/>
                  </a:cubicBezTo>
                  <a:cubicBezTo>
                    <a:pt x="180" y="58"/>
                    <a:pt x="180" y="58"/>
                    <a:pt x="180" y="58"/>
                  </a:cubicBezTo>
                  <a:cubicBezTo>
                    <a:pt x="171" y="54"/>
                    <a:pt x="171" y="54"/>
                    <a:pt x="171" y="54"/>
                  </a:cubicBezTo>
                  <a:cubicBezTo>
                    <a:pt x="164" y="31"/>
                    <a:pt x="164" y="31"/>
                    <a:pt x="164" y="31"/>
                  </a:cubicBezTo>
                  <a:cubicBezTo>
                    <a:pt x="167" y="21"/>
                    <a:pt x="167" y="21"/>
                    <a:pt x="167" y="21"/>
                  </a:cubicBezTo>
                  <a:cubicBezTo>
                    <a:pt x="167" y="11"/>
                    <a:pt x="167" y="11"/>
                    <a:pt x="167" y="11"/>
                  </a:cubicBezTo>
                  <a:cubicBezTo>
                    <a:pt x="172" y="6"/>
                    <a:pt x="172" y="6"/>
                    <a:pt x="172" y="6"/>
                  </a:cubicBezTo>
                  <a:cubicBezTo>
                    <a:pt x="177" y="3"/>
                    <a:pt x="177" y="3"/>
                    <a:pt x="177" y="3"/>
                  </a:cubicBezTo>
                  <a:lnTo>
                    <a:pt x="18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1"/>
            <p:cNvSpPr>
              <a:spLocks noEditPoints="1"/>
            </p:cNvSpPr>
            <p:nvPr/>
          </p:nvSpPr>
          <p:spPr bwMode="auto">
            <a:xfrm>
              <a:off x="4403" y="2062"/>
              <a:ext cx="46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7 h 27"/>
                <a:gd name="T10" fmla="*/ 2 w 22"/>
                <a:gd name="T11" fmla="*/ 3 h 27"/>
                <a:gd name="T12" fmla="*/ 12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6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7"/>
                    <a:pt x="4" y="7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5" y="0"/>
                    <a:pt x="12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5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7" y="23"/>
                    <a:pt x="1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2"/>
            <p:cNvSpPr>
              <a:spLocks/>
            </p:cNvSpPr>
            <p:nvPr/>
          </p:nvSpPr>
          <p:spPr bwMode="auto">
            <a:xfrm>
              <a:off x="4463" y="2062"/>
              <a:ext cx="51" cy="57"/>
            </a:xfrm>
            <a:custGeom>
              <a:avLst/>
              <a:gdLst>
                <a:gd name="T0" fmla="*/ 14 w 24"/>
                <a:gd name="T1" fmla="*/ 0 h 27"/>
                <a:gd name="T2" fmla="*/ 24 w 24"/>
                <a:gd name="T3" fmla="*/ 4 h 27"/>
                <a:gd name="T4" fmla="*/ 21 w 24"/>
                <a:gd name="T5" fmla="*/ 7 h 27"/>
                <a:gd name="T6" fmla="*/ 14 w 24"/>
                <a:gd name="T7" fmla="*/ 4 h 27"/>
                <a:gd name="T8" fmla="*/ 5 w 24"/>
                <a:gd name="T9" fmla="*/ 13 h 27"/>
                <a:gd name="T10" fmla="*/ 14 w 24"/>
                <a:gd name="T11" fmla="*/ 23 h 27"/>
                <a:gd name="T12" fmla="*/ 22 w 24"/>
                <a:gd name="T13" fmla="*/ 19 h 27"/>
                <a:gd name="T14" fmla="*/ 24 w 24"/>
                <a:gd name="T15" fmla="*/ 23 h 27"/>
                <a:gd name="T16" fmla="*/ 14 w 24"/>
                <a:gd name="T17" fmla="*/ 27 h 27"/>
                <a:gd name="T18" fmla="*/ 0 w 24"/>
                <a:gd name="T19" fmla="*/ 14 h 27"/>
                <a:gd name="T20" fmla="*/ 14 w 24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27">
                  <a:moveTo>
                    <a:pt x="14" y="0"/>
                  </a:moveTo>
                  <a:cubicBezTo>
                    <a:pt x="20" y="0"/>
                    <a:pt x="24" y="4"/>
                    <a:pt x="24" y="4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19" y="4"/>
                    <a:pt x="14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4" y="23"/>
                  </a:cubicBezTo>
                  <a:cubicBezTo>
                    <a:pt x="19" y="23"/>
                    <a:pt x="22" y="19"/>
                    <a:pt x="22" y="19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1" y="27"/>
                    <a:pt x="14" y="27"/>
                  </a:cubicBezTo>
                  <a:cubicBezTo>
                    <a:pt x="6" y="27"/>
                    <a:pt x="0" y="21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3"/>
            <p:cNvSpPr>
              <a:spLocks/>
            </p:cNvSpPr>
            <p:nvPr/>
          </p:nvSpPr>
          <p:spPr bwMode="auto">
            <a:xfrm>
              <a:off x="4524" y="2062"/>
              <a:ext cx="53" cy="57"/>
            </a:xfrm>
            <a:custGeom>
              <a:avLst/>
              <a:gdLst>
                <a:gd name="T0" fmla="*/ 14 w 25"/>
                <a:gd name="T1" fmla="*/ 0 h 27"/>
                <a:gd name="T2" fmla="*/ 24 w 25"/>
                <a:gd name="T3" fmla="*/ 4 h 27"/>
                <a:gd name="T4" fmla="*/ 22 w 25"/>
                <a:gd name="T5" fmla="*/ 7 h 27"/>
                <a:gd name="T6" fmla="*/ 15 w 25"/>
                <a:gd name="T7" fmla="*/ 4 h 27"/>
                <a:gd name="T8" fmla="*/ 5 w 25"/>
                <a:gd name="T9" fmla="*/ 13 h 27"/>
                <a:gd name="T10" fmla="*/ 15 w 25"/>
                <a:gd name="T11" fmla="*/ 23 h 27"/>
                <a:gd name="T12" fmla="*/ 23 w 25"/>
                <a:gd name="T13" fmla="*/ 19 h 27"/>
                <a:gd name="T14" fmla="*/ 25 w 25"/>
                <a:gd name="T15" fmla="*/ 23 h 27"/>
                <a:gd name="T16" fmla="*/ 14 w 25"/>
                <a:gd name="T17" fmla="*/ 27 h 27"/>
                <a:gd name="T18" fmla="*/ 0 w 25"/>
                <a:gd name="T19" fmla="*/ 14 h 27"/>
                <a:gd name="T20" fmla="*/ 14 w 25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7">
                  <a:moveTo>
                    <a:pt x="14" y="0"/>
                  </a:moveTo>
                  <a:cubicBezTo>
                    <a:pt x="21" y="0"/>
                    <a:pt x="24" y="4"/>
                    <a:pt x="24" y="4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7"/>
                    <a:pt x="19" y="4"/>
                    <a:pt x="15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5" y="23"/>
                  </a:cubicBezTo>
                  <a:cubicBezTo>
                    <a:pt x="20" y="23"/>
                    <a:pt x="23" y="19"/>
                    <a:pt x="23" y="19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3"/>
                    <a:pt x="21" y="27"/>
                    <a:pt x="14" y="27"/>
                  </a:cubicBezTo>
                  <a:cubicBezTo>
                    <a:pt x="6" y="27"/>
                    <a:pt x="0" y="21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4"/>
            <p:cNvSpPr>
              <a:spLocks noEditPoints="1"/>
            </p:cNvSpPr>
            <p:nvPr/>
          </p:nvSpPr>
          <p:spPr bwMode="auto">
            <a:xfrm>
              <a:off x="4587" y="2062"/>
              <a:ext cx="59" cy="57"/>
            </a:xfrm>
            <a:custGeom>
              <a:avLst/>
              <a:gdLst>
                <a:gd name="T0" fmla="*/ 14 w 28"/>
                <a:gd name="T1" fmla="*/ 0 h 27"/>
                <a:gd name="T2" fmla="*/ 28 w 28"/>
                <a:gd name="T3" fmla="*/ 13 h 27"/>
                <a:gd name="T4" fmla="*/ 14 w 28"/>
                <a:gd name="T5" fmla="*/ 27 h 27"/>
                <a:gd name="T6" fmla="*/ 0 w 28"/>
                <a:gd name="T7" fmla="*/ 13 h 27"/>
                <a:gd name="T8" fmla="*/ 14 w 28"/>
                <a:gd name="T9" fmla="*/ 0 h 27"/>
                <a:gd name="T10" fmla="*/ 14 w 28"/>
                <a:gd name="T11" fmla="*/ 23 h 27"/>
                <a:gd name="T12" fmla="*/ 23 w 28"/>
                <a:gd name="T13" fmla="*/ 13 h 27"/>
                <a:gd name="T14" fmla="*/ 14 w 28"/>
                <a:gd name="T15" fmla="*/ 4 h 27"/>
                <a:gd name="T16" fmla="*/ 5 w 28"/>
                <a:gd name="T17" fmla="*/ 13 h 27"/>
                <a:gd name="T18" fmla="*/ 14 w 28"/>
                <a:gd name="T19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7">
                  <a:moveTo>
                    <a:pt x="14" y="0"/>
                  </a:moveTo>
                  <a:cubicBezTo>
                    <a:pt x="22" y="0"/>
                    <a:pt x="28" y="6"/>
                    <a:pt x="28" y="13"/>
                  </a:cubicBezTo>
                  <a:cubicBezTo>
                    <a:pt x="28" y="22"/>
                    <a:pt x="22" y="27"/>
                    <a:pt x="14" y="27"/>
                  </a:cubicBezTo>
                  <a:cubicBezTo>
                    <a:pt x="6" y="27"/>
                    <a:pt x="0" y="22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lose/>
                  <a:moveTo>
                    <a:pt x="14" y="23"/>
                  </a:moveTo>
                  <a:cubicBezTo>
                    <a:pt x="19" y="23"/>
                    <a:pt x="23" y="19"/>
                    <a:pt x="23" y="13"/>
                  </a:cubicBezTo>
                  <a:cubicBezTo>
                    <a:pt x="23" y="8"/>
                    <a:pt x="19" y="4"/>
                    <a:pt x="14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4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5"/>
            <p:cNvSpPr>
              <a:spLocks/>
            </p:cNvSpPr>
            <p:nvPr/>
          </p:nvSpPr>
          <p:spPr bwMode="auto">
            <a:xfrm>
              <a:off x="4660" y="2062"/>
              <a:ext cx="51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16 h 27"/>
                <a:gd name="T6" fmla="*/ 10 w 24"/>
                <a:gd name="T7" fmla="*/ 23 h 27"/>
                <a:gd name="T8" fmla="*/ 18 w 24"/>
                <a:gd name="T9" fmla="*/ 13 h 27"/>
                <a:gd name="T10" fmla="*/ 18 w 24"/>
                <a:gd name="T11" fmla="*/ 0 h 27"/>
                <a:gd name="T12" fmla="*/ 24 w 24"/>
                <a:gd name="T13" fmla="*/ 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23 h 27"/>
                <a:gd name="T20" fmla="*/ 19 w 24"/>
                <a:gd name="T21" fmla="*/ 21 h 27"/>
                <a:gd name="T22" fmla="*/ 19 w 24"/>
                <a:gd name="T23" fmla="*/ 21 h 27"/>
                <a:gd name="T24" fmla="*/ 9 w 24"/>
                <a:gd name="T25" fmla="*/ 27 h 27"/>
                <a:gd name="T26" fmla="*/ 0 w 24"/>
                <a:gd name="T27" fmla="*/ 17 h 27"/>
                <a:gd name="T28" fmla="*/ 0 w 24"/>
                <a:gd name="T2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0"/>
                    <a:pt x="6" y="23"/>
                    <a:pt x="10" y="23"/>
                  </a:cubicBezTo>
                  <a:cubicBezTo>
                    <a:pt x="15" y="23"/>
                    <a:pt x="18" y="18"/>
                    <a:pt x="18" y="1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2"/>
                    <a:pt x="19" y="21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4"/>
                    <a:pt x="14" y="27"/>
                    <a:pt x="9" y="27"/>
                  </a:cubicBezTo>
                  <a:cubicBezTo>
                    <a:pt x="3" y="27"/>
                    <a:pt x="0" y="24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6"/>
            <p:cNvSpPr>
              <a:spLocks/>
            </p:cNvSpPr>
            <p:nvPr/>
          </p:nvSpPr>
          <p:spPr bwMode="auto">
            <a:xfrm>
              <a:off x="4730" y="2062"/>
              <a:ext cx="48" cy="57"/>
            </a:xfrm>
            <a:custGeom>
              <a:avLst/>
              <a:gdLst>
                <a:gd name="T0" fmla="*/ 0 w 23"/>
                <a:gd name="T1" fmla="*/ 0 h 27"/>
                <a:gd name="T2" fmla="*/ 4 w 23"/>
                <a:gd name="T3" fmla="*/ 0 h 27"/>
                <a:gd name="T4" fmla="*/ 4 w 23"/>
                <a:gd name="T5" fmla="*/ 4 h 27"/>
                <a:gd name="T6" fmla="*/ 4 w 23"/>
                <a:gd name="T7" fmla="*/ 6 h 27"/>
                <a:gd name="T8" fmla="*/ 4 w 23"/>
                <a:gd name="T9" fmla="*/ 6 h 27"/>
                <a:gd name="T10" fmla="*/ 14 w 23"/>
                <a:gd name="T11" fmla="*/ 0 h 27"/>
                <a:gd name="T12" fmla="*/ 23 w 23"/>
                <a:gd name="T13" fmla="*/ 10 h 27"/>
                <a:gd name="T14" fmla="*/ 23 w 23"/>
                <a:gd name="T15" fmla="*/ 27 h 27"/>
                <a:gd name="T16" fmla="*/ 18 w 23"/>
                <a:gd name="T17" fmla="*/ 27 h 27"/>
                <a:gd name="T18" fmla="*/ 18 w 23"/>
                <a:gd name="T19" fmla="*/ 11 h 27"/>
                <a:gd name="T20" fmla="*/ 13 w 23"/>
                <a:gd name="T21" fmla="*/ 4 h 27"/>
                <a:gd name="T22" fmla="*/ 5 w 23"/>
                <a:gd name="T23" fmla="*/ 11 h 27"/>
                <a:gd name="T24" fmla="*/ 5 w 23"/>
                <a:gd name="T25" fmla="*/ 14 h 27"/>
                <a:gd name="T26" fmla="*/ 5 w 23"/>
                <a:gd name="T27" fmla="*/ 27 h 27"/>
                <a:gd name="T28" fmla="*/ 0 w 23"/>
                <a:gd name="T29" fmla="*/ 27 h 27"/>
                <a:gd name="T30" fmla="*/ 0 w 23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27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3"/>
                    <a:pt x="9" y="0"/>
                    <a:pt x="14" y="0"/>
                  </a:cubicBezTo>
                  <a:cubicBezTo>
                    <a:pt x="21" y="0"/>
                    <a:pt x="23" y="3"/>
                    <a:pt x="23" y="10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7"/>
                    <a:pt x="18" y="4"/>
                    <a:pt x="13" y="4"/>
                  </a:cubicBezTo>
                  <a:cubicBezTo>
                    <a:pt x="9" y="4"/>
                    <a:pt x="6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7"/>
            <p:cNvSpPr>
              <a:spLocks/>
            </p:cNvSpPr>
            <p:nvPr/>
          </p:nvSpPr>
          <p:spPr bwMode="auto">
            <a:xfrm>
              <a:off x="4792" y="2047"/>
              <a:ext cx="32" cy="72"/>
            </a:xfrm>
            <a:custGeom>
              <a:avLst/>
              <a:gdLst>
                <a:gd name="T0" fmla="*/ 3 w 15"/>
                <a:gd name="T1" fmla="*/ 12 h 34"/>
                <a:gd name="T2" fmla="*/ 0 w 15"/>
                <a:gd name="T3" fmla="*/ 12 h 34"/>
                <a:gd name="T4" fmla="*/ 0 w 15"/>
                <a:gd name="T5" fmla="*/ 8 h 34"/>
                <a:gd name="T6" fmla="*/ 3 w 15"/>
                <a:gd name="T7" fmla="*/ 8 h 34"/>
                <a:gd name="T8" fmla="*/ 3 w 15"/>
                <a:gd name="T9" fmla="*/ 0 h 34"/>
                <a:gd name="T10" fmla="*/ 8 w 15"/>
                <a:gd name="T11" fmla="*/ 0 h 34"/>
                <a:gd name="T12" fmla="*/ 8 w 15"/>
                <a:gd name="T13" fmla="*/ 8 h 34"/>
                <a:gd name="T14" fmla="*/ 15 w 15"/>
                <a:gd name="T15" fmla="*/ 8 h 34"/>
                <a:gd name="T16" fmla="*/ 15 w 15"/>
                <a:gd name="T17" fmla="*/ 12 h 34"/>
                <a:gd name="T18" fmla="*/ 8 w 15"/>
                <a:gd name="T19" fmla="*/ 12 h 34"/>
                <a:gd name="T20" fmla="*/ 8 w 15"/>
                <a:gd name="T21" fmla="*/ 24 h 34"/>
                <a:gd name="T22" fmla="*/ 14 w 15"/>
                <a:gd name="T23" fmla="*/ 29 h 34"/>
                <a:gd name="T24" fmla="*/ 15 w 15"/>
                <a:gd name="T25" fmla="*/ 29 h 34"/>
                <a:gd name="T26" fmla="*/ 15 w 15"/>
                <a:gd name="T27" fmla="*/ 34 h 34"/>
                <a:gd name="T28" fmla="*/ 13 w 15"/>
                <a:gd name="T29" fmla="*/ 34 h 34"/>
                <a:gd name="T30" fmla="*/ 3 w 15"/>
                <a:gd name="T31" fmla="*/ 24 h 34"/>
                <a:gd name="T32" fmla="*/ 3 w 15"/>
                <a:gd name="T33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34">
                  <a:moveTo>
                    <a:pt x="3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9"/>
                    <a:pt x="12" y="29"/>
                    <a:pt x="14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4"/>
                    <a:pt x="14" y="34"/>
                    <a:pt x="13" y="34"/>
                  </a:cubicBezTo>
                  <a:cubicBezTo>
                    <a:pt x="10" y="34"/>
                    <a:pt x="3" y="33"/>
                    <a:pt x="3" y="24"/>
                  </a:cubicBez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8"/>
            <p:cNvSpPr>
              <a:spLocks noEditPoints="1"/>
            </p:cNvSpPr>
            <p:nvPr/>
          </p:nvSpPr>
          <p:spPr bwMode="auto">
            <a:xfrm>
              <a:off x="4834" y="2062"/>
              <a:ext cx="47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7 h 27"/>
                <a:gd name="T10" fmla="*/ 1 w 22"/>
                <a:gd name="T11" fmla="*/ 3 h 27"/>
                <a:gd name="T12" fmla="*/ 11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5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7"/>
                    <a:pt x="4" y="7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5" y="0"/>
                    <a:pt x="11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5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6" y="23"/>
                    <a:pt x="1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9"/>
            <p:cNvSpPr>
              <a:spLocks/>
            </p:cNvSpPr>
            <p:nvPr/>
          </p:nvSpPr>
          <p:spPr bwMode="auto">
            <a:xfrm>
              <a:off x="4897" y="2062"/>
              <a:ext cx="51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4 h 27"/>
                <a:gd name="T6" fmla="*/ 5 w 24"/>
                <a:gd name="T7" fmla="*/ 6 h 27"/>
                <a:gd name="T8" fmla="*/ 5 w 24"/>
                <a:gd name="T9" fmla="*/ 6 h 27"/>
                <a:gd name="T10" fmla="*/ 15 w 24"/>
                <a:gd name="T11" fmla="*/ 0 h 27"/>
                <a:gd name="T12" fmla="*/ 24 w 24"/>
                <a:gd name="T13" fmla="*/ 1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11 h 27"/>
                <a:gd name="T20" fmla="*/ 14 w 24"/>
                <a:gd name="T21" fmla="*/ 4 h 27"/>
                <a:gd name="T22" fmla="*/ 6 w 24"/>
                <a:gd name="T23" fmla="*/ 11 h 27"/>
                <a:gd name="T24" fmla="*/ 5 w 24"/>
                <a:gd name="T25" fmla="*/ 14 h 27"/>
                <a:gd name="T26" fmla="*/ 5 w 24"/>
                <a:gd name="T27" fmla="*/ 27 h 27"/>
                <a:gd name="T28" fmla="*/ 0 w 24"/>
                <a:gd name="T29" fmla="*/ 27 h 27"/>
                <a:gd name="T30" fmla="*/ 0 w 24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3"/>
                    <a:pt x="9" y="0"/>
                    <a:pt x="15" y="0"/>
                  </a:cubicBezTo>
                  <a:cubicBezTo>
                    <a:pt x="21" y="0"/>
                    <a:pt x="24" y="3"/>
                    <a:pt x="24" y="1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7"/>
                    <a:pt x="18" y="4"/>
                    <a:pt x="14" y="4"/>
                  </a:cubicBezTo>
                  <a:cubicBezTo>
                    <a:pt x="10" y="4"/>
                    <a:pt x="7" y="7"/>
                    <a:pt x="6" y="11"/>
                  </a:cubicBezTo>
                  <a:cubicBezTo>
                    <a:pt x="6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0"/>
            <p:cNvSpPr>
              <a:spLocks/>
            </p:cNvSpPr>
            <p:nvPr/>
          </p:nvSpPr>
          <p:spPr bwMode="auto">
            <a:xfrm>
              <a:off x="4962" y="2047"/>
              <a:ext cx="32" cy="72"/>
            </a:xfrm>
            <a:custGeom>
              <a:avLst/>
              <a:gdLst>
                <a:gd name="T0" fmla="*/ 3 w 15"/>
                <a:gd name="T1" fmla="*/ 12 h 34"/>
                <a:gd name="T2" fmla="*/ 0 w 15"/>
                <a:gd name="T3" fmla="*/ 12 h 34"/>
                <a:gd name="T4" fmla="*/ 0 w 15"/>
                <a:gd name="T5" fmla="*/ 8 h 34"/>
                <a:gd name="T6" fmla="*/ 3 w 15"/>
                <a:gd name="T7" fmla="*/ 8 h 34"/>
                <a:gd name="T8" fmla="*/ 3 w 15"/>
                <a:gd name="T9" fmla="*/ 0 h 34"/>
                <a:gd name="T10" fmla="*/ 8 w 15"/>
                <a:gd name="T11" fmla="*/ 0 h 34"/>
                <a:gd name="T12" fmla="*/ 8 w 15"/>
                <a:gd name="T13" fmla="*/ 8 h 34"/>
                <a:gd name="T14" fmla="*/ 14 w 15"/>
                <a:gd name="T15" fmla="*/ 8 h 34"/>
                <a:gd name="T16" fmla="*/ 14 w 15"/>
                <a:gd name="T17" fmla="*/ 12 h 34"/>
                <a:gd name="T18" fmla="*/ 8 w 15"/>
                <a:gd name="T19" fmla="*/ 12 h 34"/>
                <a:gd name="T20" fmla="*/ 8 w 15"/>
                <a:gd name="T21" fmla="*/ 24 h 34"/>
                <a:gd name="T22" fmla="*/ 14 w 15"/>
                <a:gd name="T23" fmla="*/ 29 h 34"/>
                <a:gd name="T24" fmla="*/ 15 w 15"/>
                <a:gd name="T25" fmla="*/ 29 h 34"/>
                <a:gd name="T26" fmla="*/ 15 w 15"/>
                <a:gd name="T27" fmla="*/ 34 h 34"/>
                <a:gd name="T28" fmla="*/ 13 w 15"/>
                <a:gd name="T29" fmla="*/ 34 h 34"/>
                <a:gd name="T30" fmla="*/ 3 w 15"/>
                <a:gd name="T31" fmla="*/ 24 h 34"/>
                <a:gd name="T32" fmla="*/ 3 w 15"/>
                <a:gd name="T33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34">
                  <a:moveTo>
                    <a:pt x="3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9"/>
                    <a:pt x="12" y="29"/>
                    <a:pt x="14" y="29"/>
                  </a:cubicBezTo>
                  <a:cubicBezTo>
                    <a:pt x="14" y="29"/>
                    <a:pt x="15" y="29"/>
                    <a:pt x="15" y="29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4"/>
                    <a:pt x="14" y="34"/>
                    <a:pt x="13" y="34"/>
                  </a:cubicBezTo>
                  <a:cubicBezTo>
                    <a:pt x="10" y="34"/>
                    <a:pt x="3" y="33"/>
                    <a:pt x="3" y="24"/>
                  </a:cubicBez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1"/>
            <p:cNvSpPr>
              <a:spLocks/>
            </p:cNvSpPr>
            <p:nvPr/>
          </p:nvSpPr>
          <p:spPr bwMode="auto">
            <a:xfrm>
              <a:off x="5002" y="2062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5 w 20"/>
                <a:gd name="T5" fmla="*/ 20 h 27"/>
                <a:gd name="T6" fmla="*/ 1 w 20"/>
                <a:gd name="T7" fmla="*/ 7 h 27"/>
                <a:gd name="T8" fmla="*/ 11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1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3" y="23"/>
                    <a:pt x="15" y="22"/>
                    <a:pt x="15" y="20"/>
                  </a:cubicBezTo>
                  <a:cubicBezTo>
                    <a:pt x="15" y="15"/>
                    <a:pt x="1" y="16"/>
                    <a:pt x="1" y="7"/>
                  </a:cubicBezTo>
                  <a:cubicBezTo>
                    <a:pt x="1" y="2"/>
                    <a:pt x="6" y="0"/>
                    <a:pt x="11" y="0"/>
                  </a:cubicBezTo>
                  <a:cubicBezTo>
                    <a:pt x="17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1" y="4"/>
                  </a:cubicBezTo>
                  <a:cubicBezTo>
                    <a:pt x="9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2"/>
            <p:cNvSpPr>
              <a:spLocks noEditPoints="1"/>
            </p:cNvSpPr>
            <p:nvPr/>
          </p:nvSpPr>
          <p:spPr bwMode="auto">
            <a:xfrm>
              <a:off x="4403" y="2201"/>
              <a:ext cx="52" cy="57"/>
            </a:xfrm>
            <a:custGeom>
              <a:avLst/>
              <a:gdLst>
                <a:gd name="T0" fmla="*/ 13 w 25"/>
                <a:gd name="T1" fmla="*/ 0 h 27"/>
                <a:gd name="T2" fmla="*/ 25 w 25"/>
                <a:gd name="T3" fmla="*/ 12 h 27"/>
                <a:gd name="T4" fmla="*/ 25 w 25"/>
                <a:gd name="T5" fmla="*/ 14 h 27"/>
                <a:gd name="T6" fmla="*/ 5 w 25"/>
                <a:gd name="T7" fmla="*/ 14 h 27"/>
                <a:gd name="T8" fmla="*/ 14 w 25"/>
                <a:gd name="T9" fmla="*/ 23 h 27"/>
                <a:gd name="T10" fmla="*/ 22 w 25"/>
                <a:gd name="T11" fmla="*/ 20 h 27"/>
                <a:gd name="T12" fmla="*/ 24 w 25"/>
                <a:gd name="T13" fmla="*/ 23 h 27"/>
                <a:gd name="T14" fmla="*/ 14 w 25"/>
                <a:gd name="T15" fmla="*/ 27 h 27"/>
                <a:gd name="T16" fmla="*/ 0 w 25"/>
                <a:gd name="T17" fmla="*/ 13 h 27"/>
                <a:gd name="T18" fmla="*/ 13 w 25"/>
                <a:gd name="T19" fmla="*/ 0 h 27"/>
                <a:gd name="T20" fmla="*/ 20 w 25"/>
                <a:gd name="T21" fmla="*/ 10 h 27"/>
                <a:gd name="T22" fmla="*/ 13 w 25"/>
                <a:gd name="T23" fmla="*/ 4 h 27"/>
                <a:gd name="T24" fmla="*/ 6 w 25"/>
                <a:gd name="T25" fmla="*/ 10 h 27"/>
                <a:gd name="T26" fmla="*/ 20 w 25"/>
                <a:gd name="T27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7">
                  <a:moveTo>
                    <a:pt x="13" y="0"/>
                  </a:moveTo>
                  <a:cubicBezTo>
                    <a:pt x="21" y="0"/>
                    <a:pt x="25" y="5"/>
                    <a:pt x="25" y="12"/>
                  </a:cubicBezTo>
                  <a:cubicBezTo>
                    <a:pt x="25" y="13"/>
                    <a:pt x="25" y="14"/>
                    <a:pt x="2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20"/>
                    <a:pt x="10" y="23"/>
                    <a:pt x="14" y="23"/>
                  </a:cubicBezTo>
                  <a:cubicBezTo>
                    <a:pt x="19" y="23"/>
                    <a:pt x="22" y="20"/>
                    <a:pt x="22" y="2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0" y="27"/>
                    <a:pt x="14" y="27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5"/>
                    <a:pt x="6" y="0"/>
                    <a:pt x="13" y="0"/>
                  </a:cubicBezTo>
                  <a:close/>
                  <a:moveTo>
                    <a:pt x="20" y="10"/>
                  </a:moveTo>
                  <a:cubicBezTo>
                    <a:pt x="19" y="6"/>
                    <a:pt x="17" y="4"/>
                    <a:pt x="13" y="4"/>
                  </a:cubicBezTo>
                  <a:cubicBezTo>
                    <a:pt x="9" y="4"/>
                    <a:pt x="6" y="6"/>
                    <a:pt x="6" y="1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3"/>
            <p:cNvSpPr>
              <a:spLocks/>
            </p:cNvSpPr>
            <p:nvPr/>
          </p:nvSpPr>
          <p:spPr bwMode="auto">
            <a:xfrm>
              <a:off x="4470" y="2201"/>
              <a:ext cx="50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4 h 27"/>
                <a:gd name="T6" fmla="*/ 5 w 24"/>
                <a:gd name="T7" fmla="*/ 6 h 27"/>
                <a:gd name="T8" fmla="*/ 5 w 24"/>
                <a:gd name="T9" fmla="*/ 6 h 27"/>
                <a:gd name="T10" fmla="*/ 15 w 24"/>
                <a:gd name="T11" fmla="*/ 0 h 27"/>
                <a:gd name="T12" fmla="*/ 24 w 24"/>
                <a:gd name="T13" fmla="*/ 1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11 h 27"/>
                <a:gd name="T20" fmla="*/ 14 w 24"/>
                <a:gd name="T21" fmla="*/ 4 h 27"/>
                <a:gd name="T22" fmla="*/ 5 w 24"/>
                <a:gd name="T23" fmla="*/ 11 h 27"/>
                <a:gd name="T24" fmla="*/ 5 w 24"/>
                <a:gd name="T25" fmla="*/ 14 h 27"/>
                <a:gd name="T26" fmla="*/ 5 w 24"/>
                <a:gd name="T27" fmla="*/ 27 h 27"/>
                <a:gd name="T28" fmla="*/ 0 w 24"/>
                <a:gd name="T29" fmla="*/ 27 h 27"/>
                <a:gd name="T30" fmla="*/ 0 w 24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3"/>
                    <a:pt x="9" y="0"/>
                    <a:pt x="15" y="0"/>
                  </a:cubicBezTo>
                  <a:cubicBezTo>
                    <a:pt x="21" y="0"/>
                    <a:pt x="24" y="3"/>
                    <a:pt x="24" y="1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7"/>
                    <a:pt x="18" y="4"/>
                    <a:pt x="14" y="4"/>
                  </a:cubicBezTo>
                  <a:cubicBezTo>
                    <a:pt x="10" y="4"/>
                    <a:pt x="7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4"/>
            <p:cNvSpPr>
              <a:spLocks noEditPoints="1"/>
            </p:cNvSpPr>
            <p:nvPr/>
          </p:nvSpPr>
          <p:spPr bwMode="auto">
            <a:xfrm>
              <a:off x="4564" y="2201"/>
              <a:ext cx="46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6 h 27"/>
                <a:gd name="T10" fmla="*/ 2 w 22"/>
                <a:gd name="T11" fmla="*/ 3 h 27"/>
                <a:gd name="T12" fmla="*/ 11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6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6"/>
                    <a:pt x="4" y="6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5" y="0"/>
                    <a:pt x="11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4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7" y="23"/>
                    <a:pt x="1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5"/>
            <p:cNvSpPr>
              <a:spLocks noEditPoints="1"/>
            </p:cNvSpPr>
            <p:nvPr/>
          </p:nvSpPr>
          <p:spPr bwMode="auto">
            <a:xfrm>
              <a:off x="4625" y="2180"/>
              <a:ext cx="52" cy="78"/>
            </a:xfrm>
            <a:custGeom>
              <a:avLst/>
              <a:gdLst>
                <a:gd name="T0" fmla="*/ 12 w 25"/>
                <a:gd name="T1" fmla="*/ 10 h 37"/>
                <a:gd name="T2" fmla="*/ 20 w 25"/>
                <a:gd name="T3" fmla="*/ 14 h 37"/>
                <a:gd name="T4" fmla="*/ 20 w 25"/>
                <a:gd name="T5" fmla="*/ 14 h 37"/>
                <a:gd name="T6" fmla="*/ 20 w 25"/>
                <a:gd name="T7" fmla="*/ 12 h 37"/>
                <a:gd name="T8" fmla="*/ 20 w 25"/>
                <a:gd name="T9" fmla="*/ 0 h 37"/>
                <a:gd name="T10" fmla="*/ 25 w 25"/>
                <a:gd name="T11" fmla="*/ 0 h 37"/>
                <a:gd name="T12" fmla="*/ 25 w 25"/>
                <a:gd name="T13" fmla="*/ 37 h 37"/>
                <a:gd name="T14" fmla="*/ 20 w 25"/>
                <a:gd name="T15" fmla="*/ 37 h 37"/>
                <a:gd name="T16" fmla="*/ 20 w 25"/>
                <a:gd name="T17" fmla="*/ 34 h 37"/>
                <a:gd name="T18" fmla="*/ 20 w 25"/>
                <a:gd name="T19" fmla="*/ 32 h 37"/>
                <a:gd name="T20" fmla="*/ 20 w 25"/>
                <a:gd name="T21" fmla="*/ 32 h 37"/>
                <a:gd name="T22" fmla="*/ 11 w 25"/>
                <a:gd name="T23" fmla="*/ 37 h 37"/>
                <a:gd name="T24" fmla="*/ 0 w 25"/>
                <a:gd name="T25" fmla="*/ 23 h 37"/>
                <a:gd name="T26" fmla="*/ 12 w 25"/>
                <a:gd name="T27" fmla="*/ 10 h 37"/>
                <a:gd name="T28" fmla="*/ 12 w 25"/>
                <a:gd name="T29" fmla="*/ 33 h 37"/>
                <a:gd name="T30" fmla="*/ 20 w 25"/>
                <a:gd name="T31" fmla="*/ 23 h 37"/>
                <a:gd name="T32" fmla="*/ 13 w 25"/>
                <a:gd name="T33" fmla="*/ 14 h 37"/>
                <a:gd name="T34" fmla="*/ 5 w 25"/>
                <a:gd name="T35" fmla="*/ 23 h 37"/>
                <a:gd name="T36" fmla="*/ 12 w 25"/>
                <a:gd name="T37" fmla="*/ 3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" h="37">
                  <a:moveTo>
                    <a:pt x="12" y="10"/>
                  </a:moveTo>
                  <a:cubicBezTo>
                    <a:pt x="18" y="10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3"/>
                    <a:pt x="20" y="1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0" y="33"/>
                    <a:pt x="20" y="32"/>
                    <a:pt x="20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32"/>
                    <a:pt x="18" y="37"/>
                    <a:pt x="11" y="37"/>
                  </a:cubicBezTo>
                  <a:cubicBezTo>
                    <a:pt x="4" y="37"/>
                    <a:pt x="0" y="32"/>
                    <a:pt x="0" y="23"/>
                  </a:cubicBezTo>
                  <a:cubicBezTo>
                    <a:pt x="0" y="15"/>
                    <a:pt x="5" y="10"/>
                    <a:pt x="12" y="10"/>
                  </a:cubicBezTo>
                  <a:close/>
                  <a:moveTo>
                    <a:pt x="12" y="33"/>
                  </a:moveTo>
                  <a:cubicBezTo>
                    <a:pt x="16" y="33"/>
                    <a:pt x="20" y="30"/>
                    <a:pt x="20" y="23"/>
                  </a:cubicBezTo>
                  <a:cubicBezTo>
                    <a:pt x="20" y="19"/>
                    <a:pt x="18" y="14"/>
                    <a:pt x="13" y="14"/>
                  </a:cubicBezTo>
                  <a:cubicBezTo>
                    <a:pt x="8" y="14"/>
                    <a:pt x="5" y="17"/>
                    <a:pt x="5" y="23"/>
                  </a:cubicBezTo>
                  <a:cubicBezTo>
                    <a:pt x="5" y="29"/>
                    <a:pt x="8" y="33"/>
                    <a:pt x="12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6"/>
            <p:cNvSpPr>
              <a:spLocks/>
            </p:cNvSpPr>
            <p:nvPr/>
          </p:nvSpPr>
          <p:spPr bwMode="auto">
            <a:xfrm>
              <a:off x="4688" y="2201"/>
              <a:ext cx="54" cy="57"/>
            </a:xfrm>
            <a:custGeom>
              <a:avLst/>
              <a:gdLst>
                <a:gd name="T0" fmla="*/ 0 w 26"/>
                <a:gd name="T1" fmla="*/ 0 h 27"/>
                <a:gd name="T2" fmla="*/ 6 w 26"/>
                <a:gd name="T3" fmla="*/ 0 h 27"/>
                <a:gd name="T4" fmla="*/ 12 w 26"/>
                <a:gd name="T5" fmla="*/ 18 h 27"/>
                <a:gd name="T6" fmla="*/ 13 w 26"/>
                <a:gd name="T7" fmla="*/ 22 h 27"/>
                <a:gd name="T8" fmla="*/ 13 w 26"/>
                <a:gd name="T9" fmla="*/ 22 h 27"/>
                <a:gd name="T10" fmla="*/ 14 w 26"/>
                <a:gd name="T11" fmla="*/ 18 h 27"/>
                <a:gd name="T12" fmla="*/ 20 w 26"/>
                <a:gd name="T13" fmla="*/ 0 h 27"/>
                <a:gd name="T14" fmla="*/ 26 w 26"/>
                <a:gd name="T15" fmla="*/ 0 h 27"/>
                <a:gd name="T16" fmla="*/ 16 w 26"/>
                <a:gd name="T17" fmla="*/ 27 h 27"/>
                <a:gd name="T18" fmla="*/ 10 w 26"/>
                <a:gd name="T19" fmla="*/ 27 h 27"/>
                <a:gd name="T20" fmla="*/ 0 w 26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7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20"/>
                    <a:pt x="13" y="22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4" y="20"/>
                    <a:pt x="14" y="1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0" y="27"/>
                    <a:pt x="10" y="27"/>
                    <a:pt x="10" y="2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7"/>
            <p:cNvSpPr>
              <a:spLocks noEditPoints="1"/>
            </p:cNvSpPr>
            <p:nvPr/>
          </p:nvSpPr>
          <p:spPr bwMode="auto">
            <a:xfrm>
              <a:off x="4753" y="2180"/>
              <a:ext cx="10" cy="78"/>
            </a:xfrm>
            <a:custGeom>
              <a:avLst/>
              <a:gdLst>
                <a:gd name="T0" fmla="*/ 0 w 10"/>
                <a:gd name="T1" fmla="*/ 0 h 78"/>
                <a:gd name="T2" fmla="*/ 10 w 10"/>
                <a:gd name="T3" fmla="*/ 0 h 78"/>
                <a:gd name="T4" fmla="*/ 10 w 10"/>
                <a:gd name="T5" fmla="*/ 11 h 78"/>
                <a:gd name="T6" fmla="*/ 0 w 10"/>
                <a:gd name="T7" fmla="*/ 11 h 78"/>
                <a:gd name="T8" fmla="*/ 0 w 10"/>
                <a:gd name="T9" fmla="*/ 0 h 78"/>
                <a:gd name="T10" fmla="*/ 0 w 10"/>
                <a:gd name="T11" fmla="*/ 21 h 78"/>
                <a:gd name="T12" fmla="*/ 10 w 10"/>
                <a:gd name="T13" fmla="*/ 21 h 78"/>
                <a:gd name="T14" fmla="*/ 10 w 10"/>
                <a:gd name="T15" fmla="*/ 78 h 78"/>
                <a:gd name="T16" fmla="*/ 0 w 10"/>
                <a:gd name="T17" fmla="*/ 78 h 78"/>
                <a:gd name="T18" fmla="*/ 0 w 10"/>
                <a:gd name="T19" fmla="*/ 2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78">
                  <a:moveTo>
                    <a:pt x="0" y="0"/>
                  </a:moveTo>
                  <a:lnTo>
                    <a:pt x="10" y="0"/>
                  </a:lnTo>
                  <a:lnTo>
                    <a:pt x="10" y="11"/>
                  </a:ln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0" y="21"/>
                  </a:moveTo>
                  <a:lnTo>
                    <a:pt x="10" y="21"/>
                  </a:lnTo>
                  <a:lnTo>
                    <a:pt x="10" y="78"/>
                  </a:lnTo>
                  <a:lnTo>
                    <a:pt x="0" y="78"/>
                  </a:lnTo>
                  <a:lnTo>
                    <a:pt x="0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8"/>
            <p:cNvSpPr>
              <a:spLocks/>
            </p:cNvSpPr>
            <p:nvPr/>
          </p:nvSpPr>
          <p:spPr bwMode="auto">
            <a:xfrm>
              <a:off x="4778" y="2201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4 w 20"/>
                <a:gd name="T5" fmla="*/ 20 h 27"/>
                <a:gd name="T6" fmla="*/ 1 w 20"/>
                <a:gd name="T7" fmla="*/ 7 h 27"/>
                <a:gd name="T8" fmla="*/ 10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0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2" y="23"/>
                    <a:pt x="14" y="22"/>
                    <a:pt x="14" y="20"/>
                  </a:cubicBezTo>
                  <a:cubicBezTo>
                    <a:pt x="14" y="15"/>
                    <a:pt x="1" y="16"/>
                    <a:pt x="1" y="7"/>
                  </a:cubicBezTo>
                  <a:cubicBezTo>
                    <a:pt x="1" y="2"/>
                    <a:pt x="5" y="0"/>
                    <a:pt x="10" y="0"/>
                  </a:cubicBezTo>
                  <a:cubicBezTo>
                    <a:pt x="16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0" y="4"/>
                  </a:cubicBezTo>
                  <a:cubicBezTo>
                    <a:pt x="8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9"/>
            <p:cNvSpPr>
              <a:spLocks noEditPoints="1"/>
            </p:cNvSpPr>
            <p:nvPr/>
          </p:nvSpPr>
          <p:spPr bwMode="auto">
            <a:xfrm>
              <a:off x="4830" y="2201"/>
              <a:ext cx="51" cy="57"/>
            </a:xfrm>
            <a:custGeom>
              <a:avLst/>
              <a:gdLst>
                <a:gd name="T0" fmla="*/ 13 w 24"/>
                <a:gd name="T1" fmla="*/ 0 h 27"/>
                <a:gd name="T2" fmla="*/ 24 w 24"/>
                <a:gd name="T3" fmla="*/ 12 h 27"/>
                <a:gd name="T4" fmla="*/ 24 w 24"/>
                <a:gd name="T5" fmla="*/ 14 h 27"/>
                <a:gd name="T6" fmla="*/ 5 w 24"/>
                <a:gd name="T7" fmla="*/ 14 h 27"/>
                <a:gd name="T8" fmla="*/ 14 w 24"/>
                <a:gd name="T9" fmla="*/ 23 h 27"/>
                <a:gd name="T10" fmla="*/ 22 w 24"/>
                <a:gd name="T11" fmla="*/ 20 h 27"/>
                <a:gd name="T12" fmla="*/ 24 w 24"/>
                <a:gd name="T13" fmla="*/ 23 h 27"/>
                <a:gd name="T14" fmla="*/ 14 w 24"/>
                <a:gd name="T15" fmla="*/ 27 h 27"/>
                <a:gd name="T16" fmla="*/ 0 w 24"/>
                <a:gd name="T17" fmla="*/ 13 h 27"/>
                <a:gd name="T18" fmla="*/ 13 w 24"/>
                <a:gd name="T19" fmla="*/ 0 h 27"/>
                <a:gd name="T20" fmla="*/ 19 w 24"/>
                <a:gd name="T21" fmla="*/ 10 h 27"/>
                <a:gd name="T22" fmla="*/ 13 w 24"/>
                <a:gd name="T23" fmla="*/ 4 h 27"/>
                <a:gd name="T24" fmla="*/ 5 w 24"/>
                <a:gd name="T25" fmla="*/ 10 h 27"/>
                <a:gd name="T26" fmla="*/ 19 w 24"/>
                <a:gd name="T27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27">
                  <a:moveTo>
                    <a:pt x="13" y="0"/>
                  </a:moveTo>
                  <a:cubicBezTo>
                    <a:pt x="20" y="0"/>
                    <a:pt x="24" y="5"/>
                    <a:pt x="24" y="12"/>
                  </a:cubicBezTo>
                  <a:cubicBezTo>
                    <a:pt x="24" y="13"/>
                    <a:pt x="24" y="14"/>
                    <a:pt x="24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20"/>
                    <a:pt x="9" y="23"/>
                    <a:pt x="14" y="23"/>
                  </a:cubicBezTo>
                  <a:cubicBezTo>
                    <a:pt x="19" y="23"/>
                    <a:pt x="22" y="20"/>
                    <a:pt x="22" y="2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0" y="27"/>
                    <a:pt x="14" y="27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5"/>
                    <a:pt x="6" y="0"/>
                    <a:pt x="13" y="0"/>
                  </a:cubicBezTo>
                  <a:close/>
                  <a:moveTo>
                    <a:pt x="19" y="10"/>
                  </a:moveTo>
                  <a:cubicBezTo>
                    <a:pt x="19" y="6"/>
                    <a:pt x="16" y="4"/>
                    <a:pt x="13" y="4"/>
                  </a:cubicBezTo>
                  <a:cubicBezTo>
                    <a:pt x="9" y="4"/>
                    <a:pt x="6" y="6"/>
                    <a:pt x="5" y="1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0"/>
            <p:cNvSpPr>
              <a:spLocks/>
            </p:cNvSpPr>
            <p:nvPr/>
          </p:nvSpPr>
          <p:spPr bwMode="auto">
            <a:xfrm>
              <a:off x="4895" y="2201"/>
              <a:ext cx="50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16 h 27"/>
                <a:gd name="T6" fmla="*/ 10 w 24"/>
                <a:gd name="T7" fmla="*/ 23 h 27"/>
                <a:gd name="T8" fmla="*/ 19 w 24"/>
                <a:gd name="T9" fmla="*/ 13 h 27"/>
                <a:gd name="T10" fmla="*/ 19 w 24"/>
                <a:gd name="T11" fmla="*/ 0 h 27"/>
                <a:gd name="T12" fmla="*/ 24 w 24"/>
                <a:gd name="T13" fmla="*/ 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23 h 27"/>
                <a:gd name="T20" fmla="*/ 19 w 24"/>
                <a:gd name="T21" fmla="*/ 21 h 27"/>
                <a:gd name="T22" fmla="*/ 19 w 24"/>
                <a:gd name="T23" fmla="*/ 21 h 27"/>
                <a:gd name="T24" fmla="*/ 9 w 24"/>
                <a:gd name="T25" fmla="*/ 27 h 27"/>
                <a:gd name="T26" fmla="*/ 0 w 24"/>
                <a:gd name="T27" fmla="*/ 17 h 27"/>
                <a:gd name="T28" fmla="*/ 0 w 24"/>
                <a:gd name="T2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0"/>
                    <a:pt x="6" y="23"/>
                    <a:pt x="10" y="23"/>
                  </a:cubicBezTo>
                  <a:cubicBezTo>
                    <a:pt x="16" y="23"/>
                    <a:pt x="19" y="18"/>
                    <a:pt x="19" y="13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2"/>
                    <a:pt x="19" y="21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4"/>
                    <a:pt x="14" y="27"/>
                    <a:pt x="9" y="27"/>
                  </a:cubicBezTo>
                  <a:cubicBezTo>
                    <a:pt x="3" y="27"/>
                    <a:pt x="0" y="24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1"/>
            <p:cNvSpPr>
              <a:spLocks/>
            </p:cNvSpPr>
            <p:nvPr/>
          </p:nvSpPr>
          <p:spPr bwMode="auto">
            <a:xfrm>
              <a:off x="4964" y="2201"/>
              <a:ext cx="30" cy="57"/>
            </a:xfrm>
            <a:custGeom>
              <a:avLst/>
              <a:gdLst>
                <a:gd name="T0" fmla="*/ 0 w 14"/>
                <a:gd name="T1" fmla="*/ 0 h 27"/>
                <a:gd name="T2" fmla="*/ 5 w 14"/>
                <a:gd name="T3" fmla="*/ 0 h 27"/>
                <a:gd name="T4" fmla="*/ 5 w 14"/>
                <a:gd name="T5" fmla="*/ 5 h 27"/>
                <a:gd name="T6" fmla="*/ 5 w 14"/>
                <a:gd name="T7" fmla="*/ 7 h 27"/>
                <a:gd name="T8" fmla="*/ 5 w 14"/>
                <a:gd name="T9" fmla="*/ 7 h 27"/>
                <a:gd name="T10" fmla="*/ 13 w 14"/>
                <a:gd name="T11" fmla="*/ 0 h 27"/>
                <a:gd name="T12" fmla="*/ 14 w 14"/>
                <a:gd name="T13" fmla="*/ 0 h 27"/>
                <a:gd name="T14" fmla="*/ 14 w 14"/>
                <a:gd name="T15" fmla="*/ 5 h 27"/>
                <a:gd name="T16" fmla="*/ 13 w 14"/>
                <a:gd name="T17" fmla="*/ 5 h 27"/>
                <a:gd name="T18" fmla="*/ 6 w 14"/>
                <a:gd name="T19" fmla="*/ 11 h 27"/>
                <a:gd name="T20" fmla="*/ 5 w 14"/>
                <a:gd name="T21" fmla="*/ 16 h 27"/>
                <a:gd name="T22" fmla="*/ 5 w 14"/>
                <a:gd name="T23" fmla="*/ 27 h 27"/>
                <a:gd name="T24" fmla="*/ 0 w 14"/>
                <a:gd name="T25" fmla="*/ 27 h 27"/>
                <a:gd name="T26" fmla="*/ 0 w 14"/>
                <a:gd name="T2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3"/>
                    <a:pt x="9" y="0"/>
                    <a:pt x="1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3" y="5"/>
                  </a:cubicBezTo>
                  <a:cubicBezTo>
                    <a:pt x="10" y="5"/>
                    <a:pt x="7" y="7"/>
                    <a:pt x="6" y="11"/>
                  </a:cubicBezTo>
                  <a:cubicBezTo>
                    <a:pt x="5" y="13"/>
                    <a:pt x="5" y="14"/>
                    <a:pt x="5" y="16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2"/>
            <p:cNvSpPr>
              <a:spLocks/>
            </p:cNvSpPr>
            <p:nvPr/>
          </p:nvSpPr>
          <p:spPr bwMode="auto">
            <a:xfrm>
              <a:off x="5002" y="2201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5 w 20"/>
                <a:gd name="T5" fmla="*/ 20 h 27"/>
                <a:gd name="T6" fmla="*/ 1 w 20"/>
                <a:gd name="T7" fmla="*/ 7 h 27"/>
                <a:gd name="T8" fmla="*/ 11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1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3" y="23"/>
                    <a:pt x="15" y="22"/>
                    <a:pt x="15" y="20"/>
                  </a:cubicBezTo>
                  <a:cubicBezTo>
                    <a:pt x="15" y="15"/>
                    <a:pt x="1" y="16"/>
                    <a:pt x="1" y="7"/>
                  </a:cubicBezTo>
                  <a:cubicBezTo>
                    <a:pt x="1" y="2"/>
                    <a:pt x="5" y="0"/>
                    <a:pt x="11" y="0"/>
                  </a:cubicBezTo>
                  <a:cubicBezTo>
                    <a:pt x="17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1" y="4"/>
                  </a:cubicBezTo>
                  <a:cubicBezTo>
                    <a:pt x="8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9166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0.09648 0 " pathEditMode="relative" rAng="0" ptsTypes="AA">
                                      <p:cBhvr>
                                        <p:cTn id="9" dur="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3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% Foto links, 50% Teks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974501" y="741500"/>
            <a:ext cx="4511185" cy="490400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nl-NL" dirty="0"/>
              <a:t>Plaats hier uw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6975262" y="1591900"/>
            <a:ext cx="4510528" cy="4546100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nl-NL" dirty="0"/>
              <a:t>Klik hier om uw tekst </a:t>
            </a:r>
            <a:r>
              <a:rPr lang="nl-NL" dirty="0" err="1"/>
              <a:t>to</a:t>
            </a:r>
            <a:r>
              <a:rPr lang="nl-NL" dirty="0"/>
              <a:t> te voegen, voor meer informatie kijkt u naar de instructies naast de slide.</a:t>
            </a:r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Platte 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Nummering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/>
              <a:t>Source</a:t>
            </a:r>
          </a:p>
          <a:p>
            <a:pPr lvl="6"/>
            <a:r>
              <a:rPr lang="nl-NL" dirty="0"/>
              <a:t>Introductie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14-2-2024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50% FOTO - LINKS, 50% TEKST - RECHTS</a:t>
            </a:r>
          </a:p>
        </p:txBody>
      </p:sp>
      <p:sp>
        <p:nvSpPr>
          <p:cNvPr id="11" name="Tijdelijke aanduiding voor afbeelding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434"/>
            <a:ext cx="6083300" cy="68565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icoon om een foto in te voegen.</a:t>
            </a:r>
            <a:br>
              <a:rPr lang="nl-NL" dirty="0"/>
            </a:br>
            <a:r>
              <a:rPr lang="nl-NL" dirty="0"/>
              <a:t>Voor meer informatie kijkt u aan de zijkant van de slide.</a:t>
            </a:r>
          </a:p>
        </p:txBody>
      </p:sp>
      <p:grpSp>
        <p:nvGrpSpPr>
          <p:cNvPr id="89" name="Instructie">
            <a:extLst>
              <a:ext uri="{FF2B5EF4-FFF2-40B4-BE49-F238E27FC236}">
                <a16:creationId xmlns:a16="http://schemas.microsoft.com/office/drawing/2014/main" id="{6063269F-96ED-430F-95C4-487506ABD6D1}"/>
              </a:ext>
            </a:extLst>
          </p:cNvPr>
          <p:cNvGrpSpPr/>
          <p:nvPr userDrawn="1"/>
        </p:nvGrpSpPr>
        <p:grpSpPr>
          <a:xfrm>
            <a:off x="12391601" y="0"/>
            <a:ext cx="3183678" cy="5340257"/>
            <a:chOff x="12391601" y="0"/>
            <a:chExt cx="3183678" cy="5340257"/>
          </a:xfrm>
        </p:grpSpPr>
        <p:grpSp>
          <p:nvGrpSpPr>
            <p:cNvPr id="90" name="Meer informatie">
              <a:extLst>
                <a:ext uri="{FF2B5EF4-FFF2-40B4-BE49-F238E27FC236}">
                  <a16:creationId xmlns:a16="http://schemas.microsoft.com/office/drawing/2014/main" id="{8F2573CA-138E-44B8-B4D5-FB307095CC72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130" name="Freeform 101">
                <a:extLst>
                  <a:ext uri="{FF2B5EF4-FFF2-40B4-BE49-F238E27FC236}">
                    <a16:creationId xmlns:a16="http://schemas.microsoft.com/office/drawing/2014/main" id="{03CC3CE5-CD16-4D8E-8531-EEE0DBB866D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131" name="Rechthoek 130">
                <a:extLst>
                  <a:ext uri="{FF2B5EF4-FFF2-40B4-BE49-F238E27FC236}">
                    <a16:creationId xmlns:a16="http://schemas.microsoft.com/office/drawing/2014/main" id="{12E99D40-21ED-499C-8088-59AEE76A79E8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32" name="Rechte verbindingslijn 131">
                <a:extLst>
                  <a:ext uri="{FF2B5EF4-FFF2-40B4-BE49-F238E27FC236}">
                    <a16:creationId xmlns:a16="http://schemas.microsoft.com/office/drawing/2014/main" id="{559A330D-005A-49FD-B660-01C34D57074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91" name="Rechthoek 90">
              <a:extLst>
                <a:ext uri="{FF2B5EF4-FFF2-40B4-BE49-F238E27FC236}">
                  <a16:creationId xmlns:a16="http://schemas.microsoft.com/office/drawing/2014/main" id="{D7FE1701-CFD7-4B11-A67D-F4EDEF01B3A6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92" name="Ovaal 91">
              <a:extLst>
                <a:ext uri="{FF2B5EF4-FFF2-40B4-BE49-F238E27FC236}">
                  <a16:creationId xmlns:a16="http://schemas.microsoft.com/office/drawing/2014/main" id="{B7978C21-D9E2-46C9-8E6F-F42059F39C36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93" name="Rechte verbindingslijn 92">
              <a:extLst>
                <a:ext uri="{FF2B5EF4-FFF2-40B4-BE49-F238E27FC236}">
                  <a16:creationId xmlns:a16="http://schemas.microsoft.com/office/drawing/2014/main" id="{3101EEFD-836C-4507-8957-5517B1E9C7E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94" name="Rechte verbindingslijn 93">
              <a:extLst>
                <a:ext uri="{FF2B5EF4-FFF2-40B4-BE49-F238E27FC236}">
                  <a16:creationId xmlns:a16="http://schemas.microsoft.com/office/drawing/2014/main" id="{67EED537-F6C7-45F1-BD0C-01AF80389A6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AEEC1D50-2D9C-4098-94AB-FA049893017A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96" name="Rechte verbindingslijn 95">
              <a:extLst>
                <a:ext uri="{FF2B5EF4-FFF2-40B4-BE49-F238E27FC236}">
                  <a16:creationId xmlns:a16="http://schemas.microsoft.com/office/drawing/2014/main" id="{7F2DB320-AE93-496A-B296-C274A4700B1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7" name="Ovaal 96">
              <a:extLst>
                <a:ext uri="{FF2B5EF4-FFF2-40B4-BE49-F238E27FC236}">
                  <a16:creationId xmlns:a16="http://schemas.microsoft.com/office/drawing/2014/main" id="{16735277-3C3F-453C-A35F-697A24502A74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BEE6FAA8-E9CA-4E2A-AFBD-A91537AB6917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99" name="Groep 98">
              <a:extLst>
                <a:ext uri="{FF2B5EF4-FFF2-40B4-BE49-F238E27FC236}">
                  <a16:creationId xmlns:a16="http://schemas.microsoft.com/office/drawing/2014/main" id="{CDDC3E8C-4AE8-455C-8A78-211F1ECCD35C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27" name="Rechthoek 126">
                <a:extLst>
                  <a:ext uri="{FF2B5EF4-FFF2-40B4-BE49-F238E27FC236}">
                    <a16:creationId xmlns:a16="http://schemas.microsoft.com/office/drawing/2014/main" id="{AB3FF8C9-DAF9-48D9-947D-3511ABEF2651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28" name="Rechte verbindingslijn 127">
                <a:extLst>
                  <a:ext uri="{FF2B5EF4-FFF2-40B4-BE49-F238E27FC236}">
                    <a16:creationId xmlns:a16="http://schemas.microsoft.com/office/drawing/2014/main" id="{8D6E78EC-8E70-4E6B-82AB-226E9836D14F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29" name="Gelijkbenige driehoek 128">
                <a:extLst>
                  <a:ext uri="{FF2B5EF4-FFF2-40B4-BE49-F238E27FC236}">
                    <a16:creationId xmlns:a16="http://schemas.microsoft.com/office/drawing/2014/main" id="{449F7150-7B05-4A5A-A09B-9C3F887AAEB7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0" name="Groep 99">
              <a:extLst>
                <a:ext uri="{FF2B5EF4-FFF2-40B4-BE49-F238E27FC236}">
                  <a16:creationId xmlns:a16="http://schemas.microsoft.com/office/drawing/2014/main" id="{608C65B1-008D-476C-B59C-D0D964D312F3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121" name="Rechthoek 120">
                <a:extLst>
                  <a:ext uri="{FF2B5EF4-FFF2-40B4-BE49-F238E27FC236}">
                    <a16:creationId xmlns:a16="http://schemas.microsoft.com/office/drawing/2014/main" id="{4AA34125-23EA-4A09-BECF-4543BCC994DA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Ovaal 121">
                <a:extLst>
                  <a:ext uri="{FF2B5EF4-FFF2-40B4-BE49-F238E27FC236}">
                    <a16:creationId xmlns:a16="http://schemas.microsoft.com/office/drawing/2014/main" id="{501380C2-0D93-4611-951B-8C0A15A98CC5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3" name="Vrije vorm: vorm 122">
                <a:extLst>
                  <a:ext uri="{FF2B5EF4-FFF2-40B4-BE49-F238E27FC236}">
                    <a16:creationId xmlns:a16="http://schemas.microsoft.com/office/drawing/2014/main" id="{A7F89FBA-FF17-49D7-BAB9-4FA1B816C63C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4" name="Rechthoek: afgeronde hoeken 123">
                <a:extLst>
                  <a:ext uri="{FF2B5EF4-FFF2-40B4-BE49-F238E27FC236}">
                    <a16:creationId xmlns:a16="http://schemas.microsoft.com/office/drawing/2014/main" id="{466EDAA2-FFAE-4C11-BF1B-88ACEC758D46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5" name="Rechte verbindingslijn 124">
                <a:extLst>
                  <a:ext uri="{FF2B5EF4-FFF2-40B4-BE49-F238E27FC236}">
                    <a16:creationId xmlns:a16="http://schemas.microsoft.com/office/drawing/2014/main" id="{67CBD29C-96EC-447A-9D63-6BE04A5A3D3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26" name="Rechte verbindingslijn 125">
                <a:extLst>
                  <a:ext uri="{FF2B5EF4-FFF2-40B4-BE49-F238E27FC236}">
                    <a16:creationId xmlns:a16="http://schemas.microsoft.com/office/drawing/2014/main" id="{81ADBAAC-1522-4498-B89A-22C06E3698E4}"/>
                  </a:ext>
                </a:extLst>
              </p:cNvPr>
              <p:cNvCxnSpPr>
                <a:cxnSpLocks/>
                <a:stCxn id="124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01" name="Ovaal 100">
              <a:extLst>
                <a:ext uri="{FF2B5EF4-FFF2-40B4-BE49-F238E27FC236}">
                  <a16:creationId xmlns:a16="http://schemas.microsoft.com/office/drawing/2014/main" id="{5BB0E431-E60A-4EB5-82F6-D7BA7A9F9FB5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02" name="Rechthoek 101">
              <a:extLst>
                <a:ext uri="{FF2B5EF4-FFF2-40B4-BE49-F238E27FC236}">
                  <a16:creationId xmlns:a16="http://schemas.microsoft.com/office/drawing/2014/main" id="{D9D71DDC-2EA4-486E-9C7D-2A8537FEEA3A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03" name="Rechte verbindingslijn 102">
              <a:extLst>
                <a:ext uri="{FF2B5EF4-FFF2-40B4-BE49-F238E27FC236}">
                  <a16:creationId xmlns:a16="http://schemas.microsoft.com/office/drawing/2014/main" id="{AC92CEF6-612B-4585-9922-10B13AF5D1F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04" name="Groep 103">
              <a:extLst>
                <a:ext uri="{FF2B5EF4-FFF2-40B4-BE49-F238E27FC236}">
                  <a16:creationId xmlns:a16="http://schemas.microsoft.com/office/drawing/2014/main" id="{DAA3CA4A-B403-4835-8CA4-53D03BDE76E0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105" name="Groep 104">
                <a:extLst>
                  <a:ext uri="{FF2B5EF4-FFF2-40B4-BE49-F238E27FC236}">
                    <a16:creationId xmlns:a16="http://schemas.microsoft.com/office/drawing/2014/main" id="{D710CEB1-57BB-412D-A9ED-16CEAEB200D5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108" name="Groep 107">
                  <a:extLst>
                    <a:ext uri="{FF2B5EF4-FFF2-40B4-BE49-F238E27FC236}">
                      <a16:creationId xmlns:a16="http://schemas.microsoft.com/office/drawing/2014/main" id="{54E9A1F9-A112-443D-86DA-FDAAFBEE350C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115" name="Groep 114">
                    <a:extLst>
                      <a:ext uri="{FF2B5EF4-FFF2-40B4-BE49-F238E27FC236}">
                        <a16:creationId xmlns:a16="http://schemas.microsoft.com/office/drawing/2014/main" id="{56A864CE-D8D4-40D7-85D4-3B3D090C729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118" name="Rechthoek 117">
                      <a:extLst>
                        <a:ext uri="{FF2B5EF4-FFF2-40B4-BE49-F238E27FC236}">
                          <a16:creationId xmlns:a16="http://schemas.microsoft.com/office/drawing/2014/main" id="{9AE3180C-CD04-4F81-B4C8-2393C4188A7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9" name="Rechthoek 118">
                      <a:extLst>
                        <a:ext uri="{FF2B5EF4-FFF2-40B4-BE49-F238E27FC236}">
                          <a16:creationId xmlns:a16="http://schemas.microsoft.com/office/drawing/2014/main" id="{A9CA9D42-DFA7-4582-9260-A880C9EE3B6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0" name="Ovaal 119">
                      <a:extLst>
                        <a:ext uri="{FF2B5EF4-FFF2-40B4-BE49-F238E27FC236}">
                          <a16:creationId xmlns:a16="http://schemas.microsoft.com/office/drawing/2014/main" id="{184F1CC1-1157-467B-B8E5-0F2AB4A7E8A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116" name="Afbeelding 115">
                    <a:extLst>
                      <a:ext uri="{FF2B5EF4-FFF2-40B4-BE49-F238E27FC236}">
                        <a16:creationId xmlns:a16="http://schemas.microsoft.com/office/drawing/2014/main" id="{AB102B82-3597-4813-A347-47A990D35DA0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17" name="Afbeelding 116">
                    <a:extLst>
                      <a:ext uri="{FF2B5EF4-FFF2-40B4-BE49-F238E27FC236}">
                        <a16:creationId xmlns:a16="http://schemas.microsoft.com/office/drawing/2014/main" id="{7D9EF95C-EE7A-49D7-855D-E364559261FF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" name="Groep 108">
                  <a:extLst>
                    <a:ext uri="{FF2B5EF4-FFF2-40B4-BE49-F238E27FC236}">
                      <a16:creationId xmlns:a16="http://schemas.microsoft.com/office/drawing/2014/main" id="{1E91ECF9-2BC0-45E7-BCAE-FB10E912E118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13" name="Rechthoek 112">
                    <a:extLst>
                      <a:ext uri="{FF2B5EF4-FFF2-40B4-BE49-F238E27FC236}">
                        <a16:creationId xmlns:a16="http://schemas.microsoft.com/office/drawing/2014/main" id="{73FEA287-4788-4B33-93C7-8E20345ABEE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4" name="Rechthoek 113">
                    <a:extLst>
                      <a:ext uri="{FF2B5EF4-FFF2-40B4-BE49-F238E27FC236}">
                        <a16:creationId xmlns:a16="http://schemas.microsoft.com/office/drawing/2014/main" id="{5889EF4C-8F98-4285-A597-A316F48F46F7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10" name="Groep 109">
                  <a:extLst>
                    <a:ext uri="{FF2B5EF4-FFF2-40B4-BE49-F238E27FC236}">
                      <a16:creationId xmlns:a16="http://schemas.microsoft.com/office/drawing/2014/main" id="{92E940B5-A518-45EB-AA8B-FD93394F9135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11" name="Rechthoek 110">
                    <a:extLst>
                      <a:ext uri="{FF2B5EF4-FFF2-40B4-BE49-F238E27FC236}">
                        <a16:creationId xmlns:a16="http://schemas.microsoft.com/office/drawing/2014/main" id="{573DD6B0-8087-4E37-BCD7-DB07087B246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2" name="Rechthoek 111">
                    <a:extLst>
                      <a:ext uri="{FF2B5EF4-FFF2-40B4-BE49-F238E27FC236}">
                        <a16:creationId xmlns:a16="http://schemas.microsoft.com/office/drawing/2014/main" id="{B81D46EF-AAE3-4C52-BAE7-15E34424963C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06" name="Rechthoek 105">
                <a:extLst>
                  <a:ext uri="{FF2B5EF4-FFF2-40B4-BE49-F238E27FC236}">
                    <a16:creationId xmlns:a16="http://schemas.microsoft.com/office/drawing/2014/main" id="{A685C80C-E1F2-4A69-B497-F828BFA5EE15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107" name="Gelijkbenige driehoek 106">
                <a:extLst>
                  <a:ext uri="{FF2B5EF4-FFF2-40B4-BE49-F238E27FC236}">
                    <a16:creationId xmlns:a16="http://schemas.microsoft.com/office/drawing/2014/main" id="{7E3D44A6-FDF6-484F-AA44-1B2A7B7740F7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6813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somming / Oplos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icoon om een foto in te voegen.</a:t>
            </a:r>
            <a:br>
              <a:rPr lang="nl-NL" dirty="0"/>
            </a:br>
            <a:r>
              <a:rPr lang="nl-NL" dirty="0"/>
              <a:t>Voor meer informatie kijkt u aan de zijkant van de slide.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14-2-2024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OPSOMMING / OPLOSSING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Plaats hier uw titel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698500" y="1590675"/>
            <a:ext cx="3979008" cy="4548188"/>
          </a:xfrm>
          <a:solidFill>
            <a:schemeClr val="bg1"/>
          </a:solidFill>
        </p:spPr>
        <p:txBody>
          <a:bodyPr lIns="360000" tIns="360000" rIns="360000" bIns="36000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nl-NL" dirty="0"/>
              <a:t>Klik hier om uw tekst </a:t>
            </a:r>
            <a:r>
              <a:rPr lang="nl-NL" dirty="0" err="1"/>
              <a:t>to</a:t>
            </a:r>
            <a:r>
              <a:rPr lang="nl-NL" dirty="0"/>
              <a:t> te voegen, voor meer informatie kijkt u naar </a:t>
            </a:r>
            <a:br>
              <a:rPr lang="nl-NL" dirty="0"/>
            </a:br>
            <a:r>
              <a:rPr lang="nl-NL" dirty="0"/>
              <a:t>de instructies naast de slide.</a:t>
            </a:r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Platte 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Nummering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/>
              <a:t>Source</a:t>
            </a:r>
          </a:p>
          <a:p>
            <a:pPr lvl="6"/>
            <a:r>
              <a:rPr lang="nl-NL" dirty="0"/>
              <a:t>Introductie</a:t>
            </a:r>
          </a:p>
        </p:txBody>
      </p:sp>
      <p:grpSp>
        <p:nvGrpSpPr>
          <p:cNvPr id="56" name="Instructie">
            <a:extLst>
              <a:ext uri="{FF2B5EF4-FFF2-40B4-BE49-F238E27FC236}">
                <a16:creationId xmlns:a16="http://schemas.microsoft.com/office/drawing/2014/main" id="{7DA43C4F-9C97-4056-B8DF-84B7A61EAB62}"/>
              </a:ext>
            </a:extLst>
          </p:cNvPr>
          <p:cNvGrpSpPr/>
          <p:nvPr userDrawn="1"/>
        </p:nvGrpSpPr>
        <p:grpSpPr>
          <a:xfrm>
            <a:off x="12391601" y="0"/>
            <a:ext cx="3183678" cy="5340257"/>
            <a:chOff x="12391601" y="0"/>
            <a:chExt cx="3183678" cy="5340257"/>
          </a:xfrm>
        </p:grpSpPr>
        <p:grpSp>
          <p:nvGrpSpPr>
            <p:cNvPr id="57" name="Meer informatie">
              <a:extLst>
                <a:ext uri="{FF2B5EF4-FFF2-40B4-BE49-F238E27FC236}">
                  <a16:creationId xmlns:a16="http://schemas.microsoft.com/office/drawing/2014/main" id="{BB5F3F1F-BA05-455B-B37A-F346E068DCC2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98" name="Freeform 101">
                <a:extLst>
                  <a:ext uri="{FF2B5EF4-FFF2-40B4-BE49-F238E27FC236}">
                    <a16:creationId xmlns:a16="http://schemas.microsoft.com/office/drawing/2014/main" id="{40127A30-749C-4262-A9EF-DB15FBDBEF4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99" name="Rechthoek 98">
                <a:extLst>
                  <a:ext uri="{FF2B5EF4-FFF2-40B4-BE49-F238E27FC236}">
                    <a16:creationId xmlns:a16="http://schemas.microsoft.com/office/drawing/2014/main" id="{B92191E1-AF3E-44C2-877B-4F3273DD66CD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00" name="Rechte verbindingslijn 99">
                <a:extLst>
                  <a:ext uri="{FF2B5EF4-FFF2-40B4-BE49-F238E27FC236}">
                    <a16:creationId xmlns:a16="http://schemas.microsoft.com/office/drawing/2014/main" id="{20113178-5CC2-4F19-8469-04010B135B1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58" name="Rechthoek 57">
              <a:extLst>
                <a:ext uri="{FF2B5EF4-FFF2-40B4-BE49-F238E27FC236}">
                  <a16:creationId xmlns:a16="http://schemas.microsoft.com/office/drawing/2014/main" id="{512FF881-591D-4256-9D53-D0AE9BF93AEE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59" name="Ovaal 58">
              <a:extLst>
                <a:ext uri="{FF2B5EF4-FFF2-40B4-BE49-F238E27FC236}">
                  <a16:creationId xmlns:a16="http://schemas.microsoft.com/office/drawing/2014/main" id="{65F11CDE-3650-4FFD-B9E7-ED705F01EF9F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60" name="Rechte verbindingslijn 59">
              <a:extLst>
                <a:ext uri="{FF2B5EF4-FFF2-40B4-BE49-F238E27FC236}">
                  <a16:creationId xmlns:a16="http://schemas.microsoft.com/office/drawing/2014/main" id="{9BEDC2D1-CD17-4501-8F98-A9DD4011FDE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61" name="Rechte verbindingslijn 60">
              <a:extLst>
                <a:ext uri="{FF2B5EF4-FFF2-40B4-BE49-F238E27FC236}">
                  <a16:creationId xmlns:a16="http://schemas.microsoft.com/office/drawing/2014/main" id="{33FD3C77-E16A-4C65-8F57-15858FD4A52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2" name="Rechthoek 61">
              <a:extLst>
                <a:ext uri="{FF2B5EF4-FFF2-40B4-BE49-F238E27FC236}">
                  <a16:creationId xmlns:a16="http://schemas.microsoft.com/office/drawing/2014/main" id="{415D3F81-C3ED-433F-A6C7-4514E684829B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63" name="Rechte verbindingslijn 62">
              <a:extLst>
                <a:ext uri="{FF2B5EF4-FFF2-40B4-BE49-F238E27FC236}">
                  <a16:creationId xmlns:a16="http://schemas.microsoft.com/office/drawing/2014/main" id="{A24AA937-96FB-4A9E-97BE-0C60A16BA46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4" name="Ovaal 63">
              <a:extLst>
                <a:ext uri="{FF2B5EF4-FFF2-40B4-BE49-F238E27FC236}">
                  <a16:creationId xmlns:a16="http://schemas.microsoft.com/office/drawing/2014/main" id="{CD344EA1-92A9-4482-A4FB-D0B22437969F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65" name="Rechthoek 64">
              <a:extLst>
                <a:ext uri="{FF2B5EF4-FFF2-40B4-BE49-F238E27FC236}">
                  <a16:creationId xmlns:a16="http://schemas.microsoft.com/office/drawing/2014/main" id="{232DC158-DF3D-4E44-B7F8-ECB0F38C6298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66" name="Groep 65">
              <a:extLst>
                <a:ext uri="{FF2B5EF4-FFF2-40B4-BE49-F238E27FC236}">
                  <a16:creationId xmlns:a16="http://schemas.microsoft.com/office/drawing/2014/main" id="{6B253C94-6DAD-4354-B2C5-C0284B9D91D0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95" name="Rechthoek 94">
                <a:extLst>
                  <a:ext uri="{FF2B5EF4-FFF2-40B4-BE49-F238E27FC236}">
                    <a16:creationId xmlns:a16="http://schemas.microsoft.com/office/drawing/2014/main" id="{96A66706-ED9C-40D4-A75D-7F9AE87AB071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96" name="Rechte verbindingslijn 95">
                <a:extLst>
                  <a:ext uri="{FF2B5EF4-FFF2-40B4-BE49-F238E27FC236}">
                    <a16:creationId xmlns:a16="http://schemas.microsoft.com/office/drawing/2014/main" id="{06581E84-54B0-43AE-B9F2-2B1A912DE644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97" name="Gelijkbenige driehoek 96">
                <a:extLst>
                  <a:ext uri="{FF2B5EF4-FFF2-40B4-BE49-F238E27FC236}">
                    <a16:creationId xmlns:a16="http://schemas.microsoft.com/office/drawing/2014/main" id="{508FA389-448D-455C-BFC5-5650CC582437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7" name="Groep 66">
              <a:extLst>
                <a:ext uri="{FF2B5EF4-FFF2-40B4-BE49-F238E27FC236}">
                  <a16:creationId xmlns:a16="http://schemas.microsoft.com/office/drawing/2014/main" id="{4512648F-1DB9-4D7D-A7A9-7B898924769C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89" name="Rechthoek 88">
                <a:extLst>
                  <a:ext uri="{FF2B5EF4-FFF2-40B4-BE49-F238E27FC236}">
                    <a16:creationId xmlns:a16="http://schemas.microsoft.com/office/drawing/2014/main" id="{36A7F0A5-E791-408E-821A-19E6A311875E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Ovaal 89">
                <a:extLst>
                  <a:ext uri="{FF2B5EF4-FFF2-40B4-BE49-F238E27FC236}">
                    <a16:creationId xmlns:a16="http://schemas.microsoft.com/office/drawing/2014/main" id="{A9CD28C3-6F0C-4490-BF7A-6C5CA4500384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91" name="Vrije vorm: vorm 90">
                <a:extLst>
                  <a:ext uri="{FF2B5EF4-FFF2-40B4-BE49-F238E27FC236}">
                    <a16:creationId xmlns:a16="http://schemas.microsoft.com/office/drawing/2014/main" id="{49EBF495-FEAF-457C-BDB0-3257532FAB4F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92" name="Rechthoek: afgeronde hoeken 91">
                <a:extLst>
                  <a:ext uri="{FF2B5EF4-FFF2-40B4-BE49-F238E27FC236}">
                    <a16:creationId xmlns:a16="http://schemas.microsoft.com/office/drawing/2014/main" id="{0919A405-8792-4938-84D7-FE90D95AD7B8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93" name="Rechte verbindingslijn 92">
                <a:extLst>
                  <a:ext uri="{FF2B5EF4-FFF2-40B4-BE49-F238E27FC236}">
                    <a16:creationId xmlns:a16="http://schemas.microsoft.com/office/drawing/2014/main" id="{B6CF6639-A289-460E-9655-47D6ED8F8F3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4" name="Rechte verbindingslijn 93">
                <a:extLst>
                  <a:ext uri="{FF2B5EF4-FFF2-40B4-BE49-F238E27FC236}">
                    <a16:creationId xmlns:a16="http://schemas.microsoft.com/office/drawing/2014/main" id="{E31D84DA-975B-45B9-9026-615BF4312A18}"/>
                  </a:ext>
                </a:extLst>
              </p:cNvPr>
              <p:cNvCxnSpPr>
                <a:cxnSpLocks/>
                <a:stCxn id="92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68" name="Ovaal 67">
              <a:extLst>
                <a:ext uri="{FF2B5EF4-FFF2-40B4-BE49-F238E27FC236}">
                  <a16:creationId xmlns:a16="http://schemas.microsoft.com/office/drawing/2014/main" id="{392C90B5-301B-4500-A993-086009743891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69" name="Rechthoek 68">
              <a:extLst>
                <a:ext uri="{FF2B5EF4-FFF2-40B4-BE49-F238E27FC236}">
                  <a16:creationId xmlns:a16="http://schemas.microsoft.com/office/drawing/2014/main" id="{FD806ACA-8CCB-4E78-A288-9B72EC619562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70" name="Rechte verbindingslijn 69">
              <a:extLst>
                <a:ext uri="{FF2B5EF4-FFF2-40B4-BE49-F238E27FC236}">
                  <a16:creationId xmlns:a16="http://schemas.microsoft.com/office/drawing/2014/main" id="{B4D10624-9A9A-40E0-BDAB-A2AFE03B63F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71" name="Groep 70">
              <a:extLst>
                <a:ext uri="{FF2B5EF4-FFF2-40B4-BE49-F238E27FC236}">
                  <a16:creationId xmlns:a16="http://schemas.microsoft.com/office/drawing/2014/main" id="{F0D8F0F0-0243-452A-871A-237DF96BFA9C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72" name="Groep 71">
                <a:extLst>
                  <a:ext uri="{FF2B5EF4-FFF2-40B4-BE49-F238E27FC236}">
                    <a16:creationId xmlns:a16="http://schemas.microsoft.com/office/drawing/2014/main" id="{FE67AB4F-ACBA-4030-A180-6FBB683E7B5A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75" name="Groep 74">
                  <a:extLst>
                    <a:ext uri="{FF2B5EF4-FFF2-40B4-BE49-F238E27FC236}">
                      <a16:creationId xmlns:a16="http://schemas.microsoft.com/office/drawing/2014/main" id="{38453112-687A-437B-8CF6-E9A013A000BC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82" name="Groep 81">
                    <a:extLst>
                      <a:ext uri="{FF2B5EF4-FFF2-40B4-BE49-F238E27FC236}">
                        <a16:creationId xmlns:a16="http://schemas.microsoft.com/office/drawing/2014/main" id="{47AFFD7E-682C-4A34-A0D4-DE9A83DFAA9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86" name="Rechthoek 85">
                      <a:extLst>
                        <a:ext uri="{FF2B5EF4-FFF2-40B4-BE49-F238E27FC236}">
                          <a16:creationId xmlns:a16="http://schemas.microsoft.com/office/drawing/2014/main" id="{35C0DA38-F265-489A-B591-635AA481A96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7" name="Rechthoek 86">
                      <a:extLst>
                        <a:ext uri="{FF2B5EF4-FFF2-40B4-BE49-F238E27FC236}">
                          <a16:creationId xmlns:a16="http://schemas.microsoft.com/office/drawing/2014/main" id="{370AEB04-9F59-4C72-906A-5C3FEA6E599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8" name="Ovaal 87">
                      <a:extLst>
                        <a:ext uri="{FF2B5EF4-FFF2-40B4-BE49-F238E27FC236}">
                          <a16:creationId xmlns:a16="http://schemas.microsoft.com/office/drawing/2014/main" id="{466C020E-2A8F-4B49-A1DF-DA508708A71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83" name="Afbeelding 82">
                    <a:extLst>
                      <a:ext uri="{FF2B5EF4-FFF2-40B4-BE49-F238E27FC236}">
                        <a16:creationId xmlns:a16="http://schemas.microsoft.com/office/drawing/2014/main" id="{2AE95C1A-3A99-4F12-8AE9-BEAEC3BE8744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85" name="Afbeelding 84">
                    <a:extLst>
                      <a:ext uri="{FF2B5EF4-FFF2-40B4-BE49-F238E27FC236}">
                        <a16:creationId xmlns:a16="http://schemas.microsoft.com/office/drawing/2014/main" id="{15A10ABC-2D5A-428E-AC60-187AF332AFFC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6" name="Groep 75">
                  <a:extLst>
                    <a:ext uri="{FF2B5EF4-FFF2-40B4-BE49-F238E27FC236}">
                      <a16:creationId xmlns:a16="http://schemas.microsoft.com/office/drawing/2014/main" id="{3C9C2EE3-7A4B-41A8-9288-C3C7CE6FC7FE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80" name="Rechthoek 79">
                    <a:extLst>
                      <a:ext uri="{FF2B5EF4-FFF2-40B4-BE49-F238E27FC236}">
                        <a16:creationId xmlns:a16="http://schemas.microsoft.com/office/drawing/2014/main" id="{772AF37D-93C3-45E3-BB11-25D1DABDF07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1" name="Rechthoek 80">
                    <a:extLst>
                      <a:ext uri="{FF2B5EF4-FFF2-40B4-BE49-F238E27FC236}">
                        <a16:creationId xmlns:a16="http://schemas.microsoft.com/office/drawing/2014/main" id="{DEDEFD19-B0B9-44FF-AD73-AEAECCD49AC9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77" name="Groep 76">
                  <a:extLst>
                    <a:ext uri="{FF2B5EF4-FFF2-40B4-BE49-F238E27FC236}">
                      <a16:creationId xmlns:a16="http://schemas.microsoft.com/office/drawing/2014/main" id="{B0EBDEF5-6E98-4755-AE0A-30533A6848C5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78" name="Rechthoek 77">
                    <a:extLst>
                      <a:ext uri="{FF2B5EF4-FFF2-40B4-BE49-F238E27FC236}">
                        <a16:creationId xmlns:a16="http://schemas.microsoft.com/office/drawing/2014/main" id="{F21F02C4-BE8A-4A14-BCFF-D30CDA4AB40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9" name="Rechthoek 78">
                    <a:extLst>
                      <a:ext uri="{FF2B5EF4-FFF2-40B4-BE49-F238E27FC236}">
                        <a16:creationId xmlns:a16="http://schemas.microsoft.com/office/drawing/2014/main" id="{5E94C9F3-F456-46B1-AC91-8964C5D7FDAB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73" name="Rechthoek 72">
                <a:extLst>
                  <a:ext uri="{FF2B5EF4-FFF2-40B4-BE49-F238E27FC236}">
                    <a16:creationId xmlns:a16="http://schemas.microsoft.com/office/drawing/2014/main" id="{23826B40-B49C-41D4-9927-835FBDC82CF0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74" name="Gelijkbenige driehoek 73">
                <a:extLst>
                  <a:ext uri="{FF2B5EF4-FFF2-40B4-BE49-F238E27FC236}">
                    <a16:creationId xmlns:a16="http://schemas.microsoft.com/office/drawing/2014/main" id="{30303564-CDF3-4ED9-B4A0-AD6151CB224B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54" name="Tijdelijke aanduiding voor tekst 40">
            <a:extLst>
              <a:ext uri="{FF2B5EF4-FFF2-40B4-BE49-F238E27FC236}">
                <a16:creationId xmlns:a16="http://schemas.microsoft.com/office/drawing/2014/main" id="{E67B25C5-D261-4308-8C7A-BEA10C4372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400052" y="288325"/>
            <a:ext cx="1458000" cy="486000"/>
          </a:xfr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1200" i="1"/>
            </a:lvl1pPr>
            <a:lvl2pPr>
              <a:defRPr/>
            </a:lvl2pPr>
          </a:lstStyle>
          <a:p>
            <a:pPr lvl="0"/>
            <a:r>
              <a:rPr lang="nl-NL" dirty="0"/>
              <a:t>(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verwijderen</a:t>
            </a:r>
            <a:r>
              <a:rPr lang="en-US" dirty="0"/>
              <a:t> </a:t>
            </a:r>
            <a:r>
              <a:rPr lang="en-US" dirty="0" err="1"/>
              <a:t>s.v.p</a:t>
            </a:r>
            <a:r>
              <a:rPr lang="en-US" dirty="0"/>
              <a:t>.)</a:t>
            </a:r>
          </a:p>
        </p:txBody>
      </p:sp>
      <p:sp>
        <p:nvSpPr>
          <p:cNvPr id="101" name="Tijdelijke aanduiding voor tekst 9">
            <a:extLst>
              <a:ext uri="{FF2B5EF4-FFF2-40B4-BE49-F238E27FC236}">
                <a16:creationId xmlns:a16="http://schemas.microsoft.com/office/drawing/2014/main" id="{D368B593-0DE6-4170-BF90-B794F372FA4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328000" y="6138000"/>
            <a:ext cx="864000" cy="720000"/>
          </a:xfr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9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(Niet verwijderen s.v.p.)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39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slide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foto in te voegen.</a:t>
            </a:r>
            <a:br>
              <a:rPr lang="nl-NL" dirty="0"/>
            </a:br>
            <a:br>
              <a:rPr lang="nl-NL" dirty="0"/>
            </a:br>
            <a:r>
              <a:rPr lang="nl-NL" dirty="0"/>
              <a:t>Meer hulp nodig? </a:t>
            </a:r>
            <a:br>
              <a:rPr lang="nl-NL" dirty="0"/>
            </a:br>
            <a:r>
              <a:rPr lang="nl-NL" dirty="0"/>
              <a:t>Aan de zijkanten van de slides zijn instructies </a:t>
            </a:r>
            <a:br>
              <a:rPr lang="nl-NL" dirty="0"/>
            </a:br>
            <a:r>
              <a:rPr lang="nl-NL" dirty="0"/>
              <a:t>geplaatst voor verdere informatie.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14-2-2024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113" name="Tijdelijke aanduiding voor tekst 10"/>
          <p:cNvSpPr>
            <a:spLocks noGrp="1"/>
          </p:cNvSpPr>
          <p:nvPr>
            <p:ph type="body" sz="quarter" idx="16" hasCustomPrompt="1"/>
          </p:nvPr>
        </p:nvSpPr>
        <p:spPr>
          <a:xfrm>
            <a:off x="-11113" y="0"/>
            <a:ext cx="12203113" cy="6858000"/>
          </a:xfrm>
          <a:gradFill>
            <a:gsLst>
              <a:gs pos="0">
                <a:schemeClr val="accent1">
                  <a:alpha val="70000"/>
                </a:schemeClr>
              </a:gs>
              <a:gs pos="79000">
                <a:schemeClr val="bg2">
                  <a:alpha val="50000"/>
                </a:schemeClr>
              </a:gs>
            </a:gsLst>
            <a:lin ang="12600000" scaled="0"/>
          </a:gradFill>
          <a:ln>
            <a:noFill/>
          </a:ln>
        </p:spPr>
        <p:txBody>
          <a:bodyPr vert="horz" lIns="0" tIns="792000" rIns="0" bIns="0" rtlCol="0">
            <a:noAutofit/>
          </a:bodyPr>
          <a:lstStyle>
            <a:lvl1pPr>
              <a:defRPr lang="en-US" i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nl-NL" dirty="0"/>
              <a:t>(Deze laag is een </a:t>
            </a:r>
            <a:r>
              <a:rPr lang="nl-NL" dirty="0" err="1"/>
              <a:t>overlay</a:t>
            </a:r>
            <a:r>
              <a:rPr lang="nl-NL" dirty="0"/>
              <a:t>, niet verwijderen s.v.p.)</a:t>
            </a:r>
            <a:br>
              <a:rPr lang="nl-NL" dirty="0"/>
            </a:br>
            <a:r>
              <a:rPr lang="nl-NL" dirty="0"/>
              <a:t>Sleep je foto op deze slide om een afbeelding in te voegen achter deze </a:t>
            </a:r>
            <a:r>
              <a:rPr lang="nl-NL" dirty="0" err="1"/>
              <a:t>overlay</a:t>
            </a:r>
            <a:r>
              <a:rPr lang="nl-NL" dirty="0"/>
              <a:t>.</a:t>
            </a:r>
            <a:endParaRPr lang="en-US" dirty="0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HOOFDSTUK MET FOTO</a:t>
            </a:r>
          </a:p>
        </p:txBody>
      </p:sp>
      <p:sp>
        <p:nvSpPr>
          <p:cNvPr id="114" name="Titel 1"/>
          <p:cNvSpPr>
            <a:spLocks noGrp="1"/>
          </p:cNvSpPr>
          <p:nvPr>
            <p:ph type="title" hasCustomPrompt="1"/>
          </p:nvPr>
        </p:nvSpPr>
        <p:spPr>
          <a:xfrm>
            <a:off x="2328984" y="3172846"/>
            <a:ext cx="7514147" cy="881162"/>
          </a:xfrm>
          <a:noFill/>
        </p:spPr>
        <p:txBody>
          <a:bodyPr wrap="none" lIns="360000" tIns="180000" rIns="360000" bIns="144000" anchor="t">
            <a:spAutoFit/>
          </a:bodyPr>
          <a:lstStyle>
            <a:lvl1pPr algn="ctr">
              <a:defRPr sz="4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 dirty="0"/>
              <a:t>Plaats hier uw hoofdstuktitel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7" hasCustomPrompt="1"/>
          </p:nvPr>
        </p:nvSpPr>
        <p:spPr>
          <a:xfrm>
            <a:off x="4465785" y="2577132"/>
            <a:ext cx="3260454" cy="598589"/>
          </a:xfrm>
          <a:prstGeom prst="roundRect">
            <a:avLst>
              <a:gd name="adj" fmla="val 0"/>
            </a:avLst>
          </a:prstGeom>
          <a:ln w="9525">
            <a:solidFill>
              <a:schemeClr val="bg1"/>
            </a:solidFill>
          </a:ln>
        </p:spPr>
        <p:txBody>
          <a:bodyPr wrap="none" lIns="216000" tIns="144000" rIns="216000" bIns="144000" anchor="ctr">
            <a:spAutoFit/>
          </a:bodyPr>
          <a:lstStyle>
            <a:lvl1pPr marL="0" indent="0" algn="ctr">
              <a:buNone/>
              <a:defRPr sz="2000" b="0" cap="all" spc="5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 dirty="0"/>
              <a:t>TITEL VAN HOOFDSTUK</a:t>
            </a:r>
            <a:endParaRPr lang="en-US" dirty="0"/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AD578D48-EA26-4A67-915D-9A49231459B1}"/>
              </a:ext>
            </a:extLst>
          </p:cNvPr>
          <p:cNvGrpSpPr/>
          <p:nvPr userDrawn="1"/>
        </p:nvGrpSpPr>
        <p:grpSpPr>
          <a:xfrm>
            <a:off x="12391603" y="1434"/>
            <a:ext cx="3183677" cy="2490397"/>
            <a:chOff x="12391603" y="1434"/>
            <a:chExt cx="3183677" cy="2490397"/>
          </a:xfrm>
        </p:grpSpPr>
        <p:grpSp>
          <p:nvGrpSpPr>
            <p:cNvPr id="2" name="Groep 1"/>
            <p:cNvGrpSpPr/>
            <p:nvPr userDrawn="1"/>
          </p:nvGrpSpPr>
          <p:grpSpPr>
            <a:xfrm>
              <a:off x="12391603" y="1434"/>
              <a:ext cx="3183677" cy="1460460"/>
              <a:chOff x="12391603" y="1434"/>
              <a:chExt cx="3183677" cy="1460460"/>
            </a:xfrm>
          </p:grpSpPr>
          <p:sp>
            <p:nvSpPr>
              <p:cNvPr id="118" name="Rechthoek 117"/>
              <p:cNvSpPr/>
              <p:nvPr userDrawn="1"/>
            </p:nvSpPr>
            <p:spPr>
              <a:xfrm>
                <a:off x="12397264" y="1434"/>
                <a:ext cx="3178016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1" i="0" u="none" strike="noStrike" kern="0" cap="all" spc="0" normalizeH="0" baseline="0" noProof="0" dirty="0" err="1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Insert</a:t>
                </a:r>
                <a:r>
                  <a:rPr kumimoji="0" lang="nl-NL" sz="1400" b="1" i="0" u="none" strike="noStrike" kern="0" cap="all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 CHAPTER BACKGROUND</a:t>
                </a:r>
              </a:p>
            </p:txBody>
          </p:sp>
          <p:sp>
            <p:nvSpPr>
              <p:cNvPr id="119" name="Ovaal 118"/>
              <p:cNvSpPr/>
              <p:nvPr userDrawn="1"/>
            </p:nvSpPr>
            <p:spPr>
              <a:xfrm>
                <a:off x="12391603" y="367924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120" name="Rechte verbindingslijn 119"/>
              <p:cNvCxnSpPr>
                <a:cxnSpLocks/>
              </p:cNvCxnSpPr>
              <p:nvPr userDrawn="1"/>
            </p:nvCxnSpPr>
            <p:spPr>
              <a:xfrm>
                <a:off x="12397263" y="243069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22" name="Rechthoek 121"/>
              <p:cNvSpPr/>
              <p:nvPr userDrawn="1"/>
            </p:nvSpPr>
            <p:spPr>
              <a:xfrm>
                <a:off x="12757284" y="433986"/>
                <a:ext cx="2817995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Sleep de 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foto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 van 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je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 folder 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naar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 de slide. </a:t>
                </a:r>
                <a:b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De 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animatie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 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wordt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 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automatisch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 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toegevoegd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</a:p>
            </p:txBody>
          </p:sp>
          <p:grpSp>
            <p:nvGrpSpPr>
              <p:cNvPr id="127" name="Groep 126"/>
              <p:cNvGrpSpPr/>
              <p:nvPr userDrawn="1"/>
            </p:nvGrpSpPr>
            <p:grpSpPr>
              <a:xfrm>
                <a:off x="12757284" y="1143060"/>
                <a:ext cx="294789" cy="318834"/>
                <a:chOff x="14466489" y="1001522"/>
                <a:chExt cx="290627" cy="314333"/>
              </a:xfrm>
            </p:grpSpPr>
            <p:sp>
              <p:nvSpPr>
                <p:cNvPr id="148" name="Rechthoek 147"/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9" name="Ovaal 148"/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0" name="Vrije vorm: vorm 149"/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1" name="Rechthoek: afgeronde hoeken 150"/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52" name="Rechte verbindingslijn 151"/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53" name="Rechte verbindingslijn 152"/>
                <p:cNvCxnSpPr>
                  <a:cxnSpLocks/>
                  <a:stCxn id="151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30" name="Freeform 101">
              <a:extLst>
                <a:ext uri="{FF2B5EF4-FFF2-40B4-BE49-F238E27FC236}">
                  <a16:creationId xmlns:a16="http://schemas.microsoft.com/office/drawing/2014/main" id="{AAE4DD4F-D994-4BC1-A2E2-B7144B3BE1A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396764" y="1708558"/>
              <a:ext cx="255753" cy="255753"/>
            </a:xfrm>
            <a:custGeom>
              <a:avLst/>
              <a:gdLst>
                <a:gd name="T0" fmla="*/ 0 w 292"/>
                <a:gd name="T1" fmla="*/ 146 h 292"/>
                <a:gd name="T2" fmla="*/ 4 w 292"/>
                <a:gd name="T3" fmla="*/ 113 h 292"/>
                <a:gd name="T4" fmla="*/ 14 w 292"/>
                <a:gd name="T5" fmla="*/ 82 h 292"/>
                <a:gd name="T6" fmla="*/ 31 w 292"/>
                <a:gd name="T7" fmla="*/ 55 h 292"/>
                <a:gd name="T8" fmla="*/ 53 w 292"/>
                <a:gd name="T9" fmla="*/ 32 h 292"/>
                <a:gd name="T10" fmla="*/ 81 w 292"/>
                <a:gd name="T11" fmla="*/ 15 h 292"/>
                <a:gd name="T12" fmla="*/ 112 w 292"/>
                <a:gd name="T13" fmla="*/ 4 h 292"/>
                <a:gd name="T14" fmla="*/ 145 w 292"/>
                <a:gd name="T15" fmla="*/ 0 h 292"/>
                <a:gd name="T16" fmla="*/ 179 w 292"/>
                <a:gd name="T17" fmla="*/ 4 h 292"/>
                <a:gd name="T18" fmla="*/ 209 w 292"/>
                <a:gd name="T19" fmla="*/ 15 h 292"/>
                <a:gd name="T20" fmla="*/ 237 w 292"/>
                <a:gd name="T21" fmla="*/ 32 h 292"/>
                <a:gd name="T22" fmla="*/ 259 w 292"/>
                <a:gd name="T23" fmla="*/ 55 h 292"/>
                <a:gd name="T24" fmla="*/ 276 w 292"/>
                <a:gd name="T25" fmla="*/ 82 h 292"/>
                <a:gd name="T26" fmla="*/ 288 w 292"/>
                <a:gd name="T27" fmla="*/ 113 h 292"/>
                <a:gd name="T28" fmla="*/ 292 w 292"/>
                <a:gd name="T29" fmla="*/ 146 h 292"/>
                <a:gd name="T30" fmla="*/ 288 w 292"/>
                <a:gd name="T31" fmla="*/ 180 h 292"/>
                <a:gd name="T32" fmla="*/ 276 w 292"/>
                <a:gd name="T33" fmla="*/ 210 h 292"/>
                <a:gd name="T34" fmla="*/ 259 w 292"/>
                <a:gd name="T35" fmla="*/ 237 h 292"/>
                <a:gd name="T36" fmla="*/ 237 w 292"/>
                <a:gd name="T37" fmla="*/ 260 h 292"/>
                <a:gd name="T38" fmla="*/ 209 w 292"/>
                <a:gd name="T39" fmla="*/ 278 h 292"/>
                <a:gd name="T40" fmla="*/ 179 w 292"/>
                <a:gd name="T41" fmla="*/ 288 h 292"/>
                <a:gd name="T42" fmla="*/ 145 w 292"/>
                <a:gd name="T43" fmla="*/ 292 h 292"/>
                <a:gd name="T44" fmla="*/ 112 w 292"/>
                <a:gd name="T45" fmla="*/ 288 h 292"/>
                <a:gd name="T46" fmla="*/ 81 w 292"/>
                <a:gd name="T47" fmla="*/ 278 h 292"/>
                <a:gd name="T48" fmla="*/ 53 w 292"/>
                <a:gd name="T49" fmla="*/ 260 h 292"/>
                <a:gd name="T50" fmla="*/ 31 w 292"/>
                <a:gd name="T51" fmla="*/ 237 h 292"/>
                <a:gd name="T52" fmla="*/ 14 w 292"/>
                <a:gd name="T53" fmla="*/ 210 h 292"/>
                <a:gd name="T54" fmla="*/ 4 w 292"/>
                <a:gd name="T55" fmla="*/ 180 h 292"/>
                <a:gd name="T56" fmla="*/ 0 w 292"/>
                <a:gd name="T57" fmla="*/ 146 h 292"/>
                <a:gd name="T58" fmla="*/ 102 w 292"/>
                <a:gd name="T59" fmla="*/ 121 h 292"/>
                <a:gd name="T60" fmla="*/ 102 w 292"/>
                <a:gd name="T61" fmla="*/ 142 h 292"/>
                <a:gd name="T62" fmla="*/ 120 w 292"/>
                <a:gd name="T63" fmla="*/ 142 h 292"/>
                <a:gd name="T64" fmla="*/ 120 w 292"/>
                <a:gd name="T65" fmla="*/ 223 h 292"/>
                <a:gd name="T66" fmla="*/ 102 w 292"/>
                <a:gd name="T67" fmla="*/ 223 h 292"/>
                <a:gd name="T68" fmla="*/ 102 w 292"/>
                <a:gd name="T69" fmla="*/ 244 h 292"/>
                <a:gd name="T70" fmla="*/ 188 w 292"/>
                <a:gd name="T71" fmla="*/ 244 h 292"/>
                <a:gd name="T72" fmla="*/ 188 w 292"/>
                <a:gd name="T73" fmla="*/ 223 h 292"/>
                <a:gd name="T74" fmla="*/ 170 w 292"/>
                <a:gd name="T75" fmla="*/ 223 h 292"/>
                <a:gd name="T76" fmla="*/ 170 w 292"/>
                <a:gd name="T77" fmla="*/ 142 h 292"/>
                <a:gd name="T78" fmla="*/ 188 w 292"/>
                <a:gd name="T79" fmla="*/ 142 h 292"/>
                <a:gd name="T80" fmla="*/ 188 w 292"/>
                <a:gd name="T81" fmla="*/ 121 h 292"/>
                <a:gd name="T82" fmla="*/ 102 w 292"/>
                <a:gd name="T83" fmla="*/ 121 h 292"/>
                <a:gd name="T84" fmla="*/ 115 w 292"/>
                <a:gd name="T85" fmla="*/ 79 h 292"/>
                <a:gd name="T86" fmla="*/ 117 w 292"/>
                <a:gd name="T87" fmla="*/ 92 h 292"/>
                <a:gd name="T88" fmla="*/ 124 w 292"/>
                <a:gd name="T89" fmla="*/ 101 h 292"/>
                <a:gd name="T90" fmla="*/ 133 w 292"/>
                <a:gd name="T91" fmla="*/ 108 h 292"/>
                <a:gd name="T92" fmla="*/ 145 w 292"/>
                <a:gd name="T93" fmla="*/ 110 h 292"/>
                <a:gd name="T94" fmla="*/ 157 w 292"/>
                <a:gd name="T95" fmla="*/ 108 h 292"/>
                <a:gd name="T96" fmla="*/ 167 w 292"/>
                <a:gd name="T97" fmla="*/ 101 h 292"/>
                <a:gd name="T98" fmla="*/ 174 w 292"/>
                <a:gd name="T99" fmla="*/ 92 h 292"/>
                <a:gd name="T100" fmla="*/ 176 w 292"/>
                <a:gd name="T101" fmla="*/ 79 h 292"/>
                <a:gd name="T102" fmla="*/ 174 w 292"/>
                <a:gd name="T103" fmla="*/ 67 h 292"/>
                <a:gd name="T104" fmla="*/ 167 w 292"/>
                <a:gd name="T105" fmla="*/ 58 h 292"/>
                <a:gd name="T106" fmla="*/ 157 w 292"/>
                <a:gd name="T107" fmla="*/ 51 h 292"/>
                <a:gd name="T108" fmla="*/ 145 w 292"/>
                <a:gd name="T109" fmla="*/ 49 h 292"/>
                <a:gd name="T110" fmla="*/ 133 w 292"/>
                <a:gd name="T111" fmla="*/ 51 h 292"/>
                <a:gd name="T112" fmla="*/ 124 w 292"/>
                <a:gd name="T113" fmla="*/ 58 h 292"/>
                <a:gd name="T114" fmla="*/ 117 w 292"/>
                <a:gd name="T115" fmla="*/ 67 h 292"/>
                <a:gd name="T116" fmla="*/ 115 w 292"/>
                <a:gd name="T117" fmla="*/ 79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2" h="292">
                  <a:moveTo>
                    <a:pt x="0" y="146"/>
                  </a:moveTo>
                  <a:lnTo>
                    <a:pt x="4" y="113"/>
                  </a:lnTo>
                  <a:lnTo>
                    <a:pt x="14" y="82"/>
                  </a:lnTo>
                  <a:lnTo>
                    <a:pt x="31" y="55"/>
                  </a:lnTo>
                  <a:lnTo>
                    <a:pt x="53" y="32"/>
                  </a:lnTo>
                  <a:lnTo>
                    <a:pt x="81" y="15"/>
                  </a:lnTo>
                  <a:lnTo>
                    <a:pt x="112" y="4"/>
                  </a:lnTo>
                  <a:lnTo>
                    <a:pt x="145" y="0"/>
                  </a:lnTo>
                  <a:lnTo>
                    <a:pt x="179" y="4"/>
                  </a:lnTo>
                  <a:lnTo>
                    <a:pt x="209" y="15"/>
                  </a:lnTo>
                  <a:lnTo>
                    <a:pt x="237" y="32"/>
                  </a:lnTo>
                  <a:lnTo>
                    <a:pt x="259" y="55"/>
                  </a:lnTo>
                  <a:lnTo>
                    <a:pt x="276" y="82"/>
                  </a:lnTo>
                  <a:lnTo>
                    <a:pt x="288" y="113"/>
                  </a:lnTo>
                  <a:lnTo>
                    <a:pt x="292" y="146"/>
                  </a:lnTo>
                  <a:lnTo>
                    <a:pt x="288" y="180"/>
                  </a:lnTo>
                  <a:lnTo>
                    <a:pt x="276" y="210"/>
                  </a:lnTo>
                  <a:lnTo>
                    <a:pt x="259" y="237"/>
                  </a:lnTo>
                  <a:lnTo>
                    <a:pt x="237" y="260"/>
                  </a:lnTo>
                  <a:lnTo>
                    <a:pt x="209" y="278"/>
                  </a:lnTo>
                  <a:lnTo>
                    <a:pt x="179" y="288"/>
                  </a:lnTo>
                  <a:lnTo>
                    <a:pt x="145" y="292"/>
                  </a:lnTo>
                  <a:lnTo>
                    <a:pt x="112" y="288"/>
                  </a:lnTo>
                  <a:lnTo>
                    <a:pt x="81" y="278"/>
                  </a:lnTo>
                  <a:lnTo>
                    <a:pt x="53" y="260"/>
                  </a:lnTo>
                  <a:lnTo>
                    <a:pt x="31" y="237"/>
                  </a:lnTo>
                  <a:lnTo>
                    <a:pt x="14" y="210"/>
                  </a:lnTo>
                  <a:lnTo>
                    <a:pt x="4" y="180"/>
                  </a:lnTo>
                  <a:lnTo>
                    <a:pt x="0" y="146"/>
                  </a:lnTo>
                  <a:close/>
                  <a:moveTo>
                    <a:pt x="102" y="121"/>
                  </a:moveTo>
                  <a:lnTo>
                    <a:pt x="102" y="142"/>
                  </a:lnTo>
                  <a:lnTo>
                    <a:pt x="120" y="142"/>
                  </a:lnTo>
                  <a:lnTo>
                    <a:pt x="120" y="223"/>
                  </a:lnTo>
                  <a:lnTo>
                    <a:pt x="102" y="223"/>
                  </a:lnTo>
                  <a:lnTo>
                    <a:pt x="102" y="244"/>
                  </a:lnTo>
                  <a:lnTo>
                    <a:pt x="188" y="244"/>
                  </a:lnTo>
                  <a:lnTo>
                    <a:pt x="188" y="223"/>
                  </a:lnTo>
                  <a:lnTo>
                    <a:pt x="170" y="223"/>
                  </a:lnTo>
                  <a:lnTo>
                    <a:pt x="170" y="142"/>
                  </a:lnTo>
                  <a:lnTo>
                    <a:pt x="188" y="142"/>
                  </a:lnTo>
                  <a:lnTo>
                    <a:pt x="188" y="121"/>
                  </a:lnTo>
                  <a:lnTo>
                    <a:pt x="102" y="121"/>
                  </a:lnTo>
                  <a:close/>
                  <a:moveTo>
                    <a:pt x="115" y="79"/>
                  </a:moveTo>
                  <a:lnTo>
                    <a:pt x="117" y="92"/>
                  </a:lnTo>
                  <a:lnTo>
                    <a:pt x="124" y="101"/>
                  </a:lnTo>
                  <a:lnTo>
                    <a:pt x="133" y="108"/>
                  </a:lnTo>
                  <a:lnTo>
                    <a:pt x="145" y="110"/>
                  </a:lnTo>
                  <a:lnTo>
                    <a:pt x="157" y="108"/>
                  </a:lnTo>
                  <a:lnTo>
                    <a:pt x="167" y="101"/>
                  </a:lnTo>
                  <a:lnTo>
                    <a:pt x="174" y="92"/>
                  </a:lnTo>
                  <a:lnTo>
                    <a:pt x="176" y="79"/>
                  </a:lnTo>
                  <a:lnTo>
                    <a:pt x="174" y="67"/>
                  </a:lnTo>
                  <a:lnTo>
                    <a:pt x="167" y="58"/>
                  </a:lnTo>
                  <a:lnTo>
                    <a:pt x="157" y="51"/>
                  </a:lnTo>
                  <a:lnTo>
                    <a:pt x="145" y="49"/>
                  </a:lnTo>
                  <a:lnTo>
                    <a:pt x="133" y="51"/>
                  </a:lnTo>
                  <a:lnTo>
                    <a:pt x="124" y="58"/>
                  </a:lnTo>
                  <a:lnTo>
                    <a:pt x="117" y="67"/>
                  </a:lnTo>
                  <a:lnTo>
                    <a:pt x="115" y="79"/>
                  </a:lnTo>
                  <a:close/>
                </a:path>
              </a:pathLst>
            </a:custGeom>
            <a:solidFill>
              <a:srgbClr val="FF78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100" noProof="0"/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4A632C9B-CCBE-48EA-852A-6E13EAEB04DB}"/>
                </a:ext>
              </a:extLst>
            </p:cNvPr>
            <p:cNvSpPr/>
            <p:nvPr userDrawn="1"/>
          </p:nvSpPr>
          <p:spPr>
            <a:xfrm>
              <a:off x="12757284" y="1780587"/>
              <a:ext cx="2817995" cy="5921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Meer weten?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Ga naar dia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‘Instructie dia: YouTube links’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open deze in de diavoorstelling en klik op de gewenste video link.</a:t>
              </a:r>
            </a:p>
          </p:txBody>
        </p:sp>
        <p:cxnSp>
          <p:nvCxnSpPr>
            <p:cNvPr id="32" name="Rechte verbindingslijn 31">
              <a:extLst>
                <a:ext uri="{FF2B5EF4-FFF2-40B4-BE49-F238E27FC236}">
                  <a16:creationId xmlns:a16="http://schemas.microsoft.com/office/drawing/2014/main" id="{F4ACE371-FB75-4BF8-8F57-7152F160D6C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3" y="2491831"/>
              <a:ext cx="3178016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33" name="Rechte verbindingslijn 32">
              <a:extLst>
                <a:ext uri="{FF2B5EF4-FFF2-40B4-BE49-F238E27FC236}">
                  <a16:creationId xmlns:a16="http://schemas.microsoft.com/office/drawing/2014/main" id="{EBEC9D2B-67E4-49FE-A811-5A787B361C1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9067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</p:grpSp>
      <p:sp>
        <p:nvSpPr>
          <p:cNvPr id="28" name="Tijdelijke aanduiding voor tekst 40">
            <a:extLst>
              <a:ext uri="{FF2B5EF4-FFF2-40B4-BE49-F238E27FC236}">
                <a16:creationId xmlns:a16="http://schemas.microsoft.com/office/drawing/2014/main" id="{B569EE45-AE5F-4BBF-AFC9-C6D307A7AF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400052" y="288325"/>
            <a:ext cx="1458000" cy="486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1200" i="1"/>
            </a:lvl1pPr>
            <a:lvl2pPr>
              <a:defRPr/>
            </a:lvl2pPr>
          </a:lstStyle>
          <a:p>
            <a:pPr lvl="0"/>
            <a:r>
              <a:rPr lang="nl-NL" dirty="0"/>
              <a:t>(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verwijderen</a:t>
            </a:r>
            <a:r>
              <a:rPr lang="en-US" dirty="0"/>
              <a:t> </a:t>
            </a:r>
            <a:r>
              <a:rPr lang="en-US" dirty="0" err="1"/>
              <a:t>s.v.p</a:t>
            </a:r>
            <a:r>
              <a:rPr lang="en-US" dirty="0"/>
              <a:t>.)</a:t>
            </a:r>
          </a:p>
        </p:txBody>
      </p:sp>
      <p:sp>
        <p:nvSpPr>
          <p:cNvPr id="34" name="Tijdelijke aanduiding voor tekst 9">
            <a:extLst>
              <a:ext uri="{FF2B5EF4-FFF2-40B4-BE49-F238E27FC236}">
                <a16:creationId xmlns:a16="http://schemas.microsoft.com/office/drawing/2014/main" id="{D8E573C6-BFB9-42C0-B6BC-378695AD94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328000" y="6138000"/>
            <a:ext cx="864000" cy="720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9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(Niet verwijderen s.v.p.)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92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35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4" grpId="0"/>
      <p:bldP spid="11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1) Grafiek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grafiek 12"/>
          <p:cNvSpPr>
            <a:spLocks noGrp="1"/>
          </p:cNvSpPr>
          <p:nvPr>
            <p:ph type="chart" sz="quarter" idx="14" hasCustomPrompt="1"/>
          </p:nvPr>
        </p:nvSpPr>
        <p:spPr>
          <a:xfrm>
            <a:off x="6275457" y="1591899"/>
            <a:ext cx="5195818" cy="4545375"/>
          </a:xfrm>
          <a:prstGeom prst="roundRect">
            <a:avLst>
              <a:gd name="adj" fmla="val 2780"/>
            </a:avLst>
          </a:prstGeom>
          <a:noFill/>
          <a:ln>
            <a:noFill/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icoon om een grafiek in te voegen.</a:t>
            </a:r>
            <a:br>
              <a:rPr lang="nl-NL" dirty="0"/>
            </a:br>
            <a:r>
              <a:rPr lang="nl-NL" dirty="0"/>
              <a:t>Voor meer informatie kijkt u aan de zijkant van de slide.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98500" y="741500"/>
            <a:ext cx="5215977" cy="490400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nl-NL" dirty="0"/>
              <a:t>Plaats hier uw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698499" y="1591900"/>
            <a:ext cx="5215217" cy="4546100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nl-NL" dirty="0"/>
              <a:t>Klik hier om uw tekst </a:t>
            </a:r>
            <a:r>
              <a:rPr lang="nl-NL" dirty="0" err="1"/>
              <a:t>to</a:t>
            </a:r>
            <a:r>
              <a:rPr lang="nl-NL" dirty="0"/>
              <a:t> te voegen, voor meer informatie kijkt u naar </a:t>
            </a:r>
            <a:br>
              <a:rPr lang="nl-NL" dirty="0"/>
            </a:br>
            <a:r>
              <a:rPr lang="nl-NL" dirty="0"/>
              <a:t>de instructies naast de slide.</a:t>
            </a:r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Platte 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Nummering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/>
              <a:t>Source</a:t>
            </a:r>
          </a:p>
          <a:p>
            <a:pPr lvl="6"/>
            <a:r>
              <a:rPr lang="nl-NL" dirty="0"/>
              <a:t>Introductie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14-2-2024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(1) GRAFIEK + TEKST</a:t>
            </a:r>
          </a:p>
        </p:txBody>
      </p:sp>
      <p:grpSp>
        <p:nvGrpSpPr>
          <p:cNvPr id="68" name="Instructie">
            <a:extLst>
              <a:ext uri="{FF2B5EF4-FFF2-40B4-BE49-F238E27FC236}">
                <a16:creationId xmlns:a16="http://schemas.microsoft.com/office/drawing/2014/main" id="{0827FEED-6D95-468F-AABF-A13CEE2DF182}"/>
              </a:ext>
            </a:extLst>
          </p:cNvPr>
          <p:cNvGrpSpPr/>
          <p:nvPr userDrawn="1"/>
        </p:nvGrpSpPr>
        <p:grpSpPr>
          <a:xfrm>
            <a:off x="12389714" y="4327164"/>
            <a:ext cx="3183677" cy="2546619"/>
            <a:chOff x="12389714" y="4327164"/>
            <a:chExt cx="3183677" cy="2546619"/>
          </a:xfrm>
        </p:grpSpPr>
        <p:grpSp>
          <p:nvGrpSpPr>
            <p:cNvPr id="69" name="Meer informatie">
              <a:extLst>
                <a:ext uri="{FF2B5EF4-FFF2-40B4-BE49-F238E27FC236}">
                  <a16:creationId xmlns:a16="http://schemas.microsoft.com/office/drawing/2014/main" id="{8620AC55-2A03-4A48-B387-076F221937C0}"/>
                </a:ext>
              </a:extLst>
            </p:cNvPr>
            <p:cNvGrpSpPr/>
            <p:nvPr userDrawn="1"/>
          </p:nvGrpSpPr>
          <p:grpSpPr>
            <a:xfrm>
              <a:off x="12394875" y="6090510"/>
              <a:ext cx="3178515" cy="783273"/>
              <a:chOff x="-3741486" y="3359148"/>
              <a:chExt cx="3178515" cy="783273"/>
            </a:xfrm>
          </p:grpSpPr>
          <p:sp>
            <p:nvSpPr>
              <p:cNvPr id="165" name="Freeform 101">
                <a:extLst>
                  <a:ext uri="{FF2B5EF4-FFF2-40B4-BE49-F238E27FC236}">
                    <a16:creationId xmlns:a16="http://schemas.microsoft.com/office/drawing/2014/main" id="{182B026B-CE76-42B7-B56B-46F74D48011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59148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166" name="Rechthoek 165">
                <a:extLst>
                  <a:ext uri="{FF2B5EF4-FFF2-40B4-BE49-F238E27FC236}">
                    <a16:creationId xmlns:a16="http://schemas.microsoft.com/office/drawing/2014/main" id="{F3BFD436-BF50-4DE3-B905-AD7665075B54}"/>
                  </a:ext>
                </a:extLst>
              </p:cNvPr>
              <p:cNvSpPr/>
              <p:nvPr userDrawn="1"/>
            </p:nvSpPr>
            <p:spPr>
              <a:xfrm>
                <a:off x="-3380966" y="3431177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67" name="Rechte verbindingslijn 166">
                <a:extLst>
                  <a:ext uri="{FF2B5EF4-FFF2-40B4-BE49-F238E27FC236}">
                    <a16:creationId xmlns:a16="http://schemas.microsoft.com/office/drawing/2014/main" id="{F92B49F6-3B20-4122-84AC-6D23B0630DE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cxnSp>
          <p:nvCxnSpPr>
            <p:cNvPr id="70" name="Rechte verbindingslijn 69">
              <a:extLst>
                <a:ext uri="{FF2B5EF4-FFF2-40B4-BE49-F238E27FC236}">
                  <a16:creationId xmlns:a16="http://schemas.microsoft.com/office/drawing/2014/main" id="{CEA24845-469A-4366-861E-22937C8DADB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5374" y="596372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71" name="Rechthoek 70">
              <a:extLst>
                <a:ext uri="{FF2B5EF4-FFF2-40B4-BE49-F238E27FC236}">
                  <a16:creationId xmlns:a16="http://schemas.microsoft.com/office/drawing/2014/main" id="{CA8A593E-F1CF-4581-949D-5A2145B85244}"/>
                </a:ext>
              </a:extLst>
            </p:cNvPr>
            <p:cNvSpPr/>
            <p:nvPr userDrawn="1"/>
          </p:nvSpPr>
          <p:spPr>
            <a:xfrm>
              <a:off x="12395375" y="4327164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Data van de Grafiek Bewerken</a:t>
              </a:r>
            </a:p>
          </p:txBody>
        </p:sp>
        <p:sp>
          <p:nvSpPr>
            <p:cNvPr id="72" name="Ovaal 71">
              <a:extLst>
                <a:ext uri="{FF2B5EF4-FFF2-40B4-BE49-F238E27FC236}">
                  <a16:creationId xmlns:a16="http://schemas.microsoft.com/office/drawing/2014/main" id="{BE3B9224-A51F-4916-B8C1-6736ED7C377B}"/>
                </a:ext>
              </a:extLst>
            </p:cNvPr>
            <p:cNvSpPr/>
            <p:nvPr userDrawn="1"/>
          </p:nvSpPr>
          <p:spPr>
            <a:xfrm>
              <a:off x="12389714" y="470625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73" name="Rechte verbindingslijn 72">
              <a:extLst>
                <a:ext uri="{FF2B5EF4-FFF2-40B4-BE49-F238E27FC236}">
                  <a16:creationId xmlns:a16="http://schemas.microsoft.com/office/drawing/2014/main" id="{952ED38D-8172-41AE-894A-2526261C230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5374" y="458493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74" name="Rechthoek 73">
              <a:extLst>
                <a:ext uri="{FF2B5EF4-FFF2-40B4-BE49-F238E27FC236}">
                  <a16:creationId xmlns:a16="http://schemas.microsoft.com/office/drawing/2014/main" id="{59DADC5F-A272-47B2-B5F2-A7707758EB59}"/>
                </a:ext>
              </a:extLst>
            </p:cNvPr>
            <p:cNvSpPr/>
            <p:nvPr userDrawn="1"/>
          </p:nvSpPr>
          <p:spPr>
            <a:xfrm>
              <a:off x="12755395" y="4772316"/>
              <a:ext cx="2817995" cy="31443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100" kern="0" noProof="0" dirty="0">
                  <a:solidFill>
                    <a:schemeClr val="tx1"/>
                  </a:solidFill>
                  <a:latin typeface="+mn-lt"/>
                  <a:cs typeface="Segoe UI Light" panose="020B0502040204020203" pitchFamily="34" charset="0"/>
                </a:rPr>
                <a:t>Selecteer de grafiek, klik met de rechter muisknop en kies </a:t>
              </a:r>
              <a:r>
                <a:rPr lang="nl-NL" sz="1100" b="1" kern="0" noProof="0" dirty="0">
                  <a:solidFill>
                    <a:schemeClr val="tx1"/>
                  </a:solidFill>
                  <a:latin typeface="+mn-lt"/>
                  <a:cs typeface="Segoe UI Light" panose="020B0502040204020203" pitchFamily="34" charset="0"/>
                </a:rPr>
                <a:t>‘Gegevens bewerken’</a:t>
              </a:r>
            </a:p>
          </p:txBody>
        </p:sp>
        <p:grpSp>
          <p:nvGrpSpPr>
            <p:cNvPr id="75" name="Groep 74">
              <a:extLst>
                <a:ext uri="{FF2B5EF4-FFF2-40B4-BE49-F238E27FC236}">
                  <a16:creationId xmlns:a16="http://schemas.microsoft.com/office/drawing/2014/main" id="{7D6A73FB-AC92-4F23-904D-B101FCEF19F9}"/>
                </a:ext>
              </a:extLst>
            </p:cNvPr>
            <p:cNvGrpSpPr/>
            <p:nvPr userDrawn="1"/>
          </p:nvGrpSpPr>
          <p:grpSpPr>
            <a:xfrm>
              <a:off x="12755394" y="5222855"/>
              <a:ext cx="1714530" cy="639425"/>
              <a:chOff x="12757283" y="4365594"/>
              <a:chExt cx="1714530" cy="639425"/>
            </a:xfrm>
          </p:grpSpPr>
          <p:sp>
            <p:nvSpPr>
              <p:cNvPr id="76" name="Rechthoek 75">
                <a:extLst>
                  <a:ext uri="{FF2B5EF4-FFF2-40B4-BE49-F238E27FC236}">
                    <a16:creationId xmlns:a16="http://schemas.microsoft.com/office/drawing/2014/main" id="{593A4BFF-899D-49EA-A413-49EE0231824E}"/>
                  </a:ext>
                </a:extLst>
              </p:cNvPr>
              <p:cNvSpPr/>
              <p:nvPr userDrawn="1"/>
            </p:nvSpPr>
            <p:spPr>
              <a:xfrm>
                <a:off x="12757283" y="4365594"/>
                <a:ext cx="1626818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Rechthoek 76">
                <a:extLst>
                  <a:ext uri="{FF2B5EF4-FFF2-40B4-BE49-F238E27FC236}">
                    <a16:creationId xmlns:a16="http://schemas.microsoft.com/office/drawing/2014/main" id="{FDF81793-BBF2-4400-921F-1B5EDCAA5200}"/>
                  </a:ext>
                </a:extLst>
              </p:cNvPr>
              <p:cNvSpPr/>
              <p:nvPr userDrawn="1"/>
            </p:nvSpPr>
            <p:spPr>
              <a:xfrm>
                <a:off x="12768263" y="4676983"/>
                <a:ext cx="1609231" cy="261256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78" name="Tekstvak 77">
                <a:extLst>
                  <a:ext uri="{FF2B5EF4-FFF2-40B4-BE49-F238E27FC236}">
                    <a16:creationId xmlns:a16="http://schemas.microsoft.com/office/drawing/2014/main" id="{B8FF97AE-4434-4E6A-8594-D67184C4D0FD}"/>
                  </a:ext>
                </a:extLst>
              </p:cNvPr>
              <p:cNvSpPr txBox="1"/>
              <p:nvPr userDrawn="1"/>
            </p:nvSpPr>
            <p:spPr>
              <a:xfrm>
                <a:off x="12997648" y="4404704"/>
                <a:ext cx="1248154" cy="21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Grafiektype wijzigen</a:t>
                </a:r>
              </a:p>
            </p:txBody>
          </p:sp>
          <p:sp>
            <p:nvSpPr>
              <p:cNvPr id="79" name="Tekstvak 78">
                <a:extLst>
                  <a:ext uri="{FF2B5EF4-FFF2-40B4-BE49-F238E27FC236}">
                    <a16:creationId xmlns:a16="http://schemas.microsoft.com/office/drawing/2014/main" id="{6EE858C5-6CA3-41B9-A7AF-0C7DDDA5BFBE}"/>
                  </a:ext>
                </a:extLst>
              </p:cNvPr>
              <p:cNvSpPr txBox="1"/>
              <p:nvPr userDrawn="1"/>
            </p:nvSpPr>
            <p:spPr>
              <a:xfrm>
                <a:off x="12984219" y="4725830"/>
                <a:ext cx="1274711" cy="21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Gegevens bewerken</a:t>
                </a:r>
              </a:p>
            </p:txBody>
          </p:sp>
          <p:pic>
            <p:nvPicPr>
              <p:cNvPr id="80" name="Picture 3">
                <a:extLst>
                  <a:ext uri="{FF2B5EF4-FFF2-40B4-BE49-F238E27FC236}">
                    <a16:creationId xmlns:a16="http://schemas.microsoft.com/office/drawing/2014/main" id="{5B9FE8DE-A5E5-453E-9C69-9247E041ECD9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28727" y="4773688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81" name="Groep 80">
                <a:extLst>
                  <a:ext uri="{FF2B5EF4-FFF2-40B4-BE49-F238E27FC236}">
                    <a16:creationId xmlns:a16="http://schemas.microsoft.com/office/drawing/2014/main" id="{D375AA58-7539-4958-9F23-3D1BE6240F7B}"/>
                  </a:ext>
                </a:extLst>
              </p:cNvPr>
              <p:cNvGrpSpPr/>
              <p:nvPr userDrawn="1"/>
            </p:nvGrpSpPr>
            <p:grpSpPr>
              <a:xfrm>
                <a:off x="12831198" y="4432250"/>
                <a:ext cx="139861" cy="152244"/>
                <a:chOff x="12574450" y="6053892"/>
                <a:chExt cx="169232" cy="184215"/>
              </a:xfrm>
            </p:grpSpPr>
            <p:sp>
              <p:nvSpPr>
                <p:cNvPr id="162" name="Rechthoek 161">
                  <a:extLst>
                    <a:ext uri="{FF2B5EF4-FFF2-40B4-BE49-F238E27FC236}">
                      <a16:creationId xmlns:a16="http://schemas.microsoft.com/office/drawing/2014/main" id="{4F80414C-1B45-414A-A3F6-D08BCA09D4DA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  <p:sp>
              <p:nvSpPr>
                <p:cNvPr id="163" name="Rechthoek 162">
                  <a:extLst>
                    <a:ext uri="{FF2B5EF4-FFF2-40B4-BE49-F238E27FC236}">
                      <a16:creationId xmlns:a16="http://schemas.microsoft.com/office/drawing/2014/main" id="{D73FA6BD-F4D6-420F-935D-BA08E52FA140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  <p:sp>
              <p:nvSpPr>
                <p:cNvPr id="164" name="Rechthoek 163">
                  <a:extLst>
                    <a:ext uri="{FF2B5EF4-FFF2-40B4-BE49-F238E27FC236}">
                      <a16:creationId xmlns:a16="http://schemas.microsoft.com/office/drawing/2014/main" id="{7F01B3D2-89EC-461F-ACC8-D5FA3A7D8986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140" name="Groep 139">
                <a:extLst>
                  <a:ext uri="{FF2B5EF4-FFF2-40B4-BE49-F238E27FC236}">
                    <a16:creationId xmlns:a16="http://schemas.microsoft.com/office/drawing/2014/main" id="{12ED0275-0BA4-4E09-860C-D2046CFA8D14}"/>
                  </a:ext>
                </a:extLst>
              </p:cNvPr>
              <p:cNvGrpSpPr/>
              <p:nvPr userDrawn="1"/>
            </p:nvGrpSpPr>
            <p:grpSpPr>
              <a:xfrm>
                <a:off x="12831198" y="4748585"/>
                <a:ext cx="184916" cy="120210"/>
                <a:chOff x="8815516" y="1076284"/>
                <a:chExt cx="503174" cy="327105"/>
              </a:xfrm>
            </p:grpSpPr>
            <p:sp>
              <p:nvSpPr>
                <p:cNvPr id="141" name="Rechthoek 140">
                  <a:extLst>
                    <a:ext uri="{FF2B5EF4-FFF2-40B4-BE49-F238E27FC236}">
                      <a16:creationId xmlns:a16="http://schemas.microsoft.com/office/drawing/2014/main" id="{DD5F1C32-C280-4BA1-A766-90EE5473FBFB}"/>
                    </a:ext>
                  </a:extLst>
                </p:cNvPr>
                <p:cNvSpPr/>
                <p:nvPr userDrawn="1"/>
              </p:nvSpPr>
              <p:spPr>
                <a:xfrm>
                  <a:off x="8815516" y="1133167"/>
                  <a:ext cx="372729" cy="2359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/>
                </a:p>
              </p:txBody>
            </p:sp>
            <p:grpSp>
              <p:nvGrpSpPr>
                <p:cNvPr id="142" name="Groep 141">
                  <a:extLst>
                    <a:ext uri="{FF2B5EF4-FFF2-40B4-BE49-F238E27FC236}">
                      <a16:creationId xmlns:a16="http://schemas.microsoft.com/office/drawing/2014/main" id="{B880A174-894C-49A5-B6D3-C9912E224C5D}"/>
                    </a:ext>
                  </a:extLst>
                </p:cNvPr>
                <p:cNvGrpSpPr/>
                <p:nvPr userDrawn="1"/>
              </p:nvGrpSpPr>
              <p:grpSpPr>
                <a:xfrm>
                  <a:off x="8815517" y="1076284"/>
                  <a:ext cx="503173" cy="327105"/>
                  <a:chOff x="1351248" y="-683635"/>
                  <a:chExt cx="503173" cy="327105"/>
                </a:xfrm>
              </p:grpSpPr>
              <p:grpSp>
                <p:nvGrpSpPr>
                  <p:cNvPr id="143" name="Groep 142">
                    <a:extLst>
                      <a:ext uri="{FF2B5EF4-FFF2-40B4-BE49-F238E27FC236}">
                        <a16:creationId xmlns:a16="http://schemas.microsoft.com/office/drawing/2014/main" id="{914AB4F2-ECA4-4659-B2EA-C01CC2C0E24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1248" y="-683635"/>
                    <a:ext cx="375186" cy="293652"/>
                    <a:chOff x="1094874" y="-884923"/>
                    <a:chExt cx="884668" cy="692417"/>
                  </a:xfrm>
                </p:grpSpPr>
                <p:sp>
                  <p:nvSpPr>
                    <p:cNvPr id="148" name="Rechthoek 147">
                      <a:extLst>
                        <a:ext uri="{FF2B5EF4-FFF2-40B4-BE49-F238E27FC236}">
                          <a16:creationId xmlns:a16="http://schemas.microsoft.com/office/drawing/2014/main" id="{0B2133DC-CEA1-4318-BA34-D607EE7E100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094874" y="-884923"/>
                      <a:ext cx="878304" cy="145579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  <p:grpSp>
                  <p:nvGrpSpPr>
                    <p:cNvPr id="149" name="Groep 148">
                      <a:extLst>
                        <a:ext uri="{FF2B5EF4-FFF2-40B4-BE49-F238E27FC236}">
                          <a16:creationId xmlns:a16="http://schemas.microsoft.com/office/drawing/2014/main" id="{887DB7CC-365B-438E-BC40-E2E2604749B6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094874" y="-878306"/>
                      <a:ext cx="867364" cy="685800"/>
                      <a:chOff x="1094874" y="-878306"/>
                      <a:chExt cx="867364" cy="613611"/>
                    </a:xfrm>
                  </p:grpSpPr>
                  <p:cxnSp>
                    <p:nvCxnSpPr>
                      <p:cNvPr id="155" name="Rechte verbindingslijn 154">
                        <a:extLst>
                          <a:ext uri="{FF2B5EF4-FFF2-40B4-BE49-F238E27FC236}">
                            <a16:creationId xmlns:a16="http://schemas.microsoft.com/office/drawing/2014/main" id="{85DF35B0-375F-4CD0-BC96-19E10CD3A349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094874" y="-878305"/>
                        <a:ext cx="0" cy="613610"/>
                      </a:xfrm>
                      <a:prstGeom prst="line">
                        <a:avLst/>
                      </a:prstGeom>
                      <a:ln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" name="Rechte verbindingslijn 155">
                        <a:extLst>
                          <a:ext uri="{FF2B5EF4-FFF2-40B4-BE49-F238E27FC236}">
                            <a16:creationId xmlns:a16="http://schemas.microsoft.com/office/drawing/2014/main" id="{9A0AB90A-0D35-4B63-BCB0-BB434FC9C99C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962238" y="-878306"/>
                        <a:ext cx="0" cy="613611"/>
                      </a:xfrm>
                      <a:prstGeom prst="line">
                        <a:avLst/>
                      </a:prstGeom>
                      <a:ln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157" name="Groep 156">
                        <a:extLst>
                          <a:ext uri="{FF2B5EF4-FFF2-40B4-BE49-F238E27FC236}">
                            <a16:creationId xmlns:a16="http://schemas.microsoft.com/office/drawing/2014/main" id="{EA15DC35-863C-42FF-908D-BEC7E6157A15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1270535" y="-878306"/>
                        <a:ext cx="526983" cy="613611"/>
                        <a:chOff x="1270535" y="-745959"/>
                        <a:chExt cx="526983" cy="481264"/>
                      </a:xfrm>
                    </p:grpSpPr>
                    <p:cxnSp>
                      <p:nvCxnSpPr>
                        <p:cNvPr id="158" name="Rechte verbindingslijn 157">
                          <a:extLst>
                            <a:ext uri="{FF2B5EF4-FFF2-40B4-BE49-F238E27FC236}">
                              <a16:creationId xmlns:a16="http://schemas.microsoft.com/office/drawing/2014/main" id="{9BF7997E-DBD4-4EBB-8334-64940B4A1E64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446196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9" name="Rechte verbindingslijn 158">
                          <a:extLst>
                            <a:ext uri="{FF2B5EF4-FFF2-40B4-BE49-F238E27FC236}">
                              <a16:creationId xmlns:a16="http://schemas.microsoft.com/office/drawing/2014/main" id="{6AC3FF57-5C3F-4F96-80FC-455E2CA9103D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270535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0" name="Rechte verbindingslijn 159">
                          <a:extLst>
                            <a:ext uri="{FF2B5EF4-FFF2-40B4-BE49-F238E27FC236}">
                              <a16:creationId xmlns:a16="http://schemas.microsoft.com/office/drawing/2014/main" id="{2744AF92-2F4C-4547-8EEC-DD0E7B0E77C6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621857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1" name="Rechte verbindingslijn 160">
                          <a:extLst>
                            <a:ext uri="{FF2B5EF4-FFF2-40B4-BE49-F238E27FC236}">
                              <a16:creationId xmlns:a16="http://schemas.microsoft.com/office/drawing/2014/main" id="{A38EA495-F0FD-4C67-AC7B-8B41529B9876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797518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cxnSp>
                  <p:nvCxnSpPr>
                    <p:cNvPr id="150" name="Rechte verbindingslijn 149">
                      <a:extLst>
                        <a:ext uri="{FF2B5EF4-FFF2-40B4-BE49-F238E27FC236}">
                          <a16:creationId xmlns:a16="http://schemas.microsoft.com/office/drawing/2014/main" id="{7FFBCD07-7336-499D-9F83-4124B98F4E49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 flipH="1">
                      <a:off x="1098555" y="-192506"/>
                      <a:ext cx="880987" cy="0"/>
                    </a:xfrm>
                    <a:prstGeom prst="line">
                      <a:avLst/>
                    </a:prstGeom>
                    <a:ln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51" name="Groep 150">
                      <a:extLst>
                        <a:ext uri="{FF2B5EF4-FFF2-40B4-BE49-F238E27FC236}">
                          <a16:creationId xmlns:a16="http://schemas.microsoft.com/office/drawing/2014/main" id="{1F8F2315-F236-47A3-8F67-12994A39D2A6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094874" y="-607596"/>
                      <a:ext cx="878306" cy="276726"/>
                      <a:chOff x="1106905" y="-607596"/>
                      <a:chExt cx="878307" cy="276726"/>
                    </a:xfrm>
                  </p:grpSpPr>
                  <p:cxnSp>
                    <p:nvCxnSpPr>
                      <p:cNvPr id="152" name="Rechte verbindingslijn 151">
                        <a:extLst>
                          <a:ext uri="{FF2B5EF4-FFF2-40B4-BE49-F238E27FC236}">
                            <a16:creationId xmlns:a16="http://schemas.microsoft.com/office/drawing/2014/main" id="{77D92F66-C5DC-4549-AFA0-070042B2C486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330870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" name="Rechte verbindingslijn 152">
                        <a:extLst>
                          <a:ext uri="{FF2B5EF4-FFF2-40B4-BE49-F238E27FC236}">
                            <a16:creationId xmlns:a16="http://schemas.microsoft.com/office/drawing/2014/main" id="{D5F5F3E1-FCC9-4CDC-B7CA-C99991E6B68B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469233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" name="Rechte verbindingslijn 153">
                        <a:extLst>
                          <a:ext uri="{FF2B5EF4-FFF2-40B4-BE49-F238E27FC236}">
                            <a16:creationId xmlns:a16="http://schemas.microsoft.com/office/drawing/2014/main" id="{476CE182-FB12-4517-A47F-F9BE248DCFE1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607596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44" name="Groep 143">
                    <a:extLst>
                      <a:ext uri="{FF2B5EF4-FFF2-40B4-BE49-F238E27FC236}">
                        <a16:creationId xmlns:a16="http://schemas.microsoft.com/office/drawing/2014/main" id="{EA17331F-0A04-4D26-B3CF-7A19878D6FEE}"/>
                      </a:ext>
                    </a:extLst>
                  </p:cNvPr>
                  <p:cNvGrpSpPr/>
                  <p:nvPr userDrawn="1"/>
                </p:nvGrpSpPr>
                <p:grpSpPr>
                  <a:xfrm rot="2700000">
                    <a:off x="1605871" y="-605080"/>
                    <a:ext cx="90079" cy="407021"/>
                    <a:chOff x="3130062" y="-817193"/>
                    <a:chExt cx="131884" cy="595920"/>
                  </a:xfrm>
                  <a:solidFill>
                    <a:srgbClr val="3399FF"/>
                  </a:solidFill>
                </p:grpSpPr>
                <p:sp>
                  <p:nvSpPr>
                    <p:cNvPr id="145" name="Rechthoek 144">
                      <a:extLst>
                        <a:ext uri="{FF2B5EF4-FFF2-40B4-BE49-F238E27FC236}">
                          <a16:creationId xmlns:a16="http://schemas.microsoft.com/office/drawing/2014/main" id="{0627409C-B6D1-47C3-BCE5-1818C531414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3130062" y="-705979"/>
                      <a:ext cx="131884" cy="281354"/>
                    </a:xfrm>
                    <a:prstGeom prst="rect">
                      <a:avLst/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  <p:sp>
                  <p:nvSpPr>
                    <p:cNvPr id="146" name="Rechthoek: afgeronde bovenhoeken 145">
                      <a:extLst>
                        <a:ext uri="{FF2B5EF4-FFF2-40B4-BE49-F238E27FC236}">
                          <a16:creationId xmlns:a16="http://schemas.microsoft.com/office/drawing/2014/main" id="{964F9769-1B50-48D9-9C9B-1CE53AA6237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3130063" y="-817193"/>
                      <a:ext cx="131883" cy="87615"/>
                    </a:xfrm>
                    <a:prstGeom prst="round2SameRect">
                      <a:avLst>
                        <a:gd name="adj1" fmla="val 50000"/>
                        <a:gd name="adj2" fmla="val 0"/>
                      </a:avLst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  <p:sp>
                  <p:nvSpPr>
                    <p:cNvPr id="147" name="Gelijkbenige driehoek 146">
                      <a:extLst>
                        <a:ext uri="{FF2B5EF4-FFF2-40B4-BE49-F238E27FC236}">
                          <a16:creationId xmlns:a16="http://schemas.microsoft.com/office/drawing/2014/main" id="{437F7DB2-2EE8-4199-AC9A-49D1F2874B7C}"/>
                        </a:ext>
                      </a:extLst>
                    </p:cNvPr>
                    <p:cNvSpPr/>
                    <p:nvPr userDrawn="1"/>
                  </p:nvSpPr>
                  <p:spPr>
                    <a:xfrm rot="10800000">
                      <a:off x="3130062" y="-401026"/>
                      <a:ext cx="131884" cy="179753"/>
                    </a:xfrm>
                    <a:prstGeom prst="triangle">
                      <a:avLst/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</p:grpSp>
            </p:grpSp>
          </p:grpSp>
        </p:grpSp>
      </p:grpSp>
      <p:grpSp>
        <p:nvGrpSpPr>
          <p:cNvPr id="168" name="Instructie">
            <a:extLst>
              <a:ext uri="{FF2B5EF4-FFF2-40B4-BE49-F238E27FC236}">
                <a16:creationId xmlns:a16="http://schemas.microsoft.com/office/drawing/2014/main" id="{9281C661-3C92-441F-8D5F-87A2E9B62A8B}"/>
              </a:ext>
            </a:extLst>
          </p:cNvPr>
          <p:cNvGrpSpPr/>
          <p:nvPr userDrawn="1"/>
        </p:nvGrpSpPr>
        <p:grpSpPr>
          <a:xfrm>
            <a:off x="12391601" y="0"/>
            <a:ext cx="3183677" cy="2499789"/>
            <a:chOff x="12391601" y="0"/>
            <a:chExt cx="3183677" cy="2499789"/>
          </a:xfrm>
        </p:grpSpPr>
        <p:sp>
          <p:nvSpPr>
            <p:cNvPr id="169" name="Rechthoek 168">
              <a:extLst>
                <a:ext uri="{FF2B5EF4-FFF2-40B4-BE49-F238E27FC236}">
                  <a16:creationId xmlns:a16="http://schemas.microsoft.com/office/drawing/2014/main" id="{68D8A145-EAEA-4BF2-9979-3FA107100902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Grafiek invoegen/veranderen</a:t>
              </a:r>
            </a:p>
          </p:txBody>
        </p:sp>
        <p:sp>
          <p:nvSpPr>
            <p:cNvPr id="170" name="Ovaal 169">
              <a:extLst>
                <a:ext uri="{FF2B5EF4-FFF2-40B4-BE49-F238E27FC236}">
                  <a16:creationId xmlns:a16="http://schemas.microsoft.com/office/drawing/2014/main" id="{30A65678-7E0D-4529-B241-1C0F332F7ED6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71" name="Rechte verbindingslijn 170">
              <a:extLst>
                <a:ext uri="{FF2B5EF4-FFF2-40B4-BE49-F238E27FC236}">
                  <a16:creationId xmlns:a16="http://schemas.microsoft.com/office/drawing/2014/main" id="{F4C97040-9B0A-44B1-85B8-3DDB4838626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72" name="Rechte verbindingslijn 171">
              <a:extLst>
                <a:ext uri="{FF2B5EF4-FFF2-40B4-BE49-F238E27FC236}">
                  <a16:creationId xmlns:a16="http://schemas.microsoft.com/office/drawing/2014/main" id="{6B3DDE2E-1447-40C2-8809-2C751FB4FF6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73" name="Rechthoek 172">
              <a:extLst>
                <a:ext uri="{FF2B5EF4-FFF2-40B4-BE49-F238E27FC236}">
                  <a16:creationId xmlns:a16="http://schemas.microsoft.com/office/drawing/2014/main" id="{A76F654B-C477-425E-A666-77F0B24C8754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grafiek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grafiek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74" name="Ovaal 173">
              <a:extLst>
                <a:ext uri="{FF2B5EF4-FFF2-40B4-BE49-F238E27FC236}">
                  <a16:creationId xmlns:a16="http://schemas.microsoft.com/office/drawing/2014/main" id="{91205401-D850-49D6-9B76-0C39B6804A97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75" name="Rechthoek 174">
              <a:extLst>
                <a:ext uri="{FF2B5EF4-FFF2-40B4-BE49-F238E27FC236}">
                  <a16:creationId xmlns:a16="http://schemas.microsoft.com/office/drawing/2014/main" id="{855221EB-305C-48CF-A90E-3D8A84A2BCDF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grafiek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76" name="Groep 175">
              <a:extLst>
                <a:ext uri="{FF2B5EF4-FFF2-40B4-BE49-F238E27FC236}">
                  <a16:creationId xmlns:a16="http://schemas.microsoft.com/office/drawing/2014/main" id="{F1171153-65C8-4E2A-8324-3EF1FDA1283C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82" name="Rechthoek 181">
                <a:extLst>
                  <a:ext uri="{FF2B5EF4-FFF2-40B4-BE49-F238E27FC236}">
                    <a16:creationId xmlns:a16="http://schemas.microsoft.com/office/drawing/2014/main" id="{0AAC748C-E5AE-4178-829D-5F28E8278CC2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83" name="Rechte verbindingslijn 182">
                <a:extLst>
                  <a:ext uri="{FF2B5EF4-FFF2-40B4-BE49-F238E27FC236}">
                    <a16:creationId xmlns:a16="http://schemas.microsoft.com/office/drawing/2014/main" id="{50E1A1F0-B8F9-4495-8098-21FD38C99940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85" name="Gelijkbenige driehoek 184">
                <a:extLst>
                  <a:ext uri="{FF2B5EF4-FFF2-40B4-BE49-F238E27FC236}">
                    <a16:creationId xmlns:a16="http://schemas.microsoft.com/office/drawing/2014/main" id="{CE775BFD-E26E-4F9D-94B3-B7F6176FADA9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77" name="Rechte verbindingslijn 176">
              <a:extLst>
                <a:ext uri="{FF2B5EF4-FFF2-40B4-BE49-F238E27FC236}">
                  <a16:creationId xmlns:a16="http://schemas.microsoft.com/office/drawing/2014/main" id="{A3AE9A0E-C7A8-49FA-BE6D-B857F70FA81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78" name="Groep 177">
              <a:extLst>
                <a:ext uri="{FF2B5EF4-FFF2-40B4-BE49-F238E27FC236}">
                  <a16:creationId xmlns:a16="http://schemas.microsoft.com/office/drawing/2014/main" id="{CA2C4AEB-BF4F-45AE-A7DC-9C5F764E9569}"/>
                </a:ext>
              </a:extLst>
            </p:cNvPr>
            <p:cNvGrpSpPr/>
            <p:nvPr userDrawn="1"/>
          </p:nvGrpSpPr>
          <p:grpSpPr>
            <a:xfrm>
              <a:off x="12751697" y="1147804"/>
              <a:ext cx="289372" cy="314992"/>
              <a:chOff x="7322769" y="-310267"/>
              <a:chExt cx="289372" cy="314992"/>
            </a:xfrm>
          </p:grpSpPr>
          <p:sp>
            <p:nvSpPr>
              <p:cNvPr id="179" name="Rechthoek 178">
                <a:extLst>
                  <a:ext uri="{FF2B5EF4-FFF2-40B4-BE49-F238E27FC236}">
                    <a16:creationId xmlns:a16="http://schemas.microsoft.com/office/drawing/2014/main" id="{8CC84986-E5AD-47FF-BF4D-944FED1F681B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180" name="Rechthoek 179">
                <a:extLst>
                  <a:ext uri="{FF2B5EF4-FFF2-40B4-BE49-F238E27FC236}">
                    <a16:creationId xmlns:a16="http://schemas.microsoft.com/office/drawing/2014/main" id="{D154BBBD-3764-453D-B448-EB1814118DAD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181" name="Rechthoek 180">
                <a:extLst>
                  <a:ext uri="{FF2B5EF4-FFF2-40B4-BE49-F238E27FC236}">
                    <a16:creationId xmlns:a16="http://schemas.microsoft.com/office/drawing/2014/main" id="{9EC69A03-025E-4409-A7C5-CA40A2AB5789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7754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2) Grafiek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grafiek 12"/>
          <p:cNvSpPr>
            <a:spLocks noGrp="1"/>
          </p:cNvSpPr>
          <p:nvPr>
            <p:ph type="chart" sz="quarter" idx="14" hasCustomPrompt="1"/>
          </p:nvPr>
        </p:nvSpPr>
        <p:spPr>
          <a:xfrm>
            <a:off x="6275999" y="1591900"/>
            <a:ext cx="5195275" cy="2012754"/>
          </a:xfrm>
          <a:prstGeom prst="roundRect">
            <a:avLst>
              <a:gd name="adj" fmla="val 2780"/>
            </a:avLst>
          </a:prstGeom>
          <a:noFill/>
          <a:ln>
            <a:noFill/>
          </a:ln>
        </p:spPr>
        <p:txBody>
          <a:bodyPr bIns="108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icoon om een grafiek in te voegen.</a:t>
            </a:r>
            <a:br>
              <a:rPr lang="nl-NL" dirty="0"/>
            </a:br>
            <a:r>
              <a:rPr lang="nl-NL" dirty="0"/>
              <a:t>Voor meer informatie kijkt u aan de zijkant van de slide.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98501" y="741500"/>
            <a:ext cx="5216738" cy="490400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nl-NL" dirty="0"/>
              <a:t>Plaats hier uw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698500" y="1591900"/>
            <a:ext cx="5215978" cy="4546100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nl-NL" dirty="0"/>
              <a:t>Klik hier om uw tekst </a:t>
            </a:r>
            <a:r>
              <a:rPr lang="nl-NL" dirty="0" err="1"/>
              <a:t>to</a:t>
            </a:r>
            <a:r>
              <a:rPr lang="nl-NL" dirty="0"/>
              <a:t> te voegen, voor meer informatie kijkt u naar </a:t>
            </a:r>
            <a:br>
              <a:rPr lang="nl-NL" dirty="0"/>
            </a:br>
            <a:r>
              <a:rPr lang="nl-NL" dirty="0"/>
              <a:t>de instructies naast de slide.</a:t>
            </a:r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Platte 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Nummering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/>
              <a:t>Source</a:t>
            </a:r>
          </a:p>
          <a:p>
            <a:pPr lvl="6"/>
            <a:r>
              <a:rPr lang="nl-NL" dirty="0"/>
              <a:t>Introductie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14-2-2024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(2) GRAFIEK + TEKST</a:t>
            </a:r>
          </a:p>
        </p:txBody>
      </p:sp>
      <p:sp>
        <p:nvSpPr>
          <p:cNvPr id="9" name="Tijdelijke aanduiding voor grafiek 12"/>
          <p:cNvSpPr>
            <a:spLocks noGrp="1"/>
          </p:cNvSpPr>
          <p:nvPr>
            <p:ph type="chart" sz="quarter" idx="15" hasCustomPrompt="1"/>
          </p:nvPr>
        </p:nvSpPr>
        <p:spPr>
          <a:xfrm>
            <a:off x="6275999" y="4125246"/>
            <a:ext cx="5195275" cy="2012754"/>
          </a:xfrm>
          <a:prstGeom prst="roundRect">
            <a:avLst>
              <a:gd name="adj" fmla="val 2780"/>
            </a:avLst>
          </a:prstGeom>
          <a:noFill/>
          <a:ln>
            <a:noFill/>
          </a:ln>
        </p:spPr>
        <p:txBody>
          <a:bodyPr bIns="108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icoon om een grafiek in te voegen.</a:t>
            </a:r>
            <a:br>
              <a:rPr lang="nl-NL" dirty="0"/>
            </a:br>
            <a:r>
              <a:rPr lang="nl-NL" dirty="0"/>
              <a:t>Voor meer informatie kijkt u aan de zijkant van de slide.</a:t>
            </a:r>
          </a:p>
        </p:txBody>
      </p:sp>
      <p:grpSp>
        <p:nvGrpSpPr>
          <p:cNvPr id="69" name="Instructie">
            <a:extLst>
              <a:ext uri="{FF2B5EF4-FFF2-40B4-BE49-F238E27FC236}">
                <a16:creationId xmlns:a16="http://schemas.microsoft.com/office/drawing/2014/main" id="{6FC193BA-0D5C-4C22-A4F3-F44614379DAE}"/>
              </a:ext>
            </a:extLst>
          </p:cNvPr>
          <p:cNvGrpSpPr/>
          <p:nvPr userDrawn="1"/>
        </p:nvGrpSpPr>
        <p:grpSpPr>
          <a:xfrm>
            <a:off x="12389714" y="4327164"/>
            <a:ext cx="3183677" cy="2546619"/>
            <a:chOff x="12389714" y="4327164"/>
            <a:chExt cx="3183677" cy="2546619"/>
          </a:xfrm>
        </p:grpSpPr>
        <p:grpSp>
          <p:nvGrpSpPr>
            <p:cNvPr id="129" name="Meer informatie">
              <a:extLst>
                <a:ext uri="{FF2B5EF4-FFF2-40B4-BE49-F238E27FC236}">
                  <a16:creationId xmlns:a16="http://schemas.microsoft.com/office/drawing/2014/main" id="{8296BD54-E465-4FED-8221-90A29D6BA5A0}"/>
                </a:ext>
              </a:extLst>
            </p:cNvPr>
            <p:cNvGrpSpPr/>
            <p:nvPr userDrawn="1"/>
          </p:nvGrpSpPr>
          <p:grpSpPr>
            <a:xfrm>
              <a:off x="12394875" y="6090510"/>
              <a:ext cx="3178515" cy="783273"/>
              <a:chOff x="-3741486" y="3359148"/>
              <a:chExt cx="3178515" cy="783273"/>
            </a:xfrm>
          </p:grpSpPr>
          <p:sp>
            <p:nvSpPr>
              <p:cNvPr id="167" name="Freeform 101">
                <a:extLst>
                  <a:ext uri="{FF2B5EF4-FFF2-40B4-BE49-F238E27FC236}">
                    <a16:creationId xmlns:a16="http://schemas.microsoft.com/office/drawing/2014/main" id="{9080DEE3-33AF-4C11-AAE3-DF37FB0AD0C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59148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168" name="Rechthoek 167">
                <a:extLst>
                  <a:ext uri="{FF2B5EF4-FFF2-40B4-BE49-F238E27FC236}">
                    <a16:creationId xmlns:a16="http://schemas.microsoft.com/office/drawing/2014/main" id="{7F773FFD-4E4D-49F1-A7BD-C1A0E97940E1}"/>
                  </a:ext>
                </a:extLst>
              </p:cNvPr>
              <p:cNvSpPr/>
              <p:nvPr userDrawn="1"/>
            </p:nvSpPr>
            <p:spPr>
              <a:xfrm>
                <a:off x="-3380966" y="3431177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69" name="Rechte verbindingslijn 168">
                <a:extLst>
                  <a:ext uri="{FF2B5EF4-FFF2-40B4-BE49-F238E27FC236}">
                    <a16:creationId xmlns:a16="http://schemas.microsoft.com/office/drawing/2014/main" id="{8AF7A144-45E4-413B-A09F-8BC93ABBCAC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cxnSp>
          <p:nvCxnSpPr>
            <p:cNvPr id="130" name="Rechte verbindingslijn 129">
              <a:extLst>
                <a:ext uri="{FF2B5EF4-FFF2-40B4-BE49-F238E27FC236}">
                  <a16:creationId xmlns:a16="http://schemas.microsoft.com/office/drawing/2014/main" id="{1931C306-3B23-47CF-8387-9CD020AD6BD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5374" y="596372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31" name="Rechthoek 130">
              <a:extLst>
                <a:ext uri="{FF2B5EF4-FFF2-40B4-BE49-F238E27FC236}">
                  <a16:creationId xmlns:a16="http://schemas.microsoft.com/office/drawing/2014/main" id="{80CB3EE2-7CF1-416E-BFC9-A26581D45428}"/>
                </a:ext>
              </a:extLst>
            </p:cNvPr>
            <p:cNvSpPr/>
            <p:nvPr userDrawn="1"/>
          </p:nvSpPr>
          <p:spPr>
            <a:xfrm>
              <a:off x="12395375" y="4327164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Data van de Grafiek Bewerken</a:t>
              </a:r>
            </a:p>
          </p:txBody>
        </p:sp>
        <p:sp>
          <p:nvSpPr>
            <p:cNvPr id="132" name="Ovaal 131">
              <a:extLst>
                <a:ext uri="{FF2B5EF4-FFF2-40B4-BE49-F238E27FC236}">
                  <a16:creationId xmlns:a16="http://schemas.microsoft.com/office/drawing/2014/main" id="{D12C9A90-F972-4514-8C24-55F8328B99E6}"/>
                </a:ext>
              </a:extLst>
            </p:cNvPr>
            <p:cNvSpPr/>
            <p:nvPr userDrawn="1"/>
          </p:nvSpPr>
          <p:spPr>
            <a:xfrm>
              <a:off x="12389714" y="470625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33" name="Rechte verbindingslijn 132">
              <a:extLst>
                <a:ext uri="{FF2B5EF4-FFF2-40B4-BE49-F238E27FC236}">
                  <a16:creationId xmlns:a16="http://schemas.microsoft.com/office/drawing/2014/main" id="{32642BA2-236C-4100-94D5-9CB0B2DAB8F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5374" y="458493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34" name="Rechthoek 133">
              <a:extLst>
                <a:ext uri="{FF2B5EF4-FFF2-40B4-BE49-F238E27FC236}">
                  <a16:creationId xmlns:a16="http://schemas.microsoft.com/office/drawing/2014/main" id="{9E94CE6E-2283-4847-B136-AFC1A01AE76F}"/>
                </a:ext>
              </a:extLst>
            </p:cNvPr>
            <p:cNvSpPr/>
            <p:nvPr userDrawn="1"/>
          </p:nvSpPr>
          <p:spPr>
            <a:xfrm>
              <a:off x="12755395" y="4772316"/>
              <a:ext cx="2817995" cy="31443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100" kern="0" noProof="0" dirty="0">
                  <a:solidFill>
                    <a:schemeClr val="tx1"/>
                  </a:solidFill>
                  <a:latin typeface="+mn-lt"/>
                  <a:cs typeface="Segoe UI Light" panose="020B0502040204020203" pitchFamily="34" charset="0"/>
                </a:rPr>
                <a:t>Selecteer de grafiek, klik met de rechter muisknop en kies </a:t>
              </a:r>
              <a:r>
                <a:rPr lang="nl-NL" sz="1100" b="1" kern="0" noProof="0" dirty="0">
                  <a:solidFill>
                    <a:schemeClr val="tx1"/>
                  </a:solidFill>
                  <a:latin typeface="+mn-lt"/>
                  <a:cs typeface="Segoe UI Light" panose="020B0502040204020203" pitchFamily="34" charset="0"/>
                </a:rPr>
                <a:t>‘Gegevens bewerken’</a:t>
              </a:r>
            </a:p>
          </p:txBody>
        </p:sp>
        <p:grpSp>
          <p:nvGrpSpPr>
            <p:cNvPr id="135" name="Groep 134">
              <a:extLst>
                <a:ext uri="{FF2B5EF4-FFF2-40B4-BE49-F238E27FC236}">
                  <a16:creationId xmlns:a16="http://schemas.microsoft.com/office/drawing/2014/main" id="{0AAAD1A4-31FC-48C2-B1B3-88257A0E5B83}"/>
                </a:ext>
              </a:extLst>
            </p:cNvPr>
            <p:cNvGrpSpPr/>
            <p:nvPr userDrawn="1"/>
          </p:nvGrpSpPr>
          <p:grpSpPr>
            <a:xfrm>
              <a:off x="12755394" y="5222855"/>
              <a:ext cx="1714530" cy="639425"/>
              <a:chOff x="12757283" y="4365594"/>
              <a:chExt cx="1714530" cy="639425"/>
            </a:xfrm>
          </p:grpSpPr>
          <p:sp>
            <p:nvSpPr>
              <p:cNvPr id="136" name="Rechthoek 135">
                <a:extLst>
                  <a:ext uri="{FF2B5EF4-FFF2-40B4-BE49-F238E27FC236}">
                    <a16:creationId xmlns:a16="http://schemas.microsoft.com/office/drawing/2014/main" id="{69EF13F9-09DA-4F6E-B02B-5AB56C638D0C}"/>
                  </a:ext>
                </a:extLst>
              </p:cNvPr>
              <p:cNvSpPr/>
              <p:nvPr userDrawn="1"/>
            </p:nvSpPr>
            <p:spPr>
              <a:xfrm>
                <a:off x="12757283" y="4365594"/>
                <a:ext cx="1626818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" name="Rechthoek 136">
                <a:extLst>
                  <a:ext uri="{FF2B5EF4-FFF2-40B4-BE49-F238E27FC236}">
                    <a16:creationId xmlns:a16="http://schemas.microsoft.com/office/drawing/2014/main" id="{BB53247F-357E-4DE8-A752-2931BFEA16BF}"/>
                  </a:ext>
                </a:extLst>
              </p:cNvPr>
              <p:cNvSpPr/>
              <p:nvPr userDrawn="1"/>
            </p:nvSpPr>
            <p:spPr>
              <a:xfrm>
                <a:off x="12768263" y="4676983"/>
                <a:ext cx="1609231" cy="261256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8" name="Tekstvak 137">
                <a:extLst>
                  <a:ext uri="{FF2B5EF4-FFF2-40B4-BE49-F238E27FC236}">
                    <a16:creationId xmlns:a16="http://schemas.microsoft.com/office/drawing/2014/main" id="{1933B39E-0122-4434-8908-37C689179999}"/>
                  </a:ext>
                </a:extLst>
              </p:cNvPr>
              <p:cNvSpPr txBox="1"/>
              <p:nvPr userDrawn="1"/>
            </p:nvSpPr>
            <p:spPr>
              <a:xfrm>
                <a:off x="12997648" y="4404704"/>
                <a:ext cx="1248154" cy="21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Grafiektype wijzigen</a:t>
                </a:r>
              </a:p>
            </p:txBody>
          </p:sp>
          <p:sp>
            <p:nvSpPr>
              <p:cNvPr id="139" name="Tekstvak 138">
                <a:extLst>
                  <a:ext uri="{FF2B5EF4-FFF2-40B4-BE49-F238E27FC236}">
                    <a16:creationId xmlns:a16="http://schemas.microsoft.com/office/drawing/2014/main" id="{CC4DAD43-6AD9-40E0-9F6A-98E8AA419890}"/>
                  </a:ext>
                </a:extLst>
              </p:cNvPr>
              <p:cNvSpPr txBox="1"/>
              <p:nvPr userDrawn="1"/>
            </p:nvSpPr>
            <p:spPr>
              <a:xfrm>
                <a:off x="12984219" y="4725830"/>
                <a:ext cx="1274711" cy="21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Gegevens bewerken</a:t>
                </a:r>
              </a:p>
            </p:txBody>
          </p:sp>
          <p:pic>
            <p:nvPicPr>
              <p:cNvPr id="140" name="Picture 3">
                <a:extLst>
                  <a:ext uri="{FF2B5EF4-FFF2-40B4-BE49-F238E27FC236}">
                    <a16:creationId xmlns:a16="http://schemas.microsoft.com/office/drawing/2014/main" id="{53898494-B8BA-4564-86CC-D91BADD55955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28727" y="4773688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41" name="Groep 140">
                <a:extLst>
                  <a:ext uri="{FF2B5EF4-FFF2-40B4-BE49-F238E27FC236}">
                    <a16:creationId xmlns:a16="http://schemas.microsoft.com/office/drawing/2014/main" id="{58A4E563-8934-4C62-831F-5FD36DA93218}"/>
                  </a:ext>
                </a:extLst>
              </p:cNvPr>
              <p:cNvGrpSpPr/>
              <p:nvPr userDrawn="1"/>
            </p:nvGrpSpPr>
            <p:grpSpPr>
              <a:xfrm>
                <a:off x="12831198" y="4432250"/>
                <a:ext cx="139861" cy="152244"/>
                <a:chOff x="12574450" y="6053892"/>
                <a:chExt cx="169232" cy="184215"/>
              </a:xfrm>
            </p:grpSpPr>
            <p:sp>
              <p:nvSpPr>
                <p:cNvPr id="164" name="Rechthoek 163">
                  <a:extLst>
                    <a:ext uri="{FF2B5EF4-FFF2-40B4-BE49-F238E27FC236}">
                      <a16:creationId xmlns:a16="http://schemas.microsoft.com/office/drawing/2014/main" id="{94135114-1C61-402F-9175-98BD2B7A5BD7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  <p:sp>
              <p:nvSpPr>
                <p:cNvPr id="165" name="Rechthoek 164">
                  <a:extLst>
                    <a:ext uri="{FF2B5EF4-FFF2-40B4-BE49-F238E27FC236}">
                      <a16:creationId xmlns:a16="http://schemas.microsoft.com/office/drawing/2014/main" id="{4187FB71-3829-4CEA-B76C-F2DEC1E89BF3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  <p:sp>
              <p:nvSpPr>
                <p:cNvPr id="166" name="Rechthoek 165">
                  <a:extLst>
                    <a:ext uri="{FF2B5EF4-FFF2-40B4-BE49-F238E27FC236}">
                      <a16:creationId xmlns:a16="http://schemas.microsoft.com/office/drawing/2014/main" id="{AC5BB32F-E382-4103-BB40-61C6B24D65E9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142" name="Groep 141">
                <a:extLst>
                  <a:ext uri="{FF2B5EF4-FFF2-40B4-BE49-F238E27FC236}">
                    <a16:creationId xmlns:a16="http://schemas.microsoft.com/office/drawing/2014/main" id="{1DD625F8-66AF-4930-80E8-EC548A15E1FC}"/>
                  </a:ext>
                </a:extLst>
              </p:cNvPr>
              <p:cNvGrpSpPr/>
              <p:nvPr userDrawn="1"/>
            </p:nvGrpSpPr>
            <p:grpSpPr>
              <a:xfrm>
                <a:off x="12831198" y="4748585"/>
                <a:ext cx="184916" cy="120210"/>
                <a:chOff x="8815516" y="1076284"/>
                <a:chExt cx="503174" cy="327105"/>
              </a:xfrm>
            </p:grpSpPr>
            <p:sp>
              <p:nvSpPr>
                <p:cNvPr id="143" name="Rechthoek 142">
                  <a:extLst>
                    <a:ext uri="{FF2B5EF4-FFF2-40B4-BE49-F238E27FC236}">
                      <a16:creationId xmlns:a16="http://schemas.microsoft.com/office/drawing/2014/main" id="{245E8E82-49DF-4ABC-8452-692A74BDB106}"/>
                    </a:ext>
                  </a:extLst>
                </p:cNvPr>
                <p:cNvSpPr/>
                <p:nvPr userDrawn="1"/>
              </p:nvSpPr>
              <p:spPr>
                <a:xfrm>
                  <a:off x="8815516" y="1133167"/>
                  <a:ext cx="372729" cy="2359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/>
                </a:p>
              </p:txBody>
            </p:sp>
            <p:grpSp>
              <p:nvGrpSpPr>
                <p:cNvPr id="144" name="Groep 143">
                  <a:extLst>
                    <a:ext uri="{FF2B5EF4-FFF2-40B4-BE49-F238E27FC236}">
                      <a16:creationId xmlns:a16="http://schemas.microsoft.com/office/drawing/2014/main" id="{2A20B014-6CCC-4CCD-A2C9-BC13AA763FDB}"/>
                    </a:ext>
                  </a:extLst>
                </p:cNvPr>
                <p:cNvGrpSpPr/>
                <p:nvPr userDrawn="1"/>
              </p:nvGrpSpPr>
              <p:grpSpPr>
                <a:xfrm>
                  <a:off x="8815517" y="1076284"/>
                  <a:ext cx="503173" cy="327105"/>
                  <a:chOff x="1351248" y="-683635"/>
                  <a:chExt cx="503173" cy="327105"/>
                </a:xfrm>
              </p:grpSpPr>
              <p:grpSp>
                <p:nvGrpSpPr>
                  <p:cNvPr id="145" name="Groep 144">
                    <a:extLst>
                      <a:ext uri="{FF2B5EF4-FFF2-40B4-BE49-F238E27FC236}">
                        <a16:creationId xmlns:a16="http://schemas.microsoft.com/office/drawing/2014/main" id="{5FC7302A-9E27-4372-AEE9-5F53E630E2C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1248" y="-683635"/>
                    <a:ext cx="375186" cy="293652"/>
                    <a:chOff x="1094874" y="-884923"/>
                    <a:chExt cx="884668" cy="692417"/>
                  </a:xfrm>
                </p:grpSpPr>
                <p:sp>
                  <p:nvSpPr>
                    <p:cNvPr id="150" name="Rechthoek 149">
                      <a:extLst>
                        <a:ext uri="{FF2B5EF4-FFF2-40B4-BE49-F238E27FC236}">
                          <a16:creationId xmlns:a16="http://schemas.microsoft.com/office/drawing/2014/main" id="{BE9454F0-1D90-4871-BAF6-9F953CFC995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094874" y="-884923"/>
                      <a:ext cx="878304" cy="145579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  <p:grpSp>
                  <p:nvGrpSpPr>
                    <p:cNvPr id="151" name="Groep 150">
                      <a:extLst>
                        <a:ext uri="{FF2B5EF4-FFF2-40B4-BE49-F238E27FC236}">
                          <a16:creationId xmlns:a16="http://schemas.microsoft.com/office/drawing/2014/main" id="{DDBA392F-2104-4B1A-B01C-F851875FB41D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094874" y="-878306"/>
                      <a:ext cx="867364" cy="685800"/>
                      <a:chOff x="1094874" y="-878306"/>
                      <a:chExt cx="867364" cy="613611"/>
                    </a:xfrm>
                  </p:grpSpPr>
                  <p:cxnSp>
                    <p:nvCxnSpPr>
                      <p:cNvPr id="157" name="Rechte verbindingslijn 156">
                        <a:extLst>
                          <a:ext uri="{FF2B5EF4-FFF2-40B4-BE49-F238E27FC236}">
                            <a16:creationId xmlns:a16="http://schemas.microsoft.com/office/drawing/2014/main" id="{35662063-B5C0-4374-86C8-EBF7B77AA55F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094874" y="-878305"/>
                        <a:ext cx="0" cy="613610"/>
                      </a:xfrm>
                      <a:prstGeom prst="line">
                        <a:avLst/>
                      </a:prstGeom>
                      <a:ln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8" name="Rechte verbindingslijn 157">
                        <a:extLst>
                          <a:ext uri="{FF2B5EF4-FFF2-40B4-BE49-F238E27FC236}">
                            <a16:creationId xmlns:a16="http://schemas.microsoft.com/office/drawing/2014/main" id="{3C3FEED2-AB1D-4269-AE5B-76FDD8880C2F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962238" y="-878306"/>
                        <a:ext cx="0" cy="613611"/>
                      </a:xfrm>
                      <a:prstGeom prst="line">
                        <a:avLst/>
                      </a:prstGeom>
                      <a:ln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159" name="Groep 158">
                        <a:extLst>
                          <a:ext uri="{FF2B5EF4-FFF2-40B4-BE49-F238E27FC236}">
                            <a16:creationId xmlns:a16="http://schemas.microsoft.com/office/drawing/2014/main" id="{16EEC51E-28DE-49EC-9861-2C598FD1C07A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1270535" y="-878306"/>
                        <a:ext cx="526983" cy="613611"/>
                        <a:chOff x="1270535" y="-745959"/>
                        <a:chExt cx="526983" cy="481264"/>
                      </a:xfrm>
                    </p:grpSpPr>
                    <p:cxnSp>
                      <p:nvCxnSpPr>
                        <p:cNvPr id="160" name="Rechte verbindingslijn 159">
                          <a:extLst>
                            <a:ext uri="{FF2B5EF4-FFF2-40B4-BE49-F238E27FC236}">
                              <a16:creationId xmlns:a16="http://schemas.microsoft.com/office/drawing/2014/main" id="{200D6507-1BAC-4EA6-9502-59C04FAC7515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446196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1" name="Rechte verbindingslijn 160">
                          <a:extLst>
                            <a:ext uri="{FF2B5EF4-FFF2-40B4-BE49-F238E27FC236}">
                              <a16:creationId xmlns:a16="http://schemas.microsoft.com/office/drawing/2014/main" id="{0601EDDB-C0C8-47FB-AEC4-8EE066451936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270535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2" name="Rechte verbindingslijn 161">
                          <a:extLst>
                            <a:ext uri="{FF2B5EF4-FFF2-40B4-BE49-F238E27FC236}">
                              <a16:creationId xmlns:a16="http://schemas.microsoft.com/office/drawing/2014/main" id="{5E5B3C6C-E684-471C-9958-9A242D3A557D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621857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3" name="Rechte verbindingslijn 162">
                          <a:extLst>
                            <a:ext uri="{FF2B5EF4-FFF2-40B4-BE49-F238E27FC236}">
                              <a16:creationId xmlns:a16="http://schemas.microsoft.com/office/drawing/2014/main" id="{D5A1161A-B3EE-433B-AAE6-22DD1E8FF668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797518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cxnSp>
                  <p:nvCxnSpPr>
                    <p:cNvPr id="152" name="Rechte verbindingslijn 151">
                      <a:extLst>
                        <a:ext uri="{FF2B5EF4-FFF2-40B4-BE49-F238E27FC236}">
                          <a16:creationId xmlns:a16="http://schemas.microsoft.com/office/drawing/2014/main" id="{B9F2BBEB-8832-442F-91D2-9478E1053112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 flipH="1">
                      <a:off x="1098555" y="-192506"/>
                      <a:ext cx="880987" cy="0"/>
                    </a:xfrm>
                    <a:prstGeom prst="line">
                      <a:avLst/>
                    </a:prstGeom>
                    <a:ln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53" name="Groep 152">
                      <a:extLst>
                        <a:ext uri="{FF2B5EF4-FFF2-40B4-BE49-F238E27FC236}">
                          <a16:creationId xmlns:a16="http://schemas.microsoft.com/office/drawing/2014/main" id="{FBF933ED-8F9E-4339-9BCE-C78E04470D28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094874" y="-607596"/>
                      <a:ext cx="878306" cy="276726"/>
                      <a:chOff x="1106905" y="-607596"/>
                      <a:chExt cx="878307" cy="276726"/>
                    </a:xfrm>
                  </p:grpSpPr>
                  <p:cxnSp>
                    <p:nvCxnSpPr>
                      <p:cNvPr id="154" name="Rechte verbindingslijn 153">
                        <a:extLst>
                          <a:ext uri="{FF2B5EF4-FFF2-40B4-BE49-F238E27FC236}">
                            <a16:creationId xmlns:a16="http://schemas.microsoft.com/office/drawing/2014/main" id="{FA7ED05E-47A0-4E8B-89E0-1DDF1EE50182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330870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" name="Rechte verbindingslijn 154">
                        <a:extLst>
                          <a:ext uri="{FF2B5EF4-FFF2-40B4-BE49-F238E27FC236}">
                            <a16:creationId xmlns:a16="http://schemas.microsoft.com/office/drawing/2014/main" id="{FDD141E6-D2F5-40C0-9466-1F614CA1E034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469233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" name="Rechte verbindingslijn 155">
                        <a:extLst>
                          <a:ext uri="{FF2B5EF4-FFF2-40B4-BE49-F238E27FC236}">
                            <a16:creationId xmlns:a16="http://schemas.microsoft.com/office/drawing/2014/main" id="{ABB56DEA-1831-43A0-91FB-D76052F7F413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607596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46" name="Groep 145">
                    <a:extLst>
                      <a:ext uri="{FF2B5EF4-FFF2-40B4-BE49-F238E27FC236}">
                        <a16:creationId xmlns:a16="http://schemas.microsoft.com/office/drawing/2014/main" id="{969F5B16-24A8-4769-B2E2-C578EDB6BB51}"/>
                      </a:ext>
                    </a:extLst>
                  </p:cNvPr>
                  <p:cNvGrpSpPr/>
                  <p:nvPr userDrawn="1"/>
                </p:nvGrpSpPr>
                <p:grpSpPr>
                  <a:xfrm rot="2700000">
                    <a:off x="1605871" y="-605080"/>
                    <a:ext cx="90079" cy="407021"/>
                    <a:chOff x="3130062" y="-817193"/>
                    <a:chExt cx="131884" cy="595920"/>
                  </a:xfrm>
                  <a:solidFill>
                    <a:srgbClr val="3399FF"/>
                  </a:solidFill>
                </p:grpSpPr>
                <p:sp>
                  <p:nvSpPr>
                    <p:cNvPr id="147" name="Rechthoek 146">
                      <a:extLst>
                        <a:ext uri="{FF2B5EF4-FFF2-40B4-BE49-F238E27FC236}">
                          <a16:creationId xmlns:a16="http://schemas.microsoft.com/office/drawing/2014/main" id="{8957C3F9-5638-421A-80BA-00F45A81138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3130062" y="-705979"/>
                      <a:ext cx="131884" cy="281354"/>
                    </a:xfrm>
                    <a:prstGeom prst="rect">
                      <a:avLst/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  <p:sp>
                  <p:nvSpPr>
                    <p:cNvPr id="148" name="Rechthoek: afgeronde bovenhoeken 147">
                      <a:extLst>
                        <a:ext uri="{FF2B5EF4-FFF2-40B4-BE49-F238E27FC236}">
                          <a16:creationId xmlns:a16="http://schemas.microsoft.com/office/drawing/2014/main" id="{CA1EDF70-6545-49C2-BC8F-90E01508586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3130063" y="-817193"/>
                      <a:ext cx="131883" cy="87615"/>
                    </a:xfrm>
                    <a:prstGeom prst="round2SameRect">
                      <a:avLst>
                        <a:gd name="adj1" fmla="val 50000"/>
                        <a:gd name="adj2" fmla="val 0"/>
                      </a:avLst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  <p:sp>
                  <p:nvSpPr>
                    <p:cNvPr id="149" name="Gelijkbenige driehoek 148">
                      <a:extLst>
                        <a:ext uri="{FF2B5EF4-FFF2-40B4-BE49-F238E27FC236}">
                          <a16:creationId xmlns:a16="http://schemas.microsoft.com/office/drawing/2014/main" id="{1510F77F-379A-4113-93A3-28EFEAE77616}"/>
                        </a:ext>
                      </a:extLst>
                    </p:cNvPr>
                    <p:cNvSpPr/>
                    <p:nvPr userDrawn="1"/>
                  </p:nvSpPr>
                  <p:spPr>
                    <a:xfrm rot="10800000">
                      <a:off x="3130062" y="-401026"/>
                      <a:ext cx="131884" cy="179753"/>
                    </a:xfrm>
                    <a:prstGeom prst="triangle">
                      <a:avLst/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</p:grpSp>
            </p:grpSp>
          </p:grpSp>
        </p:grpSp>
      </p:grpSp>
      <p:grpSp>
        <p:nvGrpSpPr>
          <p:cNvPr id="170" name="Instructie">
            <a:extLst>
              <a:ext uri="{FF2B5EF4-FFF2-40B4-BE49-F238E27FC236}">
                <a16:creationId xmlns:a16="http://schemas.microsoft.com/office/drawing/2014/main" id="{B83F048D-68B9-425C-9A85-0E9D5053295F}"/>
              </a:ext>
            </a:extLst>
          </p:cNvPr>
          <p:cNvGrpSpPr/>
          <p:nvPr userDrawn="1"/>
        </p:nvGrpSpPr>
        <p:grpSpPr>
          <a:xfrm>
            <a:off x="12391601" y="0"/>
            <a:ext cx="3183677" cy="2499789"/>
            <a:chOff x="12391601" y="0"/>
            <a:chExt cx="3183677" cy="2499789"/>
          </a:xfrm>
        </p:grpSpPr>
        <p:sp>
          <p:nvSpPr>
            <p:cNvPr id="171" name="Rechthoek 170">
              <a:extLst>
                <a:ext uri="{FF2B5EF4-FFF2-40B4-BE49-F238E27FC236}">
                  <a16:creationId xmlns:a16="http://schemas.microsoft.com/office/drawing/2014/main" id="{131ADF73-9B45-4382-8D17-192C40E77D3B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Grafiek invoegen/veranderen</a:t>
              </a:r>
            </a:p>
          </p:txBody>
        </p:sp>
        <p:sp>
          <p:nvSpPr>
            <p:cNvPr id="172" name="Ovaal 171">
              <a:extLst>
                <a:ext uri="{FF2B5EF4-FFF2-40B4-BE49-F238E27FC236}">
                  <a16:creationId xmlns:a16="http://schemas.microsoft.com/office/drawing/2014/main" id="{EA2CCCF4-A391-44C8-B325-9B3B86E41FCC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73" name="Rechte verbindingslijn 172">
              <a:extLst>
                <a:ext uri="{FF2B5EF4-FFF2-40B4-BE49-F238E27FC236}">
                  <a16:creationId xmlns:a16="http://schemas.microsoft.com/office/drawing/2014/main" id="{DF146F8D-1974-4B0E-9C80-28E9D8AC9DE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74" name="Rechte verbindingslijn 173">
              <a:extLst>
                <a:ext uri="{FF2B5EF4-FFF2-40B4-BE49-F238E27FC236}">
                  <a16:creationId xmlns:a16="http://schemas.microsoft.com/office/drawing/2014/main" id="{6F67E0C4-3321-4B51-8A43-3B776CA5E07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75" name="Rechthoek 174">
              <a:extLst>
                <a:ext uri="{FF2B5EF4-FFF2-40B4-BE49-F238E27FC236}">
                  <a16:creationId xmlns:a16="http://schemas.microsoft.com/office/drawing/2014/main" id="{36AE8A06-9640-4B1B-9664-F67086C15600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grafiek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grafiek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76" name="Ovaal 175">
              <a:extLst>
                <a:ext uri="{FF2B5EF4-FFF2-40B4-BE49-F238E27FC236}">
                  <a16:creationId xmlns:a16="http://schemas.microsoft.com/office/drawing/2014/main" id="{23EA4064-7B80-4102-90C5-B3857BE2BD18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77" name="Rechthoek 176">
              <a:extLst>
                <a:ext uri="{FF2B5EF4-FFF2-40B4-BE49-F238E27FC236}">
                  <a16:creationId xmlns:a16="http://schemas.microsoft.com/office/drawing/2014/main" id="{06379747-10A6-4335-BE91-54E11D858941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grafiek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78" name="Groep 177">
              <a:extLst>
                <a:ext uri="{FF2B5EF4-FFF2-40B4-BE49-F238E27FC236}">
                  <a16:creationId xmlns:a16="http://schemas.microsoft.com/office/drawing/2014/main" id="{358FCF20-1F3B-45EA-8CC3-46A7D54315B5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84" name="Rechthoek 183">
                <a:extLst>
                  <a:ext uri="{FF2B5EF4-FFF2-40B4-BE49-F238E27FC236}">
                    <a16:creationId xmlns:a16="http://schemas.microsoft.com/office/drawing/2014/main" id="{8EFDEADC-6347-44A9-AEE4-F24C25B0D2DD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85" name="Rechte verbindingslijn 184">
                <a:extLst>
                  <a:ext uri="{FF2B5EF4-FFF2-40B4-BE49-F238E27FC236}">
                    <a16:creationId xmlns:a16="http://schemas.microsoft.com/office/drawing/2014/main" id="{EFD625F4-3C8F-4148-9782-4DFF5872EFA5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86" name="Gelijkbenige driehoek 185">
                <a:extLst>
                  <a:ext uri="{FF2B5EF4-FFF2-40B4-BE49-F238E27FC236}">
                    <a16:creationId xmlns:a16="http://schemas.microsoft.com/office/drawing/2014/main" id="{064BCA24-0616-4D12-85DF-355D72C227B9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79" name="Rechte verbindingslijn 178">
              <a:extLst>
                <a:ext uri="{FF2B5EF4-FFF2-40B4-BE49-F238E27FC236}">
                  <a16:creationId xmlns:a16="http://schemas.microsoft.com/office/drawing/2014/main" id="{8234F7C8-FE6D-4688-B321-83B0C056205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80" name="Groep 179">
              <a:extLst>
                <a:ext uri="{FF2B5EF4-FFF2-40B4-BE49-F238E27FC236}">
                  <a16:creationId xmlns:a16="http://schemas.microsoft.com/office/drawing/2014/main" id="{4C37321F-2ABA-4D2A-9E95-33FB91C581FC}"/>
                </a:ext>
              </a:extLst>
            </p:cNvPr>
            <p:cNvGrpSpPr/>
            <p:nvPr userDrawn="1"/>
          </p:nvGrpSpPr>
          <p:grpSpPr>
            <a:xfrm>
              <a:off x="12751697" y="1147804"/>
              <a:ext cx="289372" cy="314992"/>
              <a:chOff x="7322769" y="-310267"/>
              <a:chExt cx="289372" cy="314992"/>
            </a:xfrm>
          </p:grpSpPr>
          <p:sp>
            <p:nvSpPr>
              <p:cNvPr id="181" name="Rechthoek 180">
                <a:extLst>
                  <a:ext uri="{FF2B5EF4-FFF2-40B4-BE49-F238E27FC236}">
                    <a16:creationId xmlns:a16="http://schemas.microsoft.com/office/drawing/2014/main" id="{05CC5E73-CE36-4D44-9E44-C51C827ACE5C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182" name="Rechthoek 181">
                <a:extLst>
                  <a:ext uri="{FF2B5EF4-FFF2-40B4-BE49-F238E27FC236}">
                    <a16:creationId xmlns:a16="http://schemas.microsoft.com/office/drawing/2014/main" id="{7813B7AE-5753-435E-88F2-39D03B90F05C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183" name="Rechthoek 182">
                <a:extLst>
                  <a:ext uri="{FF2B5EF4-FFF2-40B4-BE49-F238E27FC236}">
                    <a16:creationId xmlns:a16="http://schemas.microsoft.com/office/drawing/2014/main" id="{56A1568F-1B62-46FC-A8B5-D72B4EF30281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8888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grafiek 12"/>
          <p:cNvSpPr>
            <a:spLocks noGrp="1"/>
          </p:cNvSpPr>
          <p:nvPr>
            <p:ph type="chart" sz="quarter" idx="14" hasCustomPrompt="1"/>
          </p:nvPr>
        </p:nvSpPr>
        <p:spPr>
          <a:xfrm>
            <a:off x="698500" y="1591899"/>
            <a:ext cx="10772775" cy="4545375"/>
          </a:xfrm>
          <a:prstGeom prst="roundRect">
            <a:avLst>
              <a:gd name="adj" fmla="val 2545"/>
            </a:avLst>
          </a:prstGeom>
          <a:noFill/>
          <a:ln>
            <a:noFill/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icoon om een grafiek in te voegen.</a:t>
            </a:r>
            <a:br>
              <a:rPr lang="nl-NL" dirty="0"/>
            </a:br>
            <a:r>
              <a:rPr lang="nl-NL" dirty="0"/>
              <a:t>Voor meer informatie kijkt u aan de zijkant van de slide.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14-2-2024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100% GRAFIEK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Plaats hier uw titel</a:t>
            </a:r>
          </a:p>
        </p:txBody>
      </p:sp>
      <p:grpSp>
        <p:nvGrpSpPr>
          <p:cNvPr id="67" name="Instructie">
            <a:extLst>
              <a:ext uri="{FF2B5EF4-FFF2-40B4-BE49-F238E27FC236}">
                <a16:creationId xmlns:a16="http://schemas.microsoft.com/office/drawing/2014/main" id="{0149ABBC-BCF0-4339-8C9D-BBDAD88D6FD3}"/>
              </a:ext>
            </a:extLst>
          </p:cNvPr>
          <p:cNvGrpSpPr/>
          <p:nvPr userDrawn="1"/>
        </p:nvGrpSpPr>
        <p:grpSpPr>
          <a:xfrm>
            <a:off x="12389714" y="4327164"/>
            <a:ext cx="3183677" cy="2546619"/>
            <a:chOff x="12389714" y="4327164"/>
            <a:chExt cx="3183677" cy="2546619"/>
          </a:xfrm>
        </p:grpSpPr>
        <p:grpSp>
          <p:nvGrpSpPr>
            <p:cNvPr id="127" name="Meer informatie">
              <a:extLst>
                <a:ext uri="{FF2B5EF4-FFF2-40B4-BE49-F238E27FC236}">
                  <a16:creationId xmlns:a16="http://schemas.microsoft.com/office/drawing/2014/main" id="{E80AEE5B-6191-460C-910D-73DA2923C68E}"/>
                </a:ext>
              </a:extLst>
            </p:cNvPr>
            <p:cNvGrpSpPr/>
            <p:nvPr userDrawn="1"/>
          </p:nvGrpSpPr>
          <p:grpSpPr>
            <a:xfrm>
              <a:off x="12394875" y="6090510"/>
              <a:ext cx="3178515" cy="783273"/>
              <a:chOff x="-3741486" y="3359148"/>
              <a:chExt cx="3178515" cy="783273"/>
            </a:xfrm>
          </p:grpSpPr>
          <p:sp>
            <p:nvSpPr>
              <p:cNvPr id="165" name="Freeform 101">
                <a:extLst>
                  <a:ext uri="{FF2B5EF4-FFF2-40B4-BE49-F238E27FC236}">
                    <a16:creationId xmlns:a16="http://schemas.microsoft.com/office/drawing/2014/main" id="{570DBA8A-A6EA-4D08-AFEB-7158112EE21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59148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166" name="Rechthoek 165">
                <a:extLst>
                  <a:ext uri="{FF2B5EF4-FFF2-40B4-BE49-F238E27FC236}">
                    <a16:creationId xmlns:a16="http://schemas.microsoft.com/office/drawing/2014/main" id="{BBB2676B-48AC-4144-ADC6-1973697102AC}"/>
                  </a:ext>
                </a:extLst>
              </p:cNvPr>
              <p:cNvSpPr/>
              <p:nvPr userDrawn="1"/>
            </p:nvSpPr>
            <p:spPr>
              <a:xfrm>
                <a:off x="-3380966" y="3431177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67" name="Rechte verbindingslijn 166">
                <a:extLst>
                  <a:ext uri="{FF2B5EF4-FFF2-40B4-BE49-F238E27FC236}">
                    <a16:creationId xmlns:a16="http://schemas.microsoft.com/office/drawing/2014/main" id="{34349B95-0F09-4E18-8E1C-D1C19D4A8A6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cxnSp>
          <p:nvCxnSpPr>
            <p:cNvPr id="128" name="Rechte verbindingslijn 127">
              <a:extLst>
                <a:ext uri="{FF2B5EF4-FFF2-40B4-BE49-F238E27FC236}">
                  <a16:creationId xmlns:a16="http://schemas.microsoft.com/office/drawing/2014/main" id="{23D35F94-8854-43CA-9726-09740A645E4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5374" y="596372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29" name="Rechthoek 128">
              <a:extLst>
                <a:ext uri="{FF2B5EF4-FFF2-40B4-BE49-F238E27FC236}">
                  <a16:creationId xmlns:a16="http://schemas.microsoft.com/office/drawing/2014/main" id="{ED59E307-FAF5-4DF7-A7DA-B542EB1F59B5}"/>
                </a:ext>
              </a:extLst>
            </p:cNvPr>
            <p:cNvSpPr/>
            <p:nvPr userDrawn="1"/>
          </p:nvSpPr>
          <p:spPr>
            <a:xfrm>
              <a:off x="12395375" y="4327164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Data van de Grafiek Bewerken</a:t>
              </a:r>
            </a:p>
          </p:txBody>
        </p:sp>
        <p:sp>
          <p:nvSpPr>
            <p:cNvPr id="130" name="Ovaal 129">
              <a:extLst>
                <a:ext uri="{FF2B5EF4-FFF2-40B4-BE49-F238E27FC236}">
                  <a16:creationId xmlns:a16="http://schemas.microsoft.com/office/drawing/2014/main" id="{B920E1F7-F327-4DB0-B6F8-6C322E446781}"/>
                </a:ext>
              </a:extLst>
            </p:cNvPr>
            <p:cNvSpPr/>
            <p:nvPr userDrawn="1"/>
          </p:nvSpPr>
          <p:spPr>
            <a:xfrm>
              <a:off x="12389714" y="470625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31" name="Rechte verbindingslijn 130">
              <a:extLst>
                <a:ext uri="{FF2B5EF4-FFF2-40B4-BE49-F238E27FC236}">
                  <a16:creationId xmlns:a16="http://schemas.microsoft.com/office/drawing/2014/main" id="{CF81F5D4-9436-4199-A799-8FAE4BAD1B1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5374" y="458493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32" name="Rechthoek 131">
              <a:extLst>
                <a:ext uri="{FF2B5EF4-FFF2-40B4-BE49-F238E27FC236}">
                  <a16:creationId xmlns:a16="http://schemas.microsoft.com/office/drawing/2014/main" id="{B1F197FA-E7C9-4BF3-AD59-4F829C30698B}"/>
                </a:ext>
              </a:extLst>
            </p:cNvPr>
            <p:cNvSpPr/>
            <p:nvPr userDrawn="1"/>
          </p:nvSpPr>
          <p:spPr>
            <a:xfrm>
              <a:off x="12755395" y="4772316"/>
              <a:ext cx="2817995" cy="31443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100" kern="0" noProof="0" dirty="0">
                  <a:solidFill>
                    <a:schemeClr val="tx1"/>
                  </a:solidFill>
                  <a:latin typeface="+mn-lt"/>
                  <a:cs typeface="Segoe UI Light" panose="020B0502040204020203" pitchFamily="34" charset="0"/>
                </a:rPr>
                <a:t>Selecteer de grafiek, klik met de rechter muisknop en kies </a:t>
              </a:r>
              <a:r>
                <a:rPr lang="nl-NL" sz="1100" b="1" kern="0" noProof="0" dirty="0">
                  <a:solidFill>
                    <a:schemeClr val="tx1"/>
                  </a:solidFill>
                  <a:latin typeface="+mn-lt"/>
                  <a:cs typeface="Segoe UI Light" panose="020B0502040204020203" pitchFamily="34" charset="0"/>
                </a:rPr>
                <a:t>‘Gegevens bewerken’</a:t>
              </a:r>
            </a:p>
          </p:txBody>
        </p:sp>
        <p:grpSp>
          <p:nvGrpSpPr>
            <p:cNvPr id="133" name="Groep 132">
              <a:extLst>
                <a:ext uri="{FF2B5EF4-FFF2-40B4-BE49-F238E27FC236}">
                  <a16:creationId xmlns:a16="http://schemas.microsoft.com/office/drawing/2014/main" id="{AA352F0B-F9F9-40E3-826B-D9EF7BB12830}"/>
                </a:ext>
              </a:extLst>
            </p:cNvPr>
            <p:cNvGrpSpPr/>
            <p:nvPr userDrawn="1"/>
          </p:nvGrpSpPr>
          <p:grpSpPr>
            <a:xfrm>
              <a:off x="12755394" y="5222855"/>
              <a:ext cx="1714530" cy="639425"/>
              <a:chOff x="12757283" y="4365594"/>
              <a:chExt cx="1714530" cy="639425"/>
            </a:xfrm>
          </p:grpSpPr>
          <p:sp>
            <p:nvSpPr>
              <p:cNvPr id="134" name="Rechthoek 133">
                <a:extLst>
                  <a:ext uri="{FF2B5EF4-FFF2-40B4-BE49-F238E27FC236}">
                    <a16:creationId xmlns:a16="http://schemas.microsoft.com/office/drawing/2014/main" id="{B181BB05-1434-46E8-9769-BDBACC841C53}"/>
                  </a:ext>
                </a:extLst>
              </p:cNvPr>
              <p:cNvSpPr/>
              <p:nvPr userDrawn="1"/>
            </p:nvSpPr>
            <p:spPr>
              <a:xfrm>
                <a:off x="12757283" y="4365594"/>
                <a:ext cx="1626818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" name="Rechthoek 134">
                <a:extLst>
                  <a:ext uri="{FF2B5EF4-FFF2-40B4-BE49-F238E27FC236}">
                    <a16:creationId xmlns:a16="http://schemas.microsoft.com/office/drawing/2014/main" id="{FA91D0F3-6BC7-4E22-9B39-13F57A75CE48}"/>
                  </a:ext>
                </a:extLst>
              </p:cNvPr>
              <p:cNvSpPr/>
              <p:nvPr userDrawn="1"/>
            </p:nvSpPr>
            <p:spPr>
              <a:xfrm>
                <a:off x="12768263" y="4676983"/>
                <a:ext cx="1609231" cy="261256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6" name="Tekstvak 135">
                <a:extLst>
                  <a:ext uri="{FF2B5EF4-FFF2-40B4-BE49-F238E27FC236}">
                    <a16:creationId xmlns:a16="http://schemas.microsoft.com/office/drawing/2014/main" id="{9467A51F-A190-4C02-926C-A69AEADD5F46}"/>
                  </a:ext>
                </a:extLst>
              </p:cNvPr>
              <p:cNvSpPr txBox="1"/>
              <p:nvPr userDrawn="1"/>
            </p:nvSpPr>
            <p:spPr>
              <a:xfrm>
                <a:off x="12997648" y="4404704"/>
                <a:ext cx="1248154" cy="21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Grafiektype wijzigen</a:t>
                </a:r>
              </a:p>
            </p:txBody>
          </p:sp>
          <p:sp>
            <p:nvSpPr>
              <p:cNvPr id="137" name="Tekstvak 136">
                <a:extLst>
                  <a:ext uri="{FF2B5EF4-FFF2-40B4-BE49-F238E27FC236}">
                    <a16:creationId xmlns:a16="http://schemas.microsoft.com/office/drawing/2014/main" id="{A590FAB7-FDF6-4B2C-B8A3-B81E21E2468C}"/>
                  </a:ext>
                </a:extLst>
              </p:cNvPr>
              <p:cNvSpPr txBox="1"/>
              <p:nvPr userDrawn="1"/>
            </p:nvSpPr>
            <p:spPr>
              <a:xfrm>
                <a:off x="12984219" y="4725830"/>
                <a:ext cx="1274711" cy="21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Gegevens bewerken</a:t>
                </a:r>
              </a:p>
            </p:txBody>
          </p:sp>
          <p:pic>
            <p:nvPicPr>
              <p:cNvPr id="138" name="Picture 3">
                <a:extLst>
                  <a:ext uri="{FF2B5EF4-FFF2-40B4-BE49-F238E27FC236}">
                    <a16:creationId xmlns:a16="http://schemas.microsoft.com/office/drawing/2014/main" id="{53FA3CA8-982A-4599-A22F-35CD4BE9FFFE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28727" y="4773688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39" name="Groep 138">
                <a:extLst>
                  <a:ext uri="{FF2B5EF4-FFF2-40B4-BE49-F238E27FC236}">
                    <a16:creationId xmlns:a16="http://schemas.microsoft.com/office/drawing/2014/main" id="{97A41255-53FA-40B4-9514-9ACADC877FE2}"/>
                  </a:ext>
                </a:extLst>
              </p:cNvPr>
              <p:cNvGrpSpPr/>
              <p:nvPr userDrawn="1"/>
            </p:nvGrpSpPr>
            <p:grpSpPr>
              <a:xfrm>
                <a:off x="12831198" y="4432250"/>
                <a:ext cx="139861" cy="152244"/>
                <a:chOff x="12574450" y="6053892"/>
                <a:chExt cx="169232" cy="184215"/>
              </a:xfrm>
            </p:grpSpPr>
            <p:sp>
              <p:nvSpPr>
                <p:cNvPr id="162" name="Rechthoek 161">
                  <a:extLst>
                    <a:ext uri="{FF2B5EF4-FFF2-40B4-BE49-F238E27FC236}">
                      <a16:creationId xmlns:a16="http://schemas.microsoft.com/office/drawing/2014/main" id="{12B0AB56-C48D-425E-9807-E417EAEDCA13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  <p:sp>
              <p:nvSpPr>
                <p:cNvPr id="163" name="Rechthoek 162">
                  <a:extLst>
                    <a:ext uri="{FF2B5EF4-FFF2-40B4-BE49-F238E27FC236}">
                      <a16:creationId xmlns:a16="http://schemas.microsoft.com/office/drawing/2014/main" id="{54F2FFD7-33C7-4ADC-A550-9BAAB12AAA90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  <p:sp>
              <p:nvSpPr>
                <p:cNvPr id="164" name="Rechthoek 163">
                  <a:extLst>
                    <a:ext uri="{FF2B5EF4-FFF2-40B4-BE49-F238E27FC236}">
                      <a16:creationId xmlns:a16="http://schemas.microsoft.com/office/drawing/2014/main" id="{ACF37029-17D7-4809-8C08-78C935AF22D5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140" name="Groep 139">
                <a:extLst>
                  <a:ext uri="{FF2B5EF4-FFF2-40B4-BE49-F238E27FC236}">
                    <a16:creationId xmlns:a16="http://schemas.microsoft.com/office/drawing/2014/main" id="{FD208D98-1CAC-4D14-8CC7-7B06F5FDF10B}"/>
                  </a:ext>
                </a:extLst>
              </p:cNvPr>
              <p:cNvGrpSpPr/>
              <p:nvPr userDrawn="1"/>
            </p:nvGrpSpPr>
            <p:grpSpPr>
              <a:xfrm>
                <a:off x="12831198" y="4748585"/>
                <a:ext cx="184916" cy="120210"/>
                <a:chOff x="8815516" y="1076284"/>
                <a:chExt cx="503174" cy="327105"/>
              </a:xfrm>
            </p:grpSpPr>
            <p:sp>
              <p:nvSpPr>
                <p:cNvPr id="141" name="Rechthoek 140">
                  <a:extLst>
                    <a:ext uri="{FF2B5EF4-FFF2-40B4-BE49-F238E27FC236}">
                      <a16:creationId xmlns:a16="http://schemas.microsoft.com/office/drawing/2014/main" id="{8AA03A9A-99E9-4583-BDD8-0180770ABDBF}"/>
                    </a:ext>
                  </a:extLst>
                </p:cNvPr>
                <p:cNvSpPr/>
                <p:nvPr userDrawn="1"/>
              </p:nvSpPr>
              <p:spPr>
                <a:xfrm>
                  <a:off x="8815516" y="1133167"/>
                  <a:ext cx="372729" cy="2359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/>
                </a:p>
              </p:txBody>
            </p:sp>
            <p:grpSp>
              <p:nvGrpSpPr>
                <p:cNvPr id="142" name="Groep 141">
                  <a:extLst>
                    <a:ext uri="{FF2B5EF4-FFF2-40B4-BE49-F238E27FC236}">
                      <a16:creationId xmlns:a16="http://schemas.microsoft.com/office/drawing/2014/main" id="{C83F9324-6C6B-4BC2-BCF5-FDB860DA7634}"/>
                    </a:ext>
                  </a:extLst>
                </p:cNvPr>
                <p:cNvGrpSpPr/>
                <p:nvPr userDrawn="1"/>
              </p:nvGrpSpPr>
              <p:grpSpPr>
                <a:xfrm>
                  <a:off x="8815517" y="1076284"/>
                  <a:ext cx="503173" cy="327105"/>
                  <a:chOff x="1351248" y="-683635"/>
                  <a:chExt cx="503173" cy="327105"/>
                </a:xfrm>
              </p:grpSpPr>
              <p:grpSp>
                <p:nvGrpSpPr>
                  <p:cNvPr id="143" name="Groep 142">
                    <a:extLst>
                      <a:ext uri="{FF2B5EF4-FFF2-40B4-BE49-F238E27FC236}">
                        <a16:creationId xmlns:a16="http://schemas.microsoft.com/office/drawing/2014/main" id="{AFAEA02A-3D09-4BEA-AF30-4AB3811C9C0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1248" y="-683635"/>
                    <a:ext cx="375186" cy="293652"/>
                    <a:chOff x="1094874" y="-884923"/>
                    <a:chExt cx="884668" cy="692417"/>
                  </a:xfrm>
                </p:grpSpPr>
                <p:sp>
                  <p:nvSpPr>
                    <p:cNvPr id="148" name="Rechthoek 147">
                      <a:extLst>
                        <a:ext uri="{FF2B5EF4-FFF2-40B4-BE49-F238E27FC236}">
                          <a16:creationId xmlns:a16="http://schemas.microsoft.com/office/drawing/2014/main" id="{70404659-10A2-44DD-9A71-46B74466AC5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094874" y="-884923"/>
                      <a:ext cx="878304" cy="145579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  <p:grpSp>
                  <p:nvGrpSpPr>
                    <p:cNvPr id="149" name="Groep 148">
                      <a:extLst>
                        <a:ext uri="{FF2B5EF4-FFF2-40B4-BE49-F238E27FC236}">
                          <a16:creationId xmlns:a16="http://schemas.microsoft.com/office/drawing/2014/main" id="{89D12B9B-2021-4717-A563-4F3371D39C9C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094874" y="-878306"/>
                      <a:ext cx="867364" cy="685800"/>
                      <a:chOff x="1094874" y="-878306"/>
                      <a:chExt cx="867364" cy="613611"/>
                    </a:xfrm>
                  </p:grpSpPr>
                  <p:cxnSp>
                    <p:nvCxnSpPr>
                      <p:cNvPr id="155" name="Rechte verbindingslijn 154">
                        <a:extLst>
                          <a:ext uri="{FF2B5EF4-FFF2-40B4-BE49-F238E27FC236}">
                            <a16:creationId xmlns:a16="http://schemas.microsoft.com/office/drawing/2014/main" id="{C43FAFEE-FA58-47C5-8DDB-7CADB26A6DB2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094874" y="-878305"/>
                        <a:ext cx="0" cy="613610"/>
                      </a:xfrm>
                      <a:prstGeom prst="line">
                        <a:avLst/>
                      </a:prstGeom>
                      <a:ln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" name="Rechte verbindingslijn 155">
                        <a:extLst>
                          <a:ext uri="{FF2B5EF4-FFF2-40B4-BE49-F238E27FC236}">
                            <a16:creationId xmlns:a16="http://schemas.microsoft.com/office/drawing/2014/main" id="{CE6D4228-4890-40E6-A254-91CB5C6F038E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962238" y="-878306"/>
                        <a:ext cx="0" cy="613611"/>
                      </a:xfrm>
                      <a:prstGeom prst="line">
                        <a:avLst/>
                      </a:prstGeom>
                      <a:ln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157" name="Groep 156">
                        <a:extLst>
                          <a:ext uri="{FF2B5EF4-FFF2-40B4-BE49-F238E27FC236}">
                            <a16:creationId xmlns:a16="http://schemas.microsoft.com/office/drawing/2014/main" id="{59400C19-504B-45D6-A5ED-FF48A580B733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1270535" y="-878306"/>
                        <a:ext cx="526983" cy="613611"/>
                        <a:chOff x="1270535" y="-745959"/>
                        <a:chExt cx="526983" cy="481264"/>
                      </a:xfrm>
                    </p:grpSpPr>
                    <p:cxnSp>
                      <p:nvCxnSpPr>
                        <p:cNvPr id="158" name="Rechte verbindingslijn 157">
                          <a:extLst>
                            <a:ext uri="{FF2B5EF4-FFF2-40B4-BE49-F238E27FC236}">
                              <a16:creationId xmlns:a16="http://schemas.microsoft.com/office/drawing/2014/main" id="{D3C70DAB-4DBC-4AF2-8C89-562B61107C6C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446196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9" name="Rechte verbindingslijn 158">
                          <a:extLst>
                            <a:ext uri="{FF2B5EF4-FFF2-40B4-BE49-F238E27FC236}">
                              <a16:creationId xmlns:a16="http://schemas.microsoft.com/office/drawing/2014/main" id="{AE0B9F89-E8BF-438D-9552-52FAAC6F6426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270535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0" name="Rechte verbindingslijn 159">
                          <a:extLst>
                            <a:ext uri="{FF2B5EF4-FFF2-40B4-BE49-F238E27FC236}">
                              <a16:creationId xmlns:a16="http://schemas.microsoft.com/office/drawing/2014/main" id="{1B6E067E-7E91-4458-A087-C4ABE6EA3043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621857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1" name="Rechte verbindingslijn 160">
                          <a:extLst>
                            <a:ext uri="{FF2B5EF4-FFF2-40B4-BE49-F238E27FC236}">
                              <a16:creationId xmlns:a16="http://schemas.microsoft.com/office/drawing/2014/main" id="{D17D723B-A5C5-4B83-8CEC-2385711347A9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797518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cxnSp>
                  <p:nvCxnSpPr>
                    <p:cNvPr id="150" name="Rechte verbindingslijn 149">
                      <a:extLst>
                        <a:ext uri="{FF2B5EF4-FFF2-40B4-BE49-F238E27FC236}">
                          <a16:creationId xmlns:a16="http://schemas.microsoft.com/office/drawing/2014/main" id="{EE7B00BE-B144-49F7-88D0-3B4395E16508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 flipH="1">
                      <a:off x="1098555" y="-192506"/>
                      <a:ext cx="880987" cy="0"/>
                    </a:xfrm>
                    <a:prstGeom prst="line">
                      <a:avLst/>
                    </a:prstGeom>
                    <a:ln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51" name="Groep 150">
                      <a:extLst>
                        <a:ext uri="{FF2B5EF4-FFF2-40B4-BE49-F238E27FC236}">
                          <a16:creationId xmlns:a16="http://schemas.microsoft.com/office/drawing/2014/main" id="{0FA46D95-B076-4200-B64F-83908D3600D4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094874" y="-607596"/>
                      <a:ext cx="878306" cy="276726"/>
                      <a:chOff x="1106905" y="-607596"/>
                      <a:chExt cx="878307" cy="276726"/>
                    </a:xfrm>
                  </p:grpSpPr>
                  <p:cxnSp>
                    <p:nvCxnSpPr>
                      <p:cNvPr id="152" name="Rechte verbindingslijn 151">
                        <a:extLst>
                          <a:ext uri="{FF2B5EF4-FFF2-40B4-BE49-F238E27FC236}">
                            <a16:creationId xmlns:a16="http://schemas.microsoft.com/office/drawing/2014/main" id="{A2FF95F5-E31B-4B92-8245-47B5BAAC43FA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330870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" name="Rechte verbindingslijn 152">
                        <a:extLst>
                          <a:ext uri="{FF2B5EF4-FFF2-40B4-BE49-F238E27FC236}">
                            <a16:creationId xmlns:a16="http://schemas.microsoft.com/office/drawing/2014/main" id="{AC655BA4-A26D-4B7B-8AB5-254169348321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469233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" name="Rechte verbindingslijn 153">
                        <a:extLst>
                          <a:ext uri="{FF2B5EF4-FFF2-40B4-BE49-F238E27FC236}">
                            <a16:creationId xmlns:a16="http://schemas.microsoft.com/office/drawing/2014/main" id="{88AD489D-D4E9-4FBA-9933-61688A29575D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607596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44" name="Groep 143">
                    <a:extLst>
                      <a:ext uri="{FF2B5EF4-FFF2-40B4-BE49-F238E27FC236}">
                        <a16:creationId xmlns:a16="http://schemas.microsoft.com/office/drawing/2014/main" id="{96C02001-1ED8-4057-92F3-00F10F9AEA97}"/>
                      </a:ext>
                    </a:extLst>
                  </p:cNvPr>
                  <p:cNvGrpSpPr/>
                  <p:nvPr userDrawn="1"/>
                </p:nvGrpSpPr>
                <p:grpSpPr>
                  <a:xfrm rot="2700000">
                    <a:off x="1605871" y="-605080"/>
                    <a:ext cx="90079" cy="407021"/>
                    <a:chOff x="3130062" y="-817193"/>
                    <a:chExt cx="131884" cy="595920"/>
                  </a:xfrm>
                  <a:solidFill>
                    <a:srgbClr val="3399FF"/>
                  </a:solidFill>
                </p:grpSpPr>
                <p:sp>
                  <p:nvSpPr>
                    <p:cNvPr id="145" name="Rechthoek 144">
                      <a:extLst>
                        <a:ext uri="{FF2B5EF4-FFF2-40B4-BE49-F238E27FC236}">
                          <a16:creationId xmlns:a16="http://schemas.microsoft.com/office/drawing/2014/main" id="{CBEA3B4A-50AC-4337-8E1A-CC172F66298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3130062" y="-705979"/>
                      <a:ext cx="131884" cy="281354"/>
                    </a:xfrm>
                    <a:prstGeom prst="rect">
                      <a:avLst/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  <p:sp>
                  <p:nvSpPr>
                    <p:cNvPr id="146" name="Rechthoek: afgeronde bovenhoeken 145">
                      <a:extLst>
                        <a:ext uri="{FF2B5EF4-FFF2-40B4-BE49-F238E27FC236}">
                          <a16:creationId xmlns:a16="http://schemas.microsoft.com/office/drawing/2014/main" id="{92C448F1-6D62-4DCC-84DE-189F08FE0FB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3130063" y="-817193"/>
                      <a:ext cx="131883" cy="87615"/>
                    </a:xfrm>
                    <a:prstGeom prst="round2SameRect">
                      <a:avLst>
                        <a:gd name="adj1" fmla="val 50000"/>
                        <a:gd name="adj2" fmla="val 0"/>
                      </a:avLst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  <p:sp>
                  <p:nvSpPr>
                    <p:cNvPr id="147" name="Gelijkbenige driehoek 146">
                      <a:extLst>
                        <a:ext uri="{FF2B5EF4-FFF2-40B4-BE49-F238E27FC236}">
                          <a16:creationId xmlns:a16="http://schemas.microsoft.com/office/drawing/2014/main" id="{DB1ED232-46EC-4974-95AB-55CE684CF301}"/>
                        </a:ext>
                      </a:extLst>
                    </p:cNvPr>
                    <p:cNvSpPr/>
                    <p:nvPr userDrawn="1"/>
                  </p:nvSpPr>
                  <p:spPr>
                    <a:xfrm rot="10800000">
                      <a:off x="3130062" y="-401026"/>
                      <a:ext cx="131884" cy="179753"/>
                    </a:xfrm>
                    <a:prstGeom prst="triangle">
                      <a:avLst/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</p:grpSp>
            </p:grpSp>
          </p:grpSp>
        </p:grpSp>
      </p:grpSp>
      <p:grpSp>
        <p:nvGrpSpPr>
          <p:cNvPr id="168" name="Instructie">
            <a:extLst>
              <a:ext uri="{FF2B5EF4-FFF2-40B4-BE49-F238E27FC236}">
                <a16:creationId xmlns:a16="http://schemas.microsoft.com/office/drawing/2014/main" id="{4B0EA9AF-8F8F-466E-A8DF-E321B9691786}"/>
              </a:ext>
            </a:extLst>
          </p:cNvPr>
          <p:cNvGrpSpPr/>
          <p:nvPr userDrawn="1"/>
        </p:nvGrpSpPr>
        <p:grpSpPr>
          <a:xfrm>
            <a:off x="12391601" y="0"/>
            <a:ext cx="3183677" cy="2499789"/>
            <a:chOff x="12391601" y="0"/>
            <a:chExt cx="3183677" cy="2499789"/>
          </a:xfrm>
        </p:grpSpPr>
        <p:sp>
          <p:nvSpPr>
            <p:cNvPr id="169" name="Rechthoek 168">
              <a:extLst>
                <a:ext uri="{FF2B5EF4-FFF2-40B4-BE49-F238E27FC236}">
                  <a16:creationId xmlns:a16="http://schemas.microsoft.com/office/drawing/2014/main" id="{406C811E-8F2D-4576-9AC8-BCA6395C1E23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Grafiek invoegen/veranderen</a:t>
              </a:r>
            </a:p>
          </p:txBody>
        </p:sp>
        <p:sp>
          <p:nvSpPr>
            <p:cNvPr id="170" name="Ovaal 169">
              <a:extLst>
                <a:ext uri="{FF2B5EF4-FFF2-40B4-BE49-F238E27FC236}">
                  <a16:creationId xmlns:a16="http://schemas.microsoft.com/office/drawing/2014/main" id="{7C040ECD-A631-4A15-AF51-EC306B75414B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71" name="Rechte verbindingslijn 170">
              <a:extLst>
                <a:ext uri="{FF2B5EF4-FFF2-40B4-BE49-F238E27FC236}">
                  <a16:creationId xmlns:a16="http://schemas.microsoft.com/office/drawing/2014/main" id="{0E050269-A2B8-4E82-BD54-F4940CC0B3A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72" name="Rechte verbindingslijn 171">
              <a:extLst>
                <a:ext uri="{FF2B5EF4-FFF2-40B4-BE49-F238E27FC236}">
                  <a16:creationId xmlns:a16="http://schemas.microsoft.com/office/drawing/2014/main" id="{65D59A0E-CFC8-4447-9BE8-76765E5A9D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73" name="Rechthoek 172">
              <a:extLst>
                <a:ext uri="{FF2B5EF4-FFF2-40B4-BE49-F238E27FC236}">
                  <a16:creationId xmlns:a16="http://schemas.microsoft.com/office/drawing/2014/main" id="{29547ABD-4DEE-4D80-8C3B-1613C41519E6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grafiek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grafiek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74" name="Ovaal 173">
              <a:extLst>
                <a:ext uri="{FF2B5EF4-FFF2-40B4-BE49-F238E27FC236}">
                  <a16:creationId xmlns:a16="http://schemas.microsoft.com/office/drawing/2014/main" id="{AE727CD2-083B-49EB-A899-AC9F37619C54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75" name="Rechthoek 174">
              <a:extLst>
                <a:ext uri="{FF2B5EF4-FFF2-40B4-BE49-F238E27FC236}">
                  <a16:creationId xmlns:a16="http://schemas.microsoft.com/office/drawing/2014/main" id="{FC2DB75D-544A-4788-9EFA-E0C21924FDA6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grafiek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76" name="Groep 175">
              <a:extLst>
                <a:ext uri="{FF2B5EF4-FFF2-40B4-BE49-F238E27FC236}">
                  <a16:creationId xmlns:a16="http://schemas.microsoft.com/office/drawing/2014/main" id="{9895927F-AECC-455B-B28B-2DED16B7595E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82" name="Rechthoek 181">
                <a:extLst>
                  <a:ext uri="{FF2B5EF4-FFF2-40B4-BE49-F238E27FC236}">
                    <a16:creationId xmlns:a16="http://schemas.microsoft.com/office/drawing/2014/main" id="{E19B0A51-0C5F-4989-91B6-E71EBDAEA699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83" name="Rechte verbindingslijn 182">
                <a:extLst>
                  <a:ext uri="{FF2B5EF4-FFF2-40B4-BE49-F238E27FC236}">
                    <a16:creationId xmlns:a16="http://schemas.microsoft.com/office/drawing/2014/main" id="{7C6945A5-D967-4F55-A85D-354ED1FF6EC0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84" name="Gelijkbenige driehoek 183">
                <a:extLst>
                  <a:ext uri="{FF2B5EF4-FFF2-40B4-BE49-F238E27FC236}">
                    <a16:creationId xmlns:a16="http://schemas.microsoft.com/office/drawing/2014/main" id="{D3AE786E-AAB4-40E1-B7EA-86A57A4EDA03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77" name="Rechte verbindingslijn 176">
              <a:extLst>
                <a:ext uri="{FF2B5EF4-FFF2-40B4-BE49-F238E27FC236}">
                  <a16:creationId xmlns:a16="http://schemas.microsoft.com/office/drawing/2014/main" id="{EB1F2D49-8CB3-4EDD-B2D1-8AA66DBCAEC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78" name="Groep 177">
              <a:extLst>
                <a:ext uri="{FF2B5EF4-FFF2-40B4-BE49-F238E27FC236}">
                  <a16:creationId xmlns:a16="http://schemas.microsoft.com/office/drawing/2014/main" id="{61D6C8AB-CAF1-4E27-B4C7-876430143B4D}"/>
                </a:ext>
              </a:extLst>
            </p:cNvPr>
            <p:cNvGrpSpPr/>
            <p:nvPr userDrawn="1"/>
          </p:nvGrpSpPr>
          <p:grpSpPr>
            <a:xfrm>
              <a:off x="12751697" y="1147804"/>
              <a:ext cx="289372" cy="314992"/>
              <a:chOff x="7322769" y="-310267"/>
              <a:chExt cx="289372" cy="314992"/>
            </a:xfrm>
          </p:grpSpPr>
          <p:sp>
            <p:nvSpPr>
              <p:cNvPr id="179" name="Rechthoek 178">
                <a:extLst>
                  <a:ext uri="{FF2B5EF4-FFF2-40B4-BE49-F238E27FC236}">
                    <a16:creationId xmlns:a16="http://schemas.microsoft.com/office/drawing/2014/main" id="{B35EDEA8-29F4-48A2-AF8B-82790DB02A39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180" name="Rechthoek 179">
                <a:extLst>
                  <a:ext uri="{FF2B5EF4-FFF2-40B4-BE49-F238E27FC236}">
                    <a16:creationId xmlns:a16="http://schemas.microsoft.com/office/drawing/2014/main" id="{71496C86-0019-4376-8EA9-0395DFF908ED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181" name="Rechthoek 180">
                <a:extLst>
                  <a:ext uri="{FF2B5EF4-FFF2-40B4-BE49-F238E27FC236}">
                    <a16:creationId xmlns:a16="http://schemas.microsoft.com/office/drawing/2014/main" id="{514CB3D8-B291-476C-88BF-5BDD9872B67E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6582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% Smart-Art, 50%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98501" y="741500"/>
            <a:ext cx="5216738" cy="490400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nl-NL" dirty="0"/>
              <a:t>Plaats hier uw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698500" y="1591900"/>
            <a:ext cx="5215978" cy="4546100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nl-NL" dirty="0"/>
              <a:t>Klik hier om uw tekst </a:t>
            </a:r>
            <a:r>
              <a:rPr lang="nl-NL" dirty="0" err="1"/>
              <a:t>to</a:t>
            </a:r>
            <a:r>
              <a:rPr lang="nl-NL" dirty="0"/>
              <a:t> te voegen, voor meer informatie kijkt u naar </a:t>
            </a:r>
            <a:br>
              <a:rPr lang="nl-NL" dirty="0"/>
            </a:br>
            <a:r>
              <a:rPr lang="nl-NL" dirty="0"/>
              <a:t>de instructies naast de slide.</a:t>
            </a:r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Platte 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Nummering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/>
              <a:t>Source</a:t>
            </a:r>
          </a:p>
          <a:p>
            <a:pPr lvl="6"/>
            <a:r>
              <a:rPr lang="nl-NL" dirty="0"/>
              <a:t>Introductie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14-2-2024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50% SMART-ART, 50% TEKST</a:t>
            </a:r>
          </a:p>
        </p:txBody>
      </p:sp>
      <p:sp>
        <p:nvSpPr>
          <p:cNvPr id="9" name="Tijdelijke aanduiding voor SmartArt 8"/>
          <p:cNvSpPr>
            <a:spLocks noGrp="1"/>
          </p:cNvSpPr>
          <p:nvPr>
            <p:ph type="dgm" sz="quarter" idx="16" hasCustomPrompt="1"/>
          </p:nvPr>
        </p:nvSpPr>
        <p:spPr>
          <a:xfrm>
            <a:off x="6275388" y="1591900"/>
            <a:ext cx="5195887" cy="4545375"/>
          </a:xfrm>
        </p:spPr>
        <p:txBody>
          <a:bodyPr bIns="90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1pPr>
          </a:lstStyle>
          <a:p>
            <a:r>
              <a:rPr lang="nl-NL" dirty="0"/>
              <a:t>Klik op het icoon om smart-art toe te voegen.</a:t>
            </a:r>
          </a:p>
        </p:txBody>
      </p:sp>
      <p:grpSp>
        <p:nvGrpSpPr>
          <p:cNvPr id="10" name="Instructie">
            <a:extLst>
              <a:ext uri="{FF2B5EF4-FFF2-40B4-BE49-F238E27FC236}">
                <a16:creationId xmlns:a16="http://schemas.microsoft.com/office/drawing/2014/main" id="{C5C4A77A-D684-4003-A1D1-26C843CC15FB}"/>
              </a:ext>
            </a:extLst>
          </p:cNvPr>
          <p:cNvGrpSpPr/>
          <p:nvPr userDrawn="1"/>
        </p:nvGrpSpPr>
        <p:grpSpPr>
          <a:xfrm>
            <a:off x="12391601" y="0"/>
            <a:ext cx="3183678" cy="3947846"/>
            <a:chOff x="12391601" y="0"/>
            <a:chExt cx="3183678" cy="3947846"/>
          </a:xfrm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78EFB464-649A-4087-81B3-85BA9A77C64E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SmartArt</a:t>
              </a: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invoegen/veranderen</a:t>
              </a:r>
            </a:p>
          </p:txBody>
        </p:sp>
        <p:sp>
          <p:nvSpPr>
            <p:cNvPr id="12" name="Ovaal 11">
              <a:extLst>
                <a:ext uri="{FF2B5EF4-FFF2-40B4-BE49-F238E27FC236}">
                  <a16:creationId xmlns:a16="http://schemas.microsoft.com/office/drawing/2014/main" id="{CEA4B949-576A-48A8-8458-1AB1F990325D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3" name="Rechte verbindingslijn 12">
              <a:extLst>
                <a:ext uri="{FF2B5EF4-FFF2-40B4-BE49-F238E27FC236}">
                  <a16:creationId xmlns:a16="http://schemas.microsoft.com/office/drawing/2014/main" id="{0342797A-2F21-40B7-9B73-EA9F47E14D6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4" name="Rechte verbindingslijn 13">
              <a:extLst>
                <a:ext uri="{FF2B5EF4-FFF2-40B4-BE49-F238E27FC236}">
                  <a16:creationId xmlns:a16="http://schemas.microsoft.com/office/drawing/2014/main" id="{17D67682-F42E-489F-91E7-867BC04A9B3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ECDE99CF-3ADA-45A1-ACD9-6363B26345E5}"/>
                </a:ext>
              </a:extLst>
            </p:cNvPr>
            <p:cNvSpPr/>
            <p:nvPr userDrawn="1"/>
          </p:nvSpPr>
          <p:spPr>
            <a:xfrm>
              <a:off x="12757283" y="432552"/>
              <a:ext cx="2812028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het bestaande </a:t>
              </a:r>
              <a:r>
                <a:rPr kumimoji="0" lang="nl-NL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SmartArt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object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 object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6" name="Rechte verbindingslijn 15">
              <a:extLst>
                <a:ext uri="{FF2B5EF4-FFF2-40B4-BE49-F238E27FC236}">
                  <a16:creationId xmlns:a16="http://schemas.microsoft.com/office/drawing/2014/main" id="{D53F0826-6492-4E6A-B45B-7009B8C9E7E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3947846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B00E31E2-8450-42DE-B225-6D9129DB925B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6B3A138C-032D-40C6-A6BF-2B99501B1D8E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aan de linker kant van het venster het gewenste type en vervolgens het gewenste objecten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‘OK’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49063155-4645-4B4F-B17C-26A62B274A2F}"/>
                </a:ext>
              </a:extLst>
            </p:cNvPr>
            <p:cNvGrpSpPr/>
            <p:nvPr userDrawn="1"/>
          </p:nvGrpSpPr>
          <p:grpSpPr>
            <a:xfrm>
              <a:off x="12757282" y="2335175"/>
              <a:ext cx="825500" cy="209550"/>
              <a:chOff x="13504624" y="2482850"/>
              <a:chExt cx="825500" cy="209550"/>
            </a:xfrm>
          </p:grpSpPr>
          <p:sp>
            <p:nvSpPr>
              <p:cNvPr id="35" name="Rechthoek 34">
                <a:extLst>
                  <a:ext uri="{FF2B5EF4-FFF2-40B4-BE49-F238E27FC236}">
                    <a16:creationId xmlns:a16="http://schemas.microsoft.com/office/drawing/2014/main" id="{ED50E8E7-239C-4FAD-BC55-D5D7700D6018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25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OK</a:t>
                </a:r>
              </a:p>
            </p:txBody>
          </p:sp>
          <p:cxnSp>
            <p:nvCxnSpPr>
              <p:cNvPr id="36" name="Rechte verbindingslijn 35">
                <a:extLst>
                  <a:ext uri="{FF2B5EF4-FFF2-40B4-BE49-F238E27FC236}">
                    <a16:creationId xmlns:a16="http://schemas.microsoft.com/office/drawing/2014/main" id="{0106A95A-8202-4C84-96D7-80973AB7E043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37" name="Gelijkbenige driehoek 36">
                <a:extLst>
                  <a:ext uri="{FF2B5EF4-FFF2-40B4-BE49-F238E27FC236}">
                    <a16:creationId xmlns:a16="http://schemas.microsoft.com/office/drawing/2014/main" id="{5A37CD19-785A-4E54-8798-EECBCDF1A072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0" name="Ovaal 19">
              <a:extLst>
                <a:ext uri="{FF2B5EF4-FFF2-40B4-BE49-F238E27FC236}">
                  <a16:creationId xmlns:a16="http://schemas.microsoft.com/office/drawing/2014/main" id="{51B86655-922B-4AA7-BC53-825F3271C26B}"/>
                </a:ext>
              </a:extLst>
            </p:cNvPr>
            <p:cNvSpPr/>
            <p:nvPr userDrawn="1"/>
          </p:nvSpPr>
          <p:spPr>
            <a:xfrm>
              <a:off x="12391601" y="285262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5B52FE88-5522-4382-B7B1-41A0CFAD0A54}"/>
                </a:ext>
              </a:extLst>
            </p:cNvPr>
            <p:cNvSpPr/>
            <p:nvPr userDrawn="1"/>
          </p:nvSpPr>
          <p:spPr>
            <a:xfrm>
              <a:off x="12757283" y="2918684"/>
              <a:ext cx="2817996" cy="91633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Onder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</a:t>
              </a:r>
              <a:r>
                <a:rPr kumimoji="0" lang="nl-NL" sz="11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SmartArt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- Opmaak’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kunnen opvulkleuren en lijnkleuren aangepast worden.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Onder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kan o.a. de tekstopmaak worden gewijzigd.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22" name="Rechte verbindingslijn 21">
              <a:extLst>
                <a:ext uri="{FF2B5EF4-FFF2-40B4-BE49-F238E27FC236}">
                  <a16:creationId xmlns:a16="http://schemas.microsoft.com/office/drawing/2014/main" id="{BDEADCDC-C0E5-4726-93CF-8A8EEE40CA5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66494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3" name="Groep 22">
              <a:extLst>
                <a:ext uri="{FF2B5EF4-FFF2-40B4-BE49-F238E27FC236}">
                  <a16:creationId xmlns:a16="http://schemas.microsoft.com/office/drawing/2014/main" id="{1A694D84-42E0-4F0F-BD63-FD12A279B40A}"/>
                </a:ext>
              </a:extLst>
            </p:cNvPr>
            <p:cNvGrpSpPr/>
            <p:nvPr userDrawn="1"/>
          </p:nvGrpSpPr>
          <p:grpSpPr>
            <a:xfrm>
              <a:off x="12762292" y="1147286"/>
              <a:ext cx="390792" cy="312040"/>
              <a:chOff x="7741071" y="1082154"/>
              <a:chExt cx="589013" cy="470317"/>
            </a:xfrm>
          </p:grpSpPr>
          <p:sp>
            <p:nvSpPr>
              <p:cNvPr id="24" name="Pijl: punthaak 23">
                <a:extLst>
                  <a:ext uri="{FF2B5EF4-FFF2-40B4-BE49-F238E27FC236}">
                    <a16:creationId xmlns:a16="http://schemas.microsoft.com/office/drawing/2014/main" id="{5DB1A711-1ABB-4AE4-A097-BDC71AAE5765}"/>
                  </a:ext>
                </a:extLst>
              </p:cNvPr>
              <p:cNvSpPr/>
              <p:nvPr userDrawn="1"/>
            </p:nvSpPr>
            <p:spPr>
              <a:xfrm>
                <a:off x="7741071" y="1082154"/>
                <a:ext cx="504056" cy="336748"/>
              </a:xfrm>
              <a:prstGeom prst="chevron">
                <a:avLst>
                  <a:gd name="adj" fmla="val 33421"/>
                </a:avLst>
              </a:prstGeom>
              <a:solidFill>
                <a:srgbClr val="BAD2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Rechthoek 24">
                <a:extLst>
                  <a:ext uri="{FF2B5EF4-FFF2-40B4-BE49-F238E27FC236}">
                    <a16:creationId xmlns:a16="http://schemas.microsoft.com/office/drawing/2014/main" id="{6290E9D1-E394-48AB-946D-14D650E9A99D}"/>
                  </a:ext>
                </a:extLst>
              </p:cNvPr>
              <p:cNvSpPr/>
              <p:nvPr userDrawn="1"/>
            </p:nvSpPr>
            <p:spPr>
              <a:xfrm>
                <a:off x="7896789" y="1235205"/>
                <a:ext cx="433295" cy="31726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rgbClr val="A3A3A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000" b="1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6" name="Groep 25">
                <a:extLst>
                  <a:ext uri="{FF2B5EF4-FFF2-40B4-BE49-F238E27FC236}">
                    <a16:creationId xmlns:a16="http://schemas.microsoft.com/office/drawing/2014/main" id="{57C726C7-E202-4CF4-9A37-7F576DE3B81F}"/>
                  </a:ext>
                </a:extLst>
              </p:cNvPr>
              <p:cNvGrpSpPr/>
              <p:nvPr userDrawn="1"/>
            </p:nvGrpSpPr>
            <p:grpSpPr>
              <a:xfrm>
                <a:off x="7966294" y="1306401"/>
                <a:ext cx="308524" cy="31227"/>
                <a:chOff x="7966294" y="1306401"/>
                <a:chExt cx="308524" cy="31227"/>
              </a:xfrm>
            </p:grpSpPr>
            <p:sp>
              <p:nvSpPr>
                <p:cNvPr id="33" name="Ovaal 32">
                  <a:extLst>
                    <a:ext uri="{FF2B5EF4-FFF2-40B4-BE49-F238E27FC236}">
                      <a16:creationId xmlns:a16="http://schemas.microsoft.com/office/drawing/2014/main" id="{C3ED8204-EF7A-4210-AEE2-B441F856F577}"/>
                    </a:ext>
                  </a:extLst>
                </p:cNvPr>
                <p:cNvSpPr/>
                <p:nvPr userDrawn="1"/>
              </p:nvSpPr>
              <p:spPr>
                <a:xfrm>
                  <a:off x="7966294" y="1306401"/>
                  <a:ext cx="31227" cy="31227"/>
                </a:xfrm>
                <a:prstGeom prst="ellipse">
                  <a:avLst/>
                </a:prstGeom>
                <a:solidFill>
                  <a:srgbClr val="A3A3A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US" sz="1000" b="1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4" name="Rechte verbindingslijn 33">
                  <a:extLst>
                    <a:ext uri="{FF2B5EF4-FFF2-40B4-BE49-F238E27FC236}">
                      <a16:creationId xmlns:a16="http://schemas.microsoft.com/office/drawing/2014/main" id="{BBD4DC68-A0C6-4AD6-8408-F0175238681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8034023" y="1323204"/>
                  <a:ext cx="2407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A3A3A3"/>
                  </a:solidFill>
                  <a:prstDash val="solid"/>
                </a:ln>
                <a:effectLst/>
              </p:spPr>
            </p:cxnSp>
          </p:grpSp>
          <p:grpSp>
            <p:nvGrpSpPr>
              <p:cNvPr id="27" name="Groep 26">
                <a:extLst>
                  <a:ext uri="{FF2B5EF4-FFF2-40B4-BE49-F238E27FC236}">
                    <a16:creationId xmlns:a16="http://schemas.microsoft.com/office/drawing/2014/main" id="{38B888D1-A4FB-410F-AE71-AE11867C0746}"/>
                  </a:ext>
                </a:extLst>
              </p:cNvPr>
              <p:cNvGrpSpPr/>
              <p:nvPr userDrawn="1"/>
            </p:nvGrpSpPr>
            <p:grpSpPr>
              <a:xfrm>
                <a:off x="7966294" y="1381787"/>
                <a:ext cx="308524" cy="31227"/>
                <a:chOff x="7966294" y="1306401"/>
                <a:chExt cx="308524" cy="31227"/>
              </a:xfrm>
            </p:grpSpPr>
            <p:sp>
              <p:nvSpPr>
                <p:cNvPr id="31" name="Ovaal 30">
                  <a:extLst>
                    <a:ext uri="{FF2B5EF4-FFF2-40B4-BE49-F238E27FC236}">
                      <a16:creationId xmlns:a16="http://schemas.microsoft.com/office/drawing/2014/main" id="{4F1972CE-E1D7-4ABB-B78F-49DE21ED8E7D}"/>
                    </a:ext>
                  </a:extLst>
                </p:cNvPr>
                <p:cNvSpPr/>
                <p:nvPr userDrawn="1"/>
              </p:nvSpPr>
              <p:spPr>
                <a:xfrm>
                  <a:off x="7966294" y="1306401"/>
                  <a:ext cx="31227" cy="31227"/>
                </a:xfrm>
                <a:prstGeom prst="ellipse">
                  <a:avLst/>
                </a:prstGeom>
                <a:solidFill>
                  <a:srgbClr val="A3A3A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US" sz="1000" b="1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2" name="Rechte verbindingslijn 31">
                  <a:extLst>
                    <a:ext uri="{FF2B5EF4-FFF2-40B4-BE49-F238E27FC236}">
                      <a16:creationId xmlns:a16="http://schemas.microsoft.com/office/drawing/2014/main" id="{BD7CFDF1-E822-4C9A-BA9C-7841751F806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8034023" y="1323204"/>
                  <a:ext cx="2407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A3A3A3"/>
                  </a:solidFill>
                  <a:prstDash val="solid"/>
                </a:ln>
                <a:effectLst/>
              </p:spPr>
            </p:cxnSp>
          </p:grpSp>
          <p:grpSp>
            <p:nvGrpSpPr>
              <p:cNvPr id="28" name="Groep 27">
                <a:extLst>
                  <a:ext uri="{FF2B5EF4-FFF2-40B4-BE49-F238E27FC236}">
                    <a16:creationId xmlns:a16="http://schemas.microsoft.com/office/drawing/2014/main" id="{FA689A47-98A0-47BB-98FE-9037F2555471}"/>
                  </a:ext>
                </a:extLst>
              </p:cNvPr>
              <p:cNvGrpSpPr/>
              <p:nvPr userDrawn="1"/>
            </p:nvGrpSpPr>
            <p:grpSpPr>
              <a:xfrm>
                <a:off x="7966294" y="1457173"/>
                <a:ext cx="308524" cy="31227"/>
                <a:chOff x="7966294" y="1306401"/>
                <a:chExt cx="308524" cy="31227"/>
              </a:xfrm>
            </p:grpSpPr>
            <p:sp>
              <p:nvSpPr>
                <p:cNvPr id="29" name="Ovaal 28">
                  <a:extLst>
                    <a:ext uri="{FF2B5EF4-FFF2-40B4-BE49-F238E27FC236}">
                      <a16:creationId xmlns:a16="http://schemas.microsoft.com/office/drawing/2014/main" id="{93696A3B-CAB6-4A3D-8800-F7183BC7B6A8}"/>
                    </a:ext>
                  </a:extLst>
                </p:cNvPr>
                <p:cNvSpPr/>
                <p:nvPr userDrawn="1"/>
              </p:nvSpPr>
              <p:spPr>
                <a:xfrm>
                  <a:off x="7966294" y="1306401"/>
                  <a:ext cx="31227" cy="31227"/>
                </a:xfrm>
                <a:prstGeom prst="ellipse">
                  <a:avLst/>
                </a:prstGeom>
                <a:solidFill>
                  <a:srgbClr val="A3A3A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US" sz="1000" b="1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0" name="Rechte verbindingslijn 29">
                  <a:extLst>
                    <a:ext uri="{FF2B5EF4-FFF2-40B4-BE49-F238E27FC236}">
                      <a16:creationId xmlns:a16="http://schemas.microsoft.com/office/drawing/2014/main" id="{509F2700-C5A6-4855-B3AF-212FEAE544D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8034023" y="1323204"/>
                  <a:ext cx="2407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A3A3A3"/>
                  </a:solidFill>
                  <a:prstDash val="solid"/>
                </a:ln>
                <a:effectLst/>
              </p:spPr>
            </p:cxnSp>
          </p:grpSp>
        </p:grpSp>
      </p:grpSp>
    </p:spTree>
    <p:extLst>
      <p:ext uri="{BB962C8B-B14F-4D97-AF65-F5344CB8AC3E}">
        <p14:creationId xmlns:p14="http://schemas.microsoft.com/office/powerpoint/2010/main" val="405857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98500" y="741500"/>
            <a:ext cx="10772775" cy="490400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nl-NL" dirty="0"/>
              <a:t>Plaats hier uw titel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14-2-2024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100% SMART-ART</a:t>
            </a:r>
          </a:p>
        </p:txBody>
      </p:sp>
      <p:sp>
        <p:nvSpPr>
          <p:cNvPr id="9" name="Tijdelijke aanduiding voor SmartArt 8"/>
          <p:cNvSpPr>
            <a:spLocks noGrp="1"/>
          </p:cNvSpPr>
          <p:nvPr>
            <p:ph type="dgm" sz="quarter" idx="16" hasCustomPrompt="1"/>
          </p:nvPr>
        </p:nvSpPr>
        <p:spPr>
          <a:xfrm>
            <a:off x="698502" y="1591900"/>
            <a:ext cx="10772774" cy="4545376"/>
          </a:xfrm>
        </p:spPr>
        <p:txBody>
          <a:bodyPr bIns="90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1pPr>
          </a:lstStyle>
          <a:p>
            <a:r>
              <a:rPr lang="nl-NL" dirty="0"/>
              <a:t>Klik op het icoon om smart-art toe te voegen.</a:t>
            </a:r>
          </a:p>
        </p:txBody>
      </p:sp>
      <p:grpSp>
        <p:nvGrpSpPr>
          <p:cNvPr id="8" name="Instructie">
            <a:extLst>
              <a:ext uri="{FF2B5EF4-FFF2-40B4-BE49-F238E27FC236}">
                <a16:creationId xmlns:a16="http://schemas.microsoft.com/office/drawing/2014/main" id="{C67D5AC4-2A3C-41FA-8E35-008494AA5509}"/>
              </a:ext>
            </a:extLst>
          </p:cNvPr>
          <p:cNvGrpSpPr/>
          <p:nvPr userDrawn="1"/>
        </p:nvGrpSpPr>
        <p:grpSpPr>
          <a:xfrm>
            <a:off x="12391601" y="0"/>
            <a:ext cx="3183678" cy="3947846"/>
            <a:chOff x="12391601" y="0"/>
            <a:chExt cx="3183678" cy="3947846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F2A42A6E-14F4-4004-A9A3-CB3A3424E244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SmartArt</a:t>
              </a: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invoegen/veranderen</a:t>
              </a:r>
            </a:p>
          </p:txBody>
        </p:sp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714841E9-2E41-4691-9559-D12A53C9AB93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2" name="Rechte verbindingslijn 11">
              <a:extLst>
                <a:ext uri="{FF2B5EF4-FFF2-40B4-BE49-F238E27FC236}">
                  <a16:creationId xmlns:a16="http://schemas.microsoft.com/office/drawing/2014/main" id="{4A057630-15D1-460C-8409-92E80504EA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3" name="Rechte verbindingslijn 12">
              <a:extLst>
                <a:ext uri="{FF2B5EF4-FFF2-40B4-BE49-F238E27FC236}">
                  <a16:creationId xmlns:a16="http://schemas.microsoft.com/office/drawing/2014/main" id="{A27BE4A6-C326-4115-BEC0-C4162CF0578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0FCAC71E-558F-473E-A071-56F68C397FAB}"/>
                </a:ext>
              </a:extLst>
            </p:cNvPr>
            <p:cNvSpPr/>
            <p:nvPr userDrawn="1"/>
          </p:nvSpPr>
          <p:spPr>
            <a:xfrm>
              <a:off x="12757283" y="432552"/>
              <a:ext cx="2812028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het bestaande </a:t>
              </a:r>
              <a:r>
                <a:rPr kumimoji="0" lang="nl-NL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SmartArt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object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 object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5" name="Rechte verbindingslijn 14">
              <a:extLst>
                <a:ext uri="{FF2B5EF4-FFF2-40B4-BE49-F238E27FC236}">
                  <a16:creationId xmlns:a16="http://schemas.microsoft.com/office/drawing/2014/main" id="{1D3B274E-93DE-4BCF-A9AE-772836B22F2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3947846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4F177219-67D7-4F67-AD21-37FC18B374CF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5CF75D21-D4DD-4EB3-B8F1-A6F6F8740F32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aan de linker kant van het venster het gewenste type en vervolgens het gewenste objecten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‘OK’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8" name="Groep 17">
              <a:extLst>
                <a:ext uri="{FF2B5EF4-FFF2-40B4-BE49-F238E27FC236}">
                  <a16:creationId xmlns:a16="http://schemas.microsoft.com/office/drawing/2014/main" id="{0E38B384-5B73-4954-B2E8-A80C1247C3C2}"/>
                </a:ext>
              </a:extLst>
            </p:cNvPr>
            <p:cNvGrpSpPr/>
            <p:nvPr userDrawn="1"/>
          </p:nvGrpSpPr>
          <p:grpSpPr>
            <a:xfrm>
              <a:off x="12757282" y="2335175"/>
              <a:ext cx="825500" cy="209550"/>
              <a:chOff x="13504624" y="2482850"/>
              <a:chExt cx="825500" cy="209550"/>
            </a:xfrm>
          </p:grpSpPr>
          <p:sp>
            <p:nvSpPr>
              <p:cNvPr id="34" name="Rechthoek 33">
                <a:extLst>
                  <a:ext uri="{FF2B5EF4-FFF2-40B4-BE49-F238E27FC236}">
                    <a16:creationId xmlns:a16="http://schemas.microsoft.com/office/drawing/2014/main" id="{FD37A2C2-34C8-43A0-B252-00B4BA8180BD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25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OK</a:t>
                </a:r>
              </a:p>
            </p:txBody>
          </p:sp>
          <p:cxnSp>
            <p:nvCxnSpPr>
              <p:cNvPr id="35" name="Rechte verbindingslijn 34">
                <a:extLst>
                  <a:ext uri="{FF2B5EF4-FFF2-40B4-BE49-F238E27FC236}">
                    <a16:creationId xmlns:a16="http://schemas.microsoft.com/office/drawing/2014/main" id="{104C470C-1609-407E-9D4E-A33DBAB1E0A5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36" name="Gelijkbenige driehoek 35">
                <a:extLst>
                  <a:ext uri="{FF2B5EF4-FFF2-40B4-BE49-F238E27FC236}">
                    <a16:creationId xmlns:a16="http://schemas.microsoft.com/office/drawing/2014/main" id="{28CC5CFC-6FFB-404A-82BF-2BB45E2FC071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42B17338-FDEB-45FF-83EE-606C25D331D2}"/>
                </a:ext>
              </a:extLst>
            </p:cNvPr>
            <p:cNvSpPr/>
            <p:nvPr userDrawn="1"/>
          </p:nvSpPr>
          <p:spPr>
            <a:xfrm>
              <a:off x="12391601" y="285262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F99B251D-0044-445B-AE0E-6C14BAA67E5A}"/>
                </a:ext>
              </a:extLst>
            </p:cNvPr>
            <p:cNvSpPr/>
            <p:nvPr userDrawn="1"/>
          </p:nvSpPr>
          <p:spPr>
            <a:xfrm>
              <a:off x="12757283" y="2918684"/>
              <a:ext cx="2817996" cy="91633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Onder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</a:t>
              </a:r>
              <a:r>
                <a:rPr kumimoji="0" lang="nl-NL" sz="11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SmartArt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- Opmaak’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kunnen opvulkleuren en lijnkleuren aangepast worden.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Onder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kan o.a. de tekstopmaak worden gewijzigd.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21" name="Rechte verbindingslijn 20">
              <a:extLst>
                <a:ext uri="{FF2B5EF4-FFF2-40B4-BE49-F238E27FC236}">
                  <a16:creationId xmlns:a16="http://schemas.microsoft.com/office/drawing/2014/main" id="{E850F440-F251-40B3-9AFA-7AFD8821DE1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66494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2" name="Groep 21">
              <a:extLst>
                <a:ext uri="{FF2B5EF4-FFF2-40B4-BE49-F238E27FC236}">
                  <a16:creationId xmlns:a16="http://schemas.microsoft.com/office/drawing/2014/main" id="{CC0B2034-B2E0-4256-8E3F-5D23D3E25718}"/>
                </a:ext>
              </a:extLst>
            </p:cNvPr>
            <p:cNvGrpSpPr/>
            <p:nvPr userDrawn="1"/>
          </p:nvGrpSpPr>
          <p:grpSpPr>
            <a:xfrm>
              <a:off x="12762292" y="1147286"/>
              <a:ext cx="390792" cy="312040"/>
              <a:chOff x="7741071" y="1082154"/>
              <a:chExt cx="589013" cy="470317"/>
            </a:xfrm>
          </p:grpSpPr>
          <p:sp>
            <p:nvSpPr>
              <p:cNvPr id="23" name="Pijl: punthaak 22">
                <a:extLst>
                  <a:ext uri="{FF2B5EF4-FFF2-40B4-BE49-F238E27FC236}">
                    <a16:creationId xmlns:a16="http://schemas.microsoft.com/office/drawing/2014/main" id="{3731375B-FC39-4329-9568-AC8E561F7934}"/>
                  </a:ext>
                </a:extLst>
              </p:cNvPr>
              <p:cNvSpPr/>
              <p:nvPr userDrawn="1"/>
            </p:nvSpPr>
            <p:spPr>
              <a:xfrm>
                <a:off x="7741071" y="1082154"/>
                <a:ext cx="504056" cy="336748"/>
              </a:xfrm>
              <a:prstGeom prst="chevron">
                <a:avLst>
                  <a:gd name="adj" fmla="val 33421"/>
                </a:avLst>
              </a:prstGeom>
              <a:solidFill>
                <a:srgbClr val="BAD2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Rechthoek 23">
                <a:extLst>
                  <a:ext uri="{FF2B5EF4-FFF2-40B4-BE49-F238E27FC236}">
                    <a16:creationId xmlns:a16="http://schemas.microsoft.com/office/drawing/2014/main" id="{FB9AA833-CD3F-4E52-9DF6-D52E55E7757E}"/>
                  </a:ext>
                </a:extLst>
              </p:cNvPr>
              <p:cNvSpPr/>
              <p:nvPr userDrawn="1"/>
            </p:nvSpPr>
            <p:spPr>
              <a:xfrm>
                <a:off x="7896789" y="1235205"/>
                <a:ext cx="433295" cy="31726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rgbClr val="A3A3A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000" b="1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5" name="Groep 24">
                <a:extLst>
                  <a:ext uri="{FF2B5EF4-FFF2-40B4-BE49-F238E27FC236}">
                    <a16:creationId xmlns:a16="http://schemas.microsoft.com/office/drawing/2014/main" id="{6EDED20D-E345-4569-A36A-E532A9B17586}"/>
                  </a:ext>
                </a:extLst>
              </p:cNvPr>
              <p:cNvGrpSpPr/>
              <p:nvPr userDrawn="1"/>
            </p:nvGrpSpPr>
            <p:grpSpPr>
              <a:xfrm>
                <a:off x="7966294" y="1306401"/>
                <a:ext cx="308524" cy="31227"/>
                <a:chOff x="7966294" y="1306401"/>
                <a:chExt cx="308524" cy="31227"/>
              </a:xfrm>
            </p:grpSpPr>
            <p:sp>
              <p:nvSpPr>
                <p:cNvPr id="32" name="Ovaal 31">
                  <a:extLst>
                    <a:ext uri="{FF2B5EF4-FFF2-40B4-BE49-F238E27FC236}">
                      <a16:creationId xmlns:a16="http://schemas.microsoft.com/office/drawing/2014/main" id="{BB811280-D03D-4223-B9DA-5CFDAA88F41A}"/>
                    </a:ext>
                  </a:extLst>
                </p:cNvPr>
                <p:cNvSpPr/>
                <p:nvPr userDrawn="1"/>
              </p:nvSpPr>
              <p:spPr>
                <a:xfrm>
                  <a:off x="7966294" y="1306401"/>
                  <a:ext cx="31227" cy="31227"/>
                </a:xfrm>
                <a:prstGeom prst="ellipse">
                  <a:avLst/>
                </a:prstGeom>
                <a:solidFill>
                  <a:srgbClr val="A3A3A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US" sz="1000" b="1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3" name="Rechte verbindingslijn 32">
                  <a:extLst>
                    <a:ext uri="{FF2B5EF4-FFF2-40B4-BE49-F238E27FC236}">
                      <a16:creationId xmlns:a16="http://schemas.microsoft.com/office/drawing/2014/main" id="{20CB41EC-CEA2-4631-95ED-A69BA5023C2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8034023" y="1323204"/>
                  <a:ext cx="2407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A3A3A3"/>
                  </a:solidFill>
                  <a:prstDash val="solid"/>
                </a:ln>
                <a:effectLst/>
              </p:spPr>
            </p:cxnSp>
          </p:grpSp>
          <p:grpSp>
            <p:nvGrpSpPr>
              <p:cNvPr id="26" name="Groep 25">
                <a:extLst>
                  <a:ext uri="{FF2B5EF4-FFF2-40B4-BE49-F238E27FC236}">
                    <a16:creationId xmlns:a16="http://schemas.microsoft.com/office/drawing/2014/main" id="{D8B18848-DC4B-4132-88CF-5950C68BF154}"/>
                  </a:ext>
                </a:extLst>
              </p:cNvPr>
              <p:cNvGrpSpPr/>
              <p:nvPr userDrawn="1"/>
            </p:nvGrpSpPr>
            <p:grpSpPr>
              <a:xfrm>
                <a:off x="7966294" y="1381787"/>
                <a:ext cx="308524" cy="31227"/>
                <a:chOff x="7966294" y="1306401"/>
                <a:chExt cx="308524" cy="31227"/>
              </a:xfrm>
            </p:grpSpPr>
            <p:sp>
              <p:nvSpPr>
                <p:cNvPr id="30" name="Ovaal 29">
                  <a:extLst>
                    <a:ext uri="{FF2B5EF4-FFF2-40B4-BE49-F238E27FC236}">
                      <a16:creationId xmlns:a16="http://schemas.microsoft.com/office/drawing/2014/main" id="{C2518B30-F09A-48DD-87A0-04A09FCCDCE1}"/>
                    </a:ext>
                  </a:extLst>
                </p:cNvPr>
                <p:cNvSpPr/>
                <p:nvPr userDrawn="1"/>
              </p:nvSpPr>
              <p:spPr>
                <a:xfrm>
                  <a:off x="7966294" y="1306401"/>
                  <a:ext cx="31227" cy="31227"/>
                </a:xfrm>
                <a:prstGeom prst="ellipse">
                  <a:avLst/>
                </a:prstGeom>
                <a:solidFill>
                  <a:srgbClr val="A3A3A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US" sz="1000" b="1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1" name="Rechte verbindingslijn 30">
                  <a:extLst>
                    <a:ext uri="{FF2B5EF4-FFF2-40B4-BE49-F238E27FC236}">
                      <a16:creationId xmlns:a16="http://schemas.microsoft.com/office/drawing/2014/main" id="{347543FA-6845-471D-922C-F8E6097616E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8034023" y="1323204"/>
                  <a:ext cx="2407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A3A3A3"/>
                  </a:solidFill>
                  <a:prstDash val="solid"/>
                </a:ln>
                <a:effectLst/>
              </p:spPr>
            </p:cxnSp>
          </p:grpSp>
          <p:grpSp>
            <p:nvGrpSpPr>
              <p:cNvPr id="27" name="Groep 26">
                <a:extLst>
                  <a:ext uri="{FF2B5EF4-FFF2-40B4-BE49-F238E27FC236}">
                    <a16:creationId xmlns:a16="http://schemas.microsoft.com/office/drawing/2014/main" id="{3BF156B9-243F-4B35-ADFD-31B75023B12E}"/>
                  </a:ext>
                </a:extLst>
              </p:cNvPr>
              <p:cNvGrpSpPr/>
              <p:nvPr userDrawn="1"/>
            </p:nvGrpSpPr>
            <p:grpSpPr>
              <a:xfrm>
                <a:off x="7966294" y="1457173"/>
                <a:ext cx="308524" cy="31227"/>
                <a:chOff x="7966294" y="1306401"/>
                <a:chExt cx="308524" cy="31227"/>
              </a:xfrm>
            </p:grpSpPr>
            <p:sp>
              <p:nvSpPr>
                <p:cNvPr id="28" name="Ovaal 27">
                  <a:extLst>
                    <a:ext uri="{FF2B5EF4-FFF2-40B4-BE49-F238E27FC236}">
                      <a16:creationId xmlns:a16="http://schemas.microsoft.com/office/drawing/2014/main" id="{65BDC14E-F6AC-4D3E-AC56-8DB667C38690}"/>
                    </a:ext>
                  </a:extLst>
                </p:cNvPr>
                <p:cNvSpPr/>
                <p:nvPr userDrawn="1"/>
              </p:nvSpPr>
              <p:spPr>
                <a:xfrm>
                  <a:off x="7966294" y="1306401"/>
                  <a:ext cx="31227" cy="31227"/>
                </a:xfrm>
                <a:prstGeom prst="ellipse">
                  <a:avLst/>
                </a:prstGeom>
                <a:solidFill>
                  <a:srgbClr val="A3A3A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US" sz="1000" b="1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9" name="Rechte verbindingslijn 28">
                  <a:extLst>
                    <a:ext uri="{FF2B5EF4-FFF2-40B4-BE49-F238E27FC236}">
                      <a16:creationId xmlns:a16="http://schemas.microsoft.com/office/drawing/2014/main" id="{8615D0BD-A693-4EDC-965B-F462C3D0B40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8034023" y="1323204"/>
                  <a:ext cx="2407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A3A3A3"/>
                  </a:solidFill>
                  <a:prstDash val="solid"/>
                </a:ln>
                <a:effectLst/>
              </p:spPr>
            </p:cxnSp>
          </p:grpSp>
        </p:grpSp>
      </p:grpSp>
    </p:spTree>
    <p:extLst>
      <p:ext uri="{BB962C8B-B14F-4D97-AF65-F5344CB8AC3E}">
        <p14:creationId xmlns:p14="http://schemas.microsoft.com/office/powerpoint/2010/main" val="249570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% Tabel, 50%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98501" y="741500"/>
            <a:ext cx="5216738" cy="490400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nl-NL" dirty="0"/>
              <a:t>Plaats hier uw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698500" y="1591900"/>
            <a:ext cx="5215978" cy="4546100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nl-NL" dirty="0"/>
              <a:t>Klik hier om uw tekst </a:t>
            </a:r>
            <a:r>
              <a:rPr lang="nl-NL" dirty="0" err="1"/>
              <a:t>to</a:t>
            </a:r>
            <a:r>
              <a:rPr lang="nl-NL" dirty="0"/>
              <a:t> te voegen, voor meer informatie kijkt u naar </a:t>
            </a:r>
            <a:br>
              <a:rPr lang="nl-NL" dirty="0"/>
            </a:br>
            <a:r>
              <a:rPr lang="nl-NL" dirty="0"/>
              <a:t>de instructies naast de slide.</a:t>
            </a:r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Platte 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Nummering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/>
              <a:t>Source</a:t>
            </a:r>
          </a:p>
          <a:p>
            <a:pPr lvl="6"/>
            <a:r>
              <a:rPr lang="nl-NL" dirty="0"/>
              <a:t>Introductie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14-2-2024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50% TABEL, 50% TEKST</a:t>
            </a:r>
          </a:p>
        </p:txBody>
      </p:sp>
      <p:sp>
        <p:nvSpPr>
          <p:cNvPr id="11" name="Tijdelijke aanduiding voor tabel 8"/>
          <p:cNvSpPr>
            <a:spLocks noGrp="1"/>
          </p:cNvSpPr>
          <p:nvPr>
            <p:ph type="tbl" sz="quarter" idx="15" hasCustomPrompt="1"/>
          </p:nvPr>
        </p:nvSpPr>
        <p:spPr>
          <a:xfrm>
            <a:off x="6275457" y="1590675"/>
            <a:ext cx="5195817" cy="4546600"/>
          </a:xfrm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icoon om een tabel in te voegen.</a:t>
            </a:r>
            <a:br>
              <a:rPr lang="nl-NL" dirty="0"/>
            </a:br>
            <a:r>
              <a:rPr lang="nl-NL" dirty="0"/>
              <a:t>Voor meer informatie kijkt u aan de zijkant van de slide.</a:t>
            </a:r>
          </a:p>
        </p:txBody>
      </p:sp>
      <p:grpSp>
        <p:nvGrpSpPr>
          <p:cNvPr id="36" name="Instructie">
            <a:extLst>
              <a:ext uri="{FF2B5EF4-FFF2-40B4-BE49-F238E27FC236}">
                <a16:creationId xmlns:a16="http://schemas.microsoft.com/office/drawing/2014/main" id="{36E6B6DA-5E8C-4ECE-B737-5BA82DDA0E0F}"/>
              </a:ext>
            </a:extLst>
          </p:cNvPr>
          <p:cNvGrpSpPr/>
          <p:nvPr userDrawn="1"/>
        </p:nvGrpSpPr>
        <p:grpSpPr>
          <a:xfrm>
            <a:off x="12391601" y="0"/>
            <a:ext cx="3183678" cy="3418198"/>
            <a:chOff x="12391601" y="0"/>
            <a:chExt cx="3183678" cy="3418198"/>
          </a:xfrm>
        </p:grpSpPr>
        <p:grpSp>
          <p:nvGrpSpPr>
            <p:cNvPr id="42" name="Meer informatie">
              <a:extLst>
                <a:ext uri="{FF2B5EF4-FFF2-40B4-BE49-F238E27FC236}">
                  <a16:creationId xmlns:a16="http://schemas.microsoft.com/office/drawing/2014/main" id="{69BE9E7D-861B-40BD-A07D-F1F20F46920F}"/>
                </a:ext>
              </a:extLst>
            </p:cNvPr>
            <p:cNvGrpSpPr/>
            <p:nvPr userDrawn="1"/>
          </p:nvGrpSpPr>
          <p:grpSpPr>
            <a:xfrm>
              <a:off x="12396764" y="2622893"/>
              <a:ext cx="3178515" cy="795305"/>
              <a:chOff x="-3741486" y="3347116"/>
              <a:chExt cx="3178515" cy="795305"/>
            </a:xfrm>
          </p:grpSpPr>
          <p:sp>
            <p:nvSpPr>
              <p:cNvPr id="64" name="Freeform 101">
                <a:extLst>
                  <a:ext uri="{FF2B5EF4-FFF2-40B4-BE49-F238E27FC236}">
                    <a16:creationId xmlns:a16="http://schemas.microsoft.com/office/drawing/2014/main" id="{D2F62EF8-3373-466C-99FC-9EA32171931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47116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65" name="Rechthoek 64">
                <a:extLst>
                  <a:ext uri="{FF2B5EF4-FFF2-40B4-BE49-F238E27FC236}">
                    <a16:creationId xmlns:a16="http://schemas.microsoft.com/office/drawing/2014/main" id="{9521E184-30DB-486A-9D7C-E2E7C0CF0801}"/>
                  </a:ext>
                </a:extLst>
              </p:cNvPr>
              <p:cNvSpPr/>
              <p:nvPr userDrawn="1"/>
            </p:nvSpPr>
            <p:spPr>
              <a:xfrm>
                <a:off x="-3380966" y="3419145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66" name="Rechte verbindingslijn 65">
                <a:extLst>
                  <a:ext uri="{FF2B5EF4-FFF2-40B4-BE49-F238E27FC236}">
                    <a16:creationId xmlns:a16="http://schemas.microsoft.com/office/drawing/2014/main" id="{378312C7-B774-4931-AA0B-6D6714F479E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A29DE055-8489-4240-A8A9-32CA47F0B6F4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Tabel invoegen/veranderen</a:t>
              </a:r>
            </a:p>
          </p:txBody>
        </p:sp>
        <p:sp>
          <p:nvSpPr>
            <p:cNvPr id="44" name="Ovaal 43">
              <a:extLst>
                <a:ext uri="{FF2B5EF4-FFF2-40B4-BE49-F238E27FC236}">
                  <a16:creationId xmlns:a16="http://schemas.microsoft.com/office/drawing/2014/main" id="{F93EA269-A015-47EA-AA69-7045B516A3F6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45" name="Rechte verbindingslijn 44">
              <a:extLst>
                <a:ext uri="{FF2B5EF4-FFF2-40B4-BE49-F238E27FC236}">
                  <a16:creationId xmlns:a16="http://schemas.microsoft.com/office/drawing/2014/main" id="{308EAA99-729F-4658-A5C6-BC8D99555DE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46" name="Rechte verbindingslijn 45">
              <a:extLst>
                <a:ext uri="{FF2B5EF4-FFF2-40B4-BE49-F238E27FC236}">
                  <a16:creationId xmlns:a16="http://schemas.microsoft.com/office/drawing/2014/main" id="{28E1BDB1-6425-495E-9C7A-E59A34F1739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836175A2-5920-4645-8B37-5E2230C3C87F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tabel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tabel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48" name="Ovaal 47">
              <a:extLst>
                <a:ext uri="{FF2B5EF4-FFF2-40B4-BE49-F238E27FC236}">
                  <a16:creationId xmlns:a16="http://schemas.microsoft.com/office/drawing/2014/main" id="{9C13F2A3-8662-4DD3-BC3F-5C3F8A33CCE7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55694DCD-353F-49D9-9517-C0974144A372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het gewenste aantal rijen en kolommen 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‘OK’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50" name="Groep 49">
              <a:extLst>
                <a:ext uri="{FF2B5EF4-FFF2-40B4-BE49-F238E27FC236}">
                  <a16:creationId xmlns:a16="http://schemas.microsoft.com/office/drawing/2014/main" id="{8B7546FA-EC8F-43AF-88F0-429FD2F0FF65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61" name="Rechthoek 60">
                <a:extLst>
                  <a:ext uri="{FF2B5EF4-FFF2-40B4-BE49-F238E27FC236}">
                    <a16:creationId xmlns:a16="http://schemas.microsoft.com/office/drawing/2014/main" id="{A5DD3036-7EF3-473F-90B9-1A3D243F75E9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25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OK</a:t>
                </a:r>
              </a:p>
            </p:txBody>
          </p: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FEB53A30-A5BE-4056-8534-777F119BE8DE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63" name="Gelijkbenige driehoek 62">
                <a:extLst>
                  <a:ext uri="{FF2B5EF4-FFF2-40B4-BE49-F238E27FC236}">
                    <a16:creationId xmlns:a16="http://schemas.microsoft.com/office/drawing/2014/main" id="{3A644C07-7F30-46AA-8882-3069B0D101B1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51" name="Rechte verbindingslijn 50">
              <a:extLst>
                <a:ext uri="{FF2B5EF4-FFF2-40B4-BE49-F238E27FC236}">
                  <a16:creationId xmlns:a16="http://schemas.microsoft.com/office/drawing/2014/main" id="{D3823B14-2A94-493C-A2BF-4E53B8D897F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52" name="Tabel icoon">
              <a:extLst>
                <a:ext uri="{FF2B5EF4-FFF2-40B4-BE49-F238E27FC236}">
                  <a16:creationId xmlns:a16="http://schemas.microsoft.com/office/drawing/2014/main" id="{2C6A41D7-A828-44F4-9C1A-75DFBC9AC4BC}"/>
                </a:ext>
              </a:extLst>
            </p:cNvPr>
            <p:cNvGrpSpPr/>
            <p:nvPr userDrawn="1"/>
          </p:nvGrpSpPr>
          <p:grpSpPr>
            <a:xfrm>
              <a:off x="12757283" y="1133664"/>
              <a:ext cx="375500" cy="339168"/>
              <a:chOff x="6072040" y="3376043"/>
              <a:chExt cx="1227920" cy="1109109"/>
            </a:xfrm>
          </p:grpSpPr>
          <p:sp>
            <p:nvSpPr>
              <p:cNvPr id="53" name="Rechthoek 52">
                <a:extLst>
                  <a:ext uri="{FF2B5EF4-FFF2-40B4-BE49-F238E27FC236}">
                    <a16:creationId xmlns:a16="http://schemas.microsoft.com/office/drawing/2014/main" id="{6AB62C3F-B279-454F-BDF2-C2B2FE4F32E3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94F59E61-B7F9-42D6-8AF7-BEA2B23AEF67}"/>
                  </a:ext>
                </a:extLst>
              </p:cNvPr>
              <p:cNvSpPr/>
              <p:nvPr userDrawn="1"/>
            </p:nvSpPr>
            <p:spPr>
              <a:xfrm>
                <a:off x="6090829" y="3393962"/>
                <a:ext cx="1209131" cy="218971"/>
              </a:xfrm>
              <a:prstGeom prst="rect">
                <a:avLst/>
              </a:pr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cxnSp>
            <p:nvCxnSpPr>
              <p:cNvPr id="55" name="Rechte verbindingslijn 54">
                <a:extLst>
                  <a:ext uri="{FF2B5EF4-FFF2-40B4-BE49-F238E27FC236}">
                    <a16:creationId xmlns:a16="http://schemas.microsoft.com/office/drawing/2014/main" id="{03B1D273-93E0-4EF8-8655-A9FDBAEA5699}"/>
                  </a:ext>
                </a:extLst>
              </p:cNvPr>
              <p:cNvCxnSpPr/>
              <p:nvPr userDrawn="1"/>
            </p:nvCxnSpPr>
            <p:spPr>
              <a:xfrm>
                <a:off x="6493304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Rechte verbindingslijn 55">
                <a:extLst>
                  <a:ext uri="{FF2B5EF4-FFF2-40B4-BE49-F238E27FC236}">
                    <a16:creationId xmlns:a16="http://schemas.microsoft.com/office/drawing/2014/main" id="{6622D9CA-ED04-4F6A-8117-B9AE3D92DA01}"/>
                  </a:ext>
                </a:extLst>
              </p:cNvPr>
              <p:cNvCxnSpPr/>
              <p:nvPr userDrawn="1"/>
            </p:nvCxnSpPr>
            <p:spPr>
              <a:xfrm>
                <a:off x="6883025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Rechte verbindingslijn 56">
                <a:extLst>
                  <a:ext uri="{FF2B5EF4-FFF2-40B4-BE49-F238E27FC236}">
                    <a16:creationId xmlns:a16="http://schemas.microsoft.com/office/drawing/2014/main" id="{E78D254C-4C4C-4E05-BD54-307EF07CF3E5}"/>
                  </a:ext>
                </a:extLst>
              </p:cNvPr>
              <p:cNvCxnSpPr/>
              <p:nvPr userDrawn="1"/>
            </p:nvCxnSpPr>
            <p:spPr>
              <a:xfrm flipH="1">
                <a:off x="6090561" y="38271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Rechte verbindingslijn 57">
                <a:extLst>
                  <a:ext uri="{FF2B5EF4-FFF2-40B4-BE49-F238E27FC236}">
                    <a16:creationId xmlns:a16="http://schemas.microsoft.com/office/drawing/2014/main" id="{739C1258-1666-463B-B708-B6C4BA3D3FE3}"/>
                  </a:ext>
                </a:extLst>
              </p:cNvPr>
              <p:cNvCxnSpPr/>
              <p:nvPr userDrawn="1"/>
            </p:nvCxnSpPr>
            <p:spPr>
              <a:xfrm flipH="1">
                <a:off x="6090561" y="40557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Rechte verbindingslijn 58">
                <a:extLst>
                  <a:ext uri="{FF2B5EF4-FFF2-40B4-BE49-F238E27FC236}">
                    <a16:creationId xmlns:a16="http://schemas.microsoft.com/office/drawing/2014/main" id="{CDCD3E5D-E998-43DF-AEBD-E98E76F234E4}"/>
                  </a:ext>
                </a:extLst>
              </p:cNvPr>
              <p:cNvCxnSpPr/>
              <p:nvPr userDrawn="1"/>
            </p:nvCxnSpPr>
            <p:spPr>
              <a:xfrm flipH="1">
                <a:off x="6090561" y="427668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Rechthoek 59">
                <a:extLst>
                  <a:ext uri="{FF2B5EF4-FFF2-40B4-BE49-F238E27FC236}">
                    <a16:creationId xmlns:a16="http://schemas.microsoft.com/office/drawing/2014/main" id="{4589DB93-C882-4CE0-8204-D430DF25B9C4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noFill/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9897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219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14-2-2024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100% TABEL</a:t>
            </a:r>
          </a:p>
        </p:txBody>
      </p:sp>
      <p:sp>
        <p:nvSpPr>
          <p:cNvPr id="11" name="Tijdelijke aanduiding voor tabel 8"/>
          <p:cNvSpPr>
            <a:spLocks noGrp="1"/>
          </p:cNvSpPr>
          <p:nvPr>
            <p:ph type="tbl" sz="quarter" idx="15" hasCustomPrompt="1"/>
          </p:nvPr>
        </p:nvSpPr>
        <p:spPr>
          <a:xfrm>
            <a:off x="698501" y="1591899"/>
            <a:ext cx="10772774" cy="4545375"/>
          </a:xfrm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icoon om een tabel in te voegen.</a:t>
            </a:r>
            <a:br>
              <a:rPr lang="nl-NL" dirty="0"/>
            </a:br>
            <a:r>
              <a:rPr lang="nl-NL" dirty="0"/>
              <a:t>Voor meer informatie kijkt u aan de zijkant van de slide.</a:t>
            </a:r>
          </a:p>
        </p:txBody>
      </p:sp>
      <p:sp>
        <p:nvSpPr>
          <p:cNvPr id="39" name="Titel 38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Plaats hier uw titel</a:t>
            </a:r>
          </a:p>
        </p:txBody>
      </p:sp>
      <p:grpSp>
        <p:nvGrpSpPr>
          <p:cNvPr id="35" name="Instructie">
            <a:extLst>
              <a:ext uri="{FF2B5EF4-FFF2-40B4-BE49-F238E27FC236}">
                <a16:creationId xmlns:a16="http://schemas.microsoft.com/office/drawing/2014/main" id="{6499A527-59DD-402C-BBE9-8693C58FB53F}"/>
              </a:ext>
            </a:extLst>
          </p:cNvPr>
          <p:cNvGrpSpPr/>
          <p:nvPr userDrawn="1"/>
        </p:nvGrpSpPr>
        <p:grpSpPr>
          <a:xfrm>
            <a:off x="12391601" y="0"/>
            <a:ext cx="3183678" cy="3418198"/>
            <a:chOff x="12391601" y="0"/>
            <a:chExt cx="3183678" cy="3418198"/>
          </a:xfrm>
        </p:grpSpPr>
        <p:grpSp>
          <p:nvGrpSpPr>
            <p:cNvPr id="36" name="Meer informatie">
              <a:extLst>
                <a:ext uri="{FF2B5EF4-FFF2-40B4-BE49-F238E27FC236}">
                  <a16:creationId xmlns:a16="http://schemas.microsoft.com/office/drawing/2014/main" id="{5EA70EB4-ED24-4039-9E5A-9882D0BADDB0}"/>
                </a:ext>
              </a:extLst>
            </p:cNvPr>
            <p:cNvGrpSpPr/>
            <p:nvPr userDrawn="1"/>
          </p:nvGrpSpPr>
          <p:grpSpPr>
            <a:xfrm>
              <a:off x="12396764" y="2622893"/>
              <a:ext cx="3178515" cy="795305"/>
              <a:chOff x="-3741486" y="3347116"/>
              <a:chExt cx="3178515" cy="795305"/>
            </a:xfrm>
          </p:grpSpPr>
          <p:sp>
            <p:nvSpPr>
              <p:cNvPr id="86" name="Freeform 101">
                <a:extLst>
                  <a:ext uri="{FF2B5EF4-FFF2-40B4-BE49-F238E27FC236}">
                    <a16:creationId xmlns:a16="http://schemas.microsoft.com/office/drawing/2014/main" id="{BF4C4CC4-DDE6-4C04-8C0E-B4AEDE7F6D0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47116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87" name="Rechthoek 86">
                <a:extLst>
                  <a:ext uri="{FF2B5EF4-FFF2-40B4-BE49-F238E27FC236}">
                    <a16:creationId xmlns:a16="http://schemas.microsoft.com/office/drawing/2014/main" id="{19641D90-51E7-4486-BA50-5333F9B5874D}"/>
                  </a:ext>
                </a:extLst>
              </p:cNvPr>
              <p:cNvSpPr/>
              <p:nvPr userDrawn="1"/>
            </p:nvSpPr>
            <p:spPr>
              <a:xfrm>
                <a:off x="-3380966" y="3419145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88" name="Rechte verbindingslijn 87">
                <a:extLst>
                  <a:ext uri="{FF2B5EF4-FFF2-40B4-BE49-F238E27FC236}">
                    <a16:creationId xmlns:a16="http://schemas.microsoft.com/office/drawing/2014/main" id="{F59CB3CA-1F80-43B3-A021-C068EEBB405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65" name="Rechthoek 64">
              <a:extLst>
                <a:ext uri="{FF2B5EF4-FFF2-40B4-BE49-F238E27FC236}">
                  <a16:creationId xmlns:a16="http://schemas.microsoft.com/office/drawing/2014/main" id="{580D29A9-3993-4EF1-A6D5-B8B17F7FA2DC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Tabel invoegen/veranderen</a:t>
              </a:r>
            </a:p>
          </p:txBody>
        </p:sp>
        <p:sp>
          <p:nvSpPr>
            <p:cNvPr id="66" name="Ovaal 65">
              <a:extLst>
                <a:ext uri="{FF2B5EF4-FFF2-40B4-BE49-F238E27FC236}">
                  <a16:creationId xmlns:a16="http://schemas.microsoft.com/office/drawing/2014/main" id="{50BD7076-E625-41B3-B143-2D563F084609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67" name="Rechte verbindingslijn 66">
              <a:extLst>
                <a:ext uri="{FF2B5EF4-FFF2-40B4-BE49-F238E27FC236}">
                  <a16:creationId xmlns:a16="http://schemas.microsoft.com/office/drawing/2014/main" id="{D40FB815-28BD-4D28-9106-E4861B26C79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68" name="Rechte verbindingslijn 67">
              <a:extLst>
                <a:ext uri="{FF2B5EF4-FFF2-40B4-BE49-F238E27FC236}">
                  <a16:creationId xmlns:a16="http://schemas.microsoft.com/office/drawing/2014/main" id="{4AD1EBF6-07C5-4147-9E52-5AEFF4F5E72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9" name="Rechthoek 68">
              <a:extLst>
                <a:ext uri="{FF2B5EF4-FFF2-40B4-BE49-F238E27FC236}">
                  <a16:creationId xmlns:a16="http://schemas.microsoft.com/office/drawing/2014/main" id="{5B65BAC8-F17D-4F12-AFE2-6F01A1FDDE4E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tabel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tabel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70" name="Ovaal 69">
              <a:extLst>
                <a:ext uri="{FF2B5EF4-FFF2-40B4-BE49-F238E27FC236}">
                  <a16:creationId xmlns:a16="http://schemas.microsoft.com/office/drawing/2014/main" id="{9AB25600-4B99-48F7-A4D0-293D47C94236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71" name="Rechthoek 70">
              <a:extLst>
                <a:ext uri="{FF2B5EF4-FFF2-40B4-BE49-F238E27FC236}">
                  <a16:creationId xmlns:a16="http://schemas.microsoft.com/office/drawing/2014/main" id="{C4DE5B29-A986-47C0-AFE4-2DFE19B7330B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het gewenste aantal rijen en kolommen 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‘OK’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72" name="Groep 71">
              <a:extLst>
                <a:ext uri="{FF2B5EF4-FFF2-40B4-BE49-F238E27FC236}">
                  <a16:creationId xmlns:a16="http://schemas.microsoft.com/office/drawing/2014/main" id="{925F5254-ACAF-4D68-88E0-964452EE26A4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83" name="Rechthoek 82">
                <a:extLst>
                  <a:ext uri="{FF2B5EF4-FFF2-40B4-BE49-F238E27FC236}">
                    <a16:creationId xmlns:a16="http://schemas.microsoft.com/office/drawing/2014/main" id="{43D6A681-FCC4-41F5-B63E-15C6319A4E9F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25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OK</a:t>
                </a:r>
              </a:p>
            </p:txBody>
          </p:sp>
          <p:cxnSp>
            <p:nvCxnSpPr>
              <p:cNvPr id="84" name="Rechte verbindingslijn 83">
                <a:extLst>
                  <a:ext uri="{FF2B5EF4-FFF2-40B4-BE49-F238E27FC236}">
                    <a16:creationId xmlns:a16="http://schemas.microsoft.com/office/drawing/2014/main" id="{3E75DBA1-8187-4593-9A2D-B1C57BB76417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85" name="Gelijkbenige driehoek 84">
                <a:extLst>
                  <a:ext uri="{FF2B5EF4-FFF2-40B4-BE49-F238E27FC236}">
                    <a16:creationId xmlns:a16="http://schemas.microsoft.com/office/drawing/2014/main" id="{BB87BD35-43F3-43E5-9DC2-0EBDF28619C1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73" name="Rechte verbindingslijn 72">
              <a:extLst>
                <a:ext uri="{FF2B5EF4-FFF2-40B4-BE49-F238E27FC236}">
                  <a16:creationId xmlns:a16="http://schemas.microsoft.com/office/drawing/2014/main" id="{43FD9131-ED07-4573-B75E-970795BF198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74" name="Tabel icoon">
              <a:extLst>
                <a:ext uri="{FF2B5EF4-FFF2-40B4-BE49-F238E27FC236}">
                  <a16:creationId xmlns:a16="http://schemas.microsoft.com/office/drawing/2014/main" id="{7216E5AC-69CA-4EB6-82CF-B70F20B88406}"/>
                </a:ext>
              </a:extLst>
            </p:cNvPr>
            <p:cNvGrpSpPr/>
            <p:nvPr userDrawn="1"/>
          </p:nvGrpSpPr>
          <p:grpSpPr>
            <a:xfrm>
              <a:off x="12757283" y="1133664"/>
              <a:ext cx="375500" cy="339168"/>
              <a:chOff x="6072040" y="3376043"/>
              <a:chExt cx="1227920" cy="1109109"/>
            </a:xfrm>
          </p:grpSpPr>
          <p:sp>
            <p:nvSpPr>
              <p:cNvPr id="75" name="Rechthoek 74">
                <a:extLst>
                  <a:ext uri="{FF2B5EF4-FFF2-40B4-BE49-F238E27FC236}">
                    <a16:creationId xmlns:a16="http://schemas.microsoft.com/office/drawing/2014/main" id="{66BD3321-52DE-4A57-BA2E-37A7A556182E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76" name="Rechthoek 75">
                <a:extLst>
                  <a:ext uri="{FF2B5EF4-FFF2-40B4-BE49-F238E27FC236}">
                    <a16:creationId xmlns:a16="http://schemas.microsoft.com/office/drawing/2014/main" id="{2F9C506C-8AFC-4653-A480-FE611B38F6E7}"/>
                  </a:ext>
                </a:extLst>
              </p:cNvPr>
              <p:cNvSpPr/>
              <p:nvPr userDrawn="1"/>
            </p:nvSpPr>
            <p:spPr>
              <a:xfrm>
                <a:off x="6090829" y="3393962"/>
                <a:ext cx="1209131" cy="218971"/>
              </a:xfrm>
              <a:prstGeom prst="rect">
                <a:avLst/>
              </a:pr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cxnSp>
            <p:nvCxnSpPr>
              <p:cNvPr id="77" name="Rechte verbindingslijn 76">
                <a:extLst>
                  <a:ext uri="{FF2B5EF4-FFF2-40B4-BE49-F238E27FC236}">
                    <a16:creationId xmlns:a16="http://schemas.microsoft.com/office/drawing/2014/main" id="{794B8CEC-ECD4-4FFF-9FA9-2EAE96BB13C1}"/>
                  </a:ext>
                </a:extLst>
              </p:cNvPr>
              <p:cNvCxnSpPr/>
              <p:nvPr userDrawn="1"/>
            </p:nvCxnSpPr>
            <p:spPr>
              <a:xfrm>
                <a:off x="6493304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Rechte verbindingslijn 77">
                <a:extLst>
                  <a:ext uri="{FF2B5EF4-FFF2-40B4-BE49-F238E27FC236}">
                    <a16:creationId xmlns:a16="http://schemas.microsoft.com/office/drawing/2014/main" id="{855D91C5-2EF4-4FDC-A4CC-15D1481C2078}"/>
                  </a:ext>
                </a:extLst>
              </p:cNvPr>
              <p:cNvCxnSpPr/>
              <p:nvPr userDrawn="1"/>
            </p:nvCxnSpPr>
            <p:spPr>
              <a:xfrm>
                <a:off x="6883025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Rechte verbindingslijn 78">
                <a:extLst>
                  <a:ext uri="{FF2B5EF4-FFF2-40B4-BE49-F238E27FC236}">
                    <a16:creationId xmlns:a16="http://schemas.microsoft.com/office/drawing/2014/main" id="{5D650818-987F-4CF3-8EC4-2D095F4C177E}"/>
                  </a:ext>
                </a:extLst>
              </p:cNvPr>
              <p:cNvCxnSpPr/>
              <p:nvPr userDrawn="1"/>
            </p:nvCxnSpPr>
            <p:spPr>
              <a:xfrm flipH="1">
                <a:off x="6090561" y="38271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Rechte verbindingslijn 79">
                <a:extLst>
                  <a:ext uri="{FF2B5EF4-FFF2-40B4-BE49-F238E27FC236}">
                    <a16:creationId xmlns:a16="http://schemas.microsoft.com/office/drawing/2014/main" id="{E538E741-12D9-4AE4-A7BD-0C0175CC6BA8}"/>
                  </a:ext>
                </a:extLst>
              </p:cNvPr>
              <p:cNvCxnSpPr/>
              <p:nvPr userDrawn="1"/>
            </p:nvCxnSpPr>
            <p:spPr>
              <a:xfrm flipH="1">
                <a:off x="6090561" y="40557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Rechte verbindingslijn 80">
                <a:extLst>
                  <a:ext uri="{FF2B5EF4-FFF2-40B4-BE49-F238E27FC236}">
                    <a16:creationId xmlns:a16="http://schemas.microsoft.com/office/drawing/2014/main" id="{A4A73A61-4432-4311-A329-7893D8AABCDA}"/>
                  </a:ext>
                </a:extLst>
              </p:cNvPr>
              <p:cNvCxnSpPr/>
              <p:nvPr userDrawn="1"/>
            </p:nvCxnSpPr>
            <p:spPr>
              <a:xfrm flipH="1">
                <a:off x="6090561" y="427668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Rechthoek 81">
                <a:extLst>
                  <a:ext uri="{FF2B5EF4-FFF2-40B4-BE49-F238E27FC236}">
                    <a16:creationId xmlns:a16="http://schemas.microsoft.com/office/drawing/2014/main" id="{C9AA0DD6-CB1D-4E2B-98FA-C4BE2E3A38F1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noFill/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3888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animati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0DF273E2-CAAD-40D8-9B8A-6B0ED128CA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9" b="29245"/>
          <a:stretch/>
        </p:blipFill>
        <p:spPr>
          <a:xfrm>
            <a:off x="-1" y="-1"/>
            <a:ext cx="13391999" cy="6858001"/>
          </a:xfrm>
          <a:prstGeom prst="rect">
            <a:avLst/>
          </a:prstGeom>
        </p:spPr>
      </p:pic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14-2-2024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5" name="Tekstvak 4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0" i="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Calibri" panose="020F0502020204030204" pitchFamily="34" charset="0"/>
              </a:rPr>
              <a:t>LOGO-ANIMATIE</a:t>
            </a:r>
          </a:p>
        </p:txBody>
      </p:sp>
      <p:sp>
        <p:nvSpPr>
          <p:cNvPr id="39" name="Tekstvak 38"/>
          <p:cNvSpPr txBox="1"/>
          <p:nvPr userDrawn="1"/>
        </p:nvSpPr>
        <p:spPr>
          <a:xfrm>
            <a:off x="0" y="-912789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0" dirty="0">
                <a:solidFill>
                  <a:schemeClr val="bg2"/>
                </a:solidFill>
                <a:latin typeface="+mj-lt"/>
                <a:cs typeface="Calibri" panose="020F0502020204030204" pitchFamily="34" charset="0"/>
              </a:rPr>
              <a:t>ALFA ACCOUNTANTS</a:t>
            </a:r>
          </a:p>
        </p:txBody>
      </p:sp>
      <p:sp>
        <p:nvSpPr>
          <p:cNvPr id="41" name="Rechthoek 40">
            <a:extLst>
              <a:ext uri="{FF2B5EF4-FFF2-40B4-BE49-F238E27FC236}">
                <a16:creationId xmlns:a16="http://schemas.microsoft.com/office/drawing/2014/main" id="{B57EA286-C191-41C2-94E8-2275C56D6F6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8000">
                <a:schemeClr val="tx1">
                  <a:lumMod val="75000"/>
                  <a:lumOff val="25000"/>
                  <a:alpha val="0"/>
                </a:schemeClr>
              </a:gs>
              <a:gs pos="0">
                <a:schemeClr val="tx1">
                  <a:lumMod val="90000"/>
                  <a:lumOff val="10000"/>
                  <a:alpha val="72000"/>
                </a:schemeClr>
              </a:gs>
            </a:gsLst>
            <a:lin ang="18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4"/>
          <p:cNvGrpSpPr>
            <a:grpSpLocks noChangeAspect="1"/>
          </p:cNvGrpSpPr>
          <p:nvPr userDrawn="1"/>
        </p:nvGrpSpPr>
        <p:grpSpPr bwMode="auto">
          <a:xfrm>
            <a:off x="3556000" y="2580927"/>
            <a:ext cx="5080000" cy="1696146"/>
            <a:chOff x="2636" y="1758"/>
            <a:chExt cx="2408" cy="804"/>
          </a:xfrm>
          <a:solidFill>
            <a:schemeClr val="bg1"/>
          </a:solidFill>
          <a:effectLst>
            <a:outerShdw blurRad="254000" dist="12700" dir="2700000" algn="tl" rotWithShape="0">
              <a:prstClr val="black">
                <a:alpha val="35000"/>
              </a:prstClr>
            </a:outerShdw>
          </a:effectLst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2636" y="2045"/>
              <a:ext cx="195" cy="232"/>
            </a:xfrm>
            <a:custGeom>
              <a:avLst/>
              <a:gdLst>
                <a:gd name="T0" fmla="*/ 37 w 93"/>
                <a:gd name="T1" fmla="*/ 97 h 110"/>
                <a:gd name="T2" fmla="*/ 17 w 93"/>
                <a:gd name="T3" fmla="*/ 90 h 110"/>
                <a:gd name="T4" fmla="*/ 13 w 93"/>
                <a:gd name="T5" fmla="*/ 75 h 110"/>
                <a:gd name="T6" fmla="*/ 60 w 93"/>
                <a:gd name="T7" fmla="*/ 55 h 110"/>
                <a:gd name="T8" fmla="*/ 70 w 93"/>
                <a:gd name="T9" fmla="*/ 55 h 110"/>
                <a:gd name="T10" fmla="*/ 37 w 93"/>
                <a:gd name="T11" fmla="*/ 97 h 110"/>
                <a:gd name="T12" fmla="*/ 82 w 93"/>
                <a:gd name="T13" fmla="*/ 39 h 110"/>
                <a:gd name="T14" fmla="*/ 73 w 93"/>
                <a:gd name="T15" fmla="*/ 9 h 110"/>
                <a:gd name="T16" fmla="*/ 47 w 93"/>
                <a:gd name="T17" fmla="*/ 0 h 110"/>
                <a:gd name="T18" fmla="*/ 8 w 93"/>
                <a:gd name="T19" fmla="*/ 14 h 110"/>
                <a:gd name="T20" fmla="*/ 15 w 93"/>
                <a:gd name="T21" fmla="*/ 24 h 110"/>
                <a:gd name="T22" fmla="*/ 46 w 93"/>
                <a:gd name="T23" fmla="*/ 12 h 110"/>
                <a:gd name="T24" fmla="*/ 64 w 93"/>
                <a:gd name="T25" fmla="*/ 18 h 110"/>
                <a:gd name="T26" fmla="*/ 70 w 93"/>
                <a:gd name="T27" fmla="*/ 39 h 110"/>
                <a:gd name="T28" fmla="*/ 70 w 93"/>
                <a:gd name="T29" fmla="*/ 42 h 110"/>
                <a:gd name="T30" fmla="*/ 60 w 93"/>
                <a:gd name="T31" fmla="*/ 42 h 110"/>
                <a:gd name="T32" fmla="*/ 1 w 93"/>
                <a:gd name="T33" fmla="*/ 73 h 110"/>
                <a:gd name="T34" fmla="*/ 8 w 93"/>
                <a:gd name="T35" fmla="*/ 99 h 110"/>
                <a:gd name="T36" fmla="*/ 36 w 93"/>
                <a:gd name="T37" fmla="*/ 110 h 110"/>
                <a:gd name="T38" fmla="*/ 69 w 93"/>
                <a:gd name="T39" fmla="*/ 89 h 110"/>
                <a:gd name="T40" fmla="*/ 69 w 93"/>
                <a:gd name="T41" fmla="*/ 108 h 110"/>
                <a:gd name="T42" fmla="*/ 93 w 93"/>
                <a:gd name="T43" fmla="*/ 108 h 110"/>
                <a:gd name="T44" fmla="*/ 93 w 93"/>
                <a:gd name="T45" fmla="*/ 96 h 110"/>
                <a:gd name="T46" fmla="*/ 81 w 93"/>
                <a:gd name="T47" fmla="*/ 96 h 110"/>
                <a:gd name="T48" fmla="*/ 82 w 93"/>
                <a:gd name="T49" fmla="*/ 3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3" h="110">
                  <a:moveTo>
                    <a:pt x="37" y="97"/>
                  </a:moveTo>
                  <a:cubicBezTo>
                    <a:pt x="28" y="97"/>
                    <a:pt x="21" y="95"/>
                    <a:pt x="17" y="90"/>
                  </a:cubicBezTo>
                  <a:cubicBezTo>
                    <a:pt x="14" y="87"/>
                    <a:pt x="12" y="81"/>
                    <a:pt x="13" y="75"/>
                  </a:cubicBezTo>
                  <a:cubicBezTo>
                    <a:pt x="15" y="61"/>
                    <a:pt x="30" y="55"/>
                    <a:pt x="60" y="55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69" y="83"/>
                    <a:pt x="50" y="97"/>
                    <a:pt x="37" y="97"/>
                  </a:cubicBezTo>
                  <a:moveTo>
                    <a:pt x="82" y="39"/>
                  </a:moveTo>
                  <a:cubicBezTo>
                    <a:pt x="82" y="26"/>
                    <a:pt x="79" y="16"/>
                    <a:pt x="73" y="9"/>
                  </a:cubicBezTo>
                  <a:cubicBezTo>
                    <a:pt x="65" y="1"/>
                    <a:pt x="54" y="0"/>
                    <a:pt x="47" y="0"/>
                  </a:cubicBezTo>
                  <a:cubicBezTo>
                    <a:pt x="31" y="0"/>
                    <a:pt x="16" y="8"/>
                    <a:pt x="8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22" y="19"/>
                    <a:pt x="33" y="12"/>
                    <a:pt x="46" y="12"/>
                  </a:cubicBezTo>
                  <a:cubicBezTo>
                    <a:pt x="54" y="12"/>
                    <a:pt x="60" y="14"/>
                    <a:pt x="64" y="18"/>
                  </a:cubicBezTo>
                  <a:cubicBezTo>
                    <a:pt x="68" y="22"/>
                    <a:pt x="70" y="29"/>
                    <a:pt x="70" y="39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37" y="42"/>
                    <a:pt x="5" y="46"/>
                    <a:pt x="1" y="73"/>
                  </a:cubicBezTo>
                  <a:cubicBezTo>
                    <a:pt x="0" y="83"/>
                    <a:pt x="2" y="92"/>
                    <a:pt x="8" y="99"/>
                  </a:cubicBezTo>
                  <a:cubicBezTo>
                    <a:pt x="14" y="106"/>
                    <a:pt x="24" y="110"/>
                    <a:pt x="36" y="110"/>
                  </a:cubicBezTo>
                  <a:cubicBezTo>
                    <a:pt x="50" y="110"/>
                    <a:pt x="63" y="101"/>
                    <a:pt x="69" y="89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93" y="108"/>
                    <a:pt x="93" y="108"/>
                    <a:pt x="93" y="108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81" y="96"/>
                    <a:pt x="81" y="96"/>
                    <a:pt x="81" y="96"/>
                  </a:cubicBezTo>
                  <a:lnTo>
                    <a:pt x="82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6"/>
            <p:cNvSpPr>
              <a:spLocks noEditPoints="1"/>
            </p:cNvSpPr>
            <p:nvPr/>
          </p:nvSpPr>
          <p:spPr bwMode="auto">
            <a:xfrm>
              <a:off x="3082" y="2045"/>
              <a:ext cx="197" cy="232"/>
            </a:xfrm>
            <a:custGeom>
              <a:avLst/>
              <a:gdLst>
                <a:gd name="T0" fmla="*/ 37 w 94"/>
                <a:gd name="T1" fmla="*/ 97 h 110"/>
                <a:gd name="T2" fmla="*/ 18 w 94"/>
                <a:gd name="T3" fmla="*/ 90 h 110"/>
                <a:gd name="T4" fmla="*/ 14 w 94"/>
                <a:gd name="T5" fmla="*/ 75 h 110"/>
                <a:gd name="T6" fmla="*/ 61 w 94"/>
                <a:gd name="T7" fmla="*/ 55 h 110"/>
                <a:gd name="T8" fmla="*/ 70 w 94"/>
                <a:gd name="T9" fmla="*/ 55 h 110"/>
                <a:gd name="T10" fmla="*/ 37 w 94"/>
                <a:gd name="T11" fmla="*/ 97 h 110"/>
                <a:gd name="T12" fmla="*/ 83 w 94"/>
                <a:gd name="T13" fmla="*/ 39 h 110"/>
                <a:gd name="T14" fmla="*/ 73 w 94"/>
                <a:gd name="T15" fmla="*/ 9 h 110"/>
                <a:gd name="T16" fmla="*/ 47 w 94"/>
                <a:gd name="T17" fmla="*/ 0 h 110"/>
                <a:gd name="T18" fmla="*/ 9 w 94"/>
                <a:gd name="T19" fmla="*/ 14 h 110"/>
                <a:gd name="T20" fmla="*/ 15 w 94"/>
                <a:gd name="T21" fmla="*/ 24 h 110"/>
                <a:gd name="T22" fmla="*/ 47 w 94"/>
                <a:gd name="T23" fmla="*/ 12 h 110"/>
                <a:gd name="T24" fmla="*/ 64 w 94"/>
                <a:gd name="T25" fmla="*/ 18 h 110"/>
                <a:gd name="T26" fmla="*/ 70 w 94"/>
                <a:gd name="T27" fmla="*/ 39 h 110"/>
                <a:gd name="T28" fmla="*/ 70 w 94"/>
                <a:gd name="T29" fmla="*/ 42 h 110"/>
                <a:gd name="T30" fmla="*/ 61 w 94"/>
                <a:gd name="T31" fmla="*/ 42 h 110"/>
                <a:gd name="T32" fmla="*/ 2 w 94"/>
                <a:gd name="T33" fmla="*/ 73 h 110"/>
                <a:gd name="T34" fmla="*/ 8 w 94"/>
                <a:gd name="T35" fmla="*/ 99 h 110"/>
                <a:gd name="T36" fmla="*/ 37 w 94"/>
                <a:gd name="T37" fmla="*/ 110 h 110"/>
                <a:gd name="T38" fmla="*/ 69 w 94"/>
                <a:gd name="T39" fmla="*/ 89 h 110"/>
                <a:gd name="T40" fmla="*/ 69 w 94"/>
                <a:gd name="T41" fmla="*/ 108 h 110"/>
                <a:gd name="T42" fmla="*/ 94 w 94"/>
                <a:gd name="T43" fmla="*/ 108 h 110"/>
                <a:gd name="T44" fmla="*/ 94 w 94"/>
                <a:gd name="T45" fmla="*/ 96 h 110"/>
                <a:gd name="T46" fmla="*/ 82 w 94"/>
                <a:gd name="T47" fmla="*/ 96 h 110"/>
                <a:gd name="T48" fmla="*/ 83 w 94"/>
                <a:gd name="T49" fmla="*/ 3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4" h="110">
                  <a:moveTo>
                    <a:pt x="37" y="97"/>
                  </a:moveTo>
                  <a:cubicBezTo>
                    <a:pt x="28" y="97"/>
                    <a:pt x="21" y="95"/>
                    <a:pt x="18" y="90"/>
                  </a:cubicBezTo>
                  <a:cubicBezTo>
                    <a:pt x="14" y="87"/>
                    <a:pt x="13" y="81"/>
                    <a:pt x="14" y="75"/>
                  </a:cubicBezTo>
                  <a:cubicBezTo>
                    <a:pt x="16" y="61"/>
                    <a:pt x="30" y="55"/>
                    <a:pt x="61" y="55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69" y="83"/>
                    <a:pt x="51" y="97"/>
                    <a:pt x="37" y="97"/>
                  </a:cubicBezTo>
                  <a:moveTo>
                    <a:pt x="83" y="39"/>
                  </a:moveTo>
                  <a:cubicBezTo>
                    <a:pt x="83" y="26"/>
                    <a:pt x="80" y="16"/>
                    <a:pt x="73" y="9"/>
                  </a:cubicBezTo>
                  <a:cubicBezTo>
                    <a:pt x="65" y="1"/>
                    <a:pt x="55" y="0"/>
                    <a:pt x="47" y="0"/>
                  </a:cubicBezTo>
                  <a:cubicBezTo>
                    <a:pt x="31" y="0"/>
                    <a:pt x="16" y="8"/>
                    <a:pt x="9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22" y="19"/>
                    <a:pt x="34" y="12"/>
                    <a:pt x="47" y="12"/>
                  </a:cubicBezTo>
                  <a:cubicBezTo>
                    <a:pt x="55" y="12"/>
                    <a:pt x="60" y="14"/>
                    <a:pt x="64" y="18"/>
                  </a:cubicBezTo>
                  <a:cubicBezTo>
                    <a:pt x="69" y="22"/>
                    <a:pt x="71" y="29"/>
                    <a:pt x="70" y="39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37" y="42"/>
                    <a:pt x="6" y="46"/>
                    <a:pt x="2" y="73"/>
                  </a:cubicBezTo>
                  <a:cubicBezTo>
                    <a:pt x="0" y="83"/>
                    <a:pt x="3" y="92"/>
                    <a:pt x="8" y="99"/>
                  </a:cubicBezTo>
                  <a:cubicBezTo>
                    <a:pt x="14" y="106"/>
                    <a:pt x="25" y="110"/>
                    <a:pt x="37" y="110"/>
                  </a:cubicBezTo>
                  <a:cubicBezTo>
                    <a:pt x="50" y="110"/>
                    <a:pt x="64" y="101"/>
                    <a:pt x="69" y="89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94" y="108"/>
                    <a:pt x="94" y="108"/>
                    <a:pt x="94" y="108"/>
                  </a:cubicBezTo>
                  <a:cubicBezTo>
                    <a:pt x="94" y="96"/>
                    <a:pt x="94" y="96"/>
                    <a:pt x="94" y="96"/>
                  </a:cubicBezTo>
                  <a:cubicBezTo>
                    <a:pt x="82" y="96"/>
                    <a:pt x="82" y="96"/>
                    <a:pt x="82" y="96"/>
                  </a:cubicBezTo>
                  <a:lnTo>
                    <a:pt x="83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"/>
            <p:cNvSpPr>
              <a:spLocks/>
            </p:cNvSpPr>
            <p:nvPr/>
          </p:nvSpPr>
          <p:spPr bwMode="auto">
            <a:xfrm>
              <a:off x="2913" y="1961"/>
              <a:ext cx="186" cy="400"/>
            </a:xfrm>
            <a:custGeom>
              <a:avLst/>
              <a:gdLst>
                <a:gd name="T0" fmla="*/ 58 w 89"/>
                <a:gd name="T1" fmla="*/ 27 h 190"/>
                <a:gd name="T2" fmla="*/ 73 w 89"/>
                <a:gd name="T3" fmla="*/ 12 h 190"/>
                <a:gd name="T4" fmla="*/ 85 w 89"/>
                <a:gd name="T5" fmla="*/ 15 h 190"/>
                <a:gd name="T6" fmla="*/ 89 w 89"/>
                <a:gd name="T7" fmla="*/ 4 h 190"/>
                <a:gd name="T8" fmla="*/ 74 w 89"/>
                <a:gd name="T9" fmla="*/ 0 h 190"/>
                <a:gd name="T10" fmla="*/ 46 w 89"/>
                <a:gd name="T11" fmla="*/ 27 h 190"/>
                <a:gd name="T12" fmla="*/ 44 w 89"/>
                <a:gd name="T13" fmla="*/ 41 h 190"/>
                <a:gd name="T14" fmla="*/ 30 w 89"/>
                <a:gd name="T15" fmla="*/ 41 h 190"/>
                <a:gd name="T16" fmla="*/ 28 w 89"/>
                <a:gd name="T17" fmla="*/ 53 h 190"/>
                <a:gd name="T18" fmla="*/ 43 w 89"/>
                <a:gd name="T19" fmla="*/ 53 h 190"/>
                <a:gd name="T20" fmla="*/ 32 w 89"/>
                <a:gd name="T21" fmla="*/ 163 h 190"/>
                <a:gd name="T22" fmla="*/ 17 w 89"/>
                <a:gd name="T23" fmla="*/ 177 h 190"/>
                <a:gd name="T24" fmla="*/ 5 w 89"/>
                <a:gd name="T25" fmla="*/ 174 h 190"/>
                <a:gd name="T26" fmla="*/ 0 w 89"/>
                <a:gd name="T27" fmla="*/ 185 h 190"/>
                <a:gd name="T28" fmla="*/ 16 w 89"/>
                <a:gd name="T29" fmla="*/ 190 h 190"/>
                <a:gd name="T30" fmla="*/ 44 w 89"/>
                <a:gd name="T31" fmla="*/ 163 h 190"/>
                <a:gd name="T32" fmla="*/ 55 w 89"/>
                <a:gd name="T33" fmla="*/ 53 h 190"/>
                <a:gd name="T34" fmla="*/ 77 w 89"/>
                <a:gd name="T35" fmla="*/ 53 h 190"/>
                <a:gd name="T36" fmla="*/ 79 w 89"/>
                <a:gd name="T37" fmla="*/ 41 h 190"/>
                <a:gd name="T38" fmla="*/ 57 w 89"/>
                <a:gd name="T39" fmla="*/ 41 h 190"/>
                <a:gd name="T40" fmla="*/ 58 w 89"/>
                <a:gd name="T41" fmla="*/ 27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9" h="190">
                  <a:moveTo>
                    <a:pt x="58" y="27"/>
                  </a:moveTo>
                  <a:cubicBezTo>
                    <a:pt x="59" y="17"/>
                    <a:pt x="64" y="12"/>
                    <a:pt x="73" y="12"/>
                  </a:cubicBezTo>
                  <a:cubicBezTo>
                    <a:pt x="78" y="12"/>
                    <a:pt x="85" y="15"/>
                    <a:pt x="85" y="15"/>
                  </a:cubicBezTo>
                  <a:cubicBezTo>
                    <a:pt x="89" y="4"/>
                    <a:pt x="89" y="4"/>
                    <a:pt x="89" y="4"/>
                  </a:cubicBezTo>
                  <a:cubicBezTo>
                    <a:pt x="89" y="4"/>
                    <a:pt x="82" y="0"/>
                    <a:pt x="74" y="0"/>
                  </a:cubicBezTo>
                  <a:cubicBezTo>
                    <a:pt x="59" y="0"/>
                    <a:pt x="48" y="10"/>
                    <a:pt x="46" y="27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32" y="163"/>
                    <a:pt x="32" y="163"/>
                    <a:pt x="32" y="163"/>
                  </a:cubicBezTo>
                  <a:cubicBezTo>
                    <a:pt x="31" y="172"/>
                    <a:pt x="25" y="177"/>
                    <a:pt x="17" y="177"/>
                  </a:cubicBezTo>
                  <a:cubicBezTo>
                    <a:pt x="12" y="177"/>
                    <a:pt x="5" y="174"/>
                    <a:pt x="5" y="174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85"/>
                    <a:pt x="9" y="190"/>
                    <a:pt x="16" y="190"/>
                  </a:cubicBezTo>
                  <a:cubicBezTo>
                    <a:pt x="31" y="190"/>
                    <a:pt x="42" y="179"/>
                    <a:pt x="44" y="163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77" y="53"/>
                    <a:pt x="77" y="53"/>
                    <a:pt x="77" y="53"/>
                  </a:cubicBezTo>
                  <a:cubicBezTo>
                    <a:pt x="79" y="41"/>
                    <a:pt x="79" y="41"/>
                    <a:pt x="79" y="41"/>
                  </a:cubicBezTo>
                  <a:cubicBezTo>
                    <a:pt x="57" y="41"/>
                    <a:pt x="57" y="41"/>
                    <a:pt x="57" y="41"/>
                  </a:cubicBezTo>
                  <a:lnTo>
                    <a:pt x="58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8"/>
            <p:cNvSpPr>
              <a:spLocks/>
            </p:cNvSpPr>
            <p:nvPr/>
          </p:nvSpPr>
          <p:spPr bwMode="auto">
            <a:xfrm>
              <a:off x="2848" y="1963"/>
              <a:ext cx="100" cy="314"/>
            </a:xfrm>
            <a:custGeom>
              <a:avLst/>
              <a:gdLst>
                <a:gd name="T0" fmla="*/ 48 w 48"/>
                <a:gd name="T1" fmla="*/ 145 h 149"/>
                <a:gd name="T2" fmla="*/ 45 w 48"/>
                <a:gd name="T3" fmla="*/ 133 h 149"/>
                <a:gd name="T4" fmla="*/ 33 w 48"/>
                <a:gd name="T5" fmla="*/ 136 h 149"/>
                <a:gd name="T6" fmla="*/ 28 w 48"/>
                <a:gd name="T7" fmla="*/ 135 h 149"/>
                <a:gd name="T8" fmla="*/ 25 w 48"/>
                <a:gd name="T9" fmla="*/ 127 h 149"/>
                <a:gd name="T10" fmla="*/ 28 w 48"/>
                <a:gd name="T11" fmla="*/ 0 h 149"/>
                <a:gd name="T12" fmla="*/ 0 w 48"/>
                <a:gd name="T13" fmla="*/ 0 h 149"/>
                <a:gd name="T14" fmla="*/ 0 w 48"/>
                <a:gd name="T15" fmla="*/ 12 h 149"/>
                <a:gd name="T16" fmla="*/ 15 w 48"/>
                <a:gd name="T17" fmla="*/ 12 h 149"/>
                <a:gd name="T18" fmla="*/ 13 w 48"/>
                <a:gd name="T19" fmla="*/ 127 h 149"/>
                <a:gd name="T20" fmla="*/ 19 w 48"/>
                <a:gd name="T21" fmla="*/ 143 h 149"/>
                <a:gd name="T22" fmla="*/ 33 w 48"/>
                <a:gd name="T23" fmla="*/ 149 h 149"/>
                <a:gd name="T24" fmla="*/ 48 w 48"/>
                <a:gd name="T25" fmla="*/ 14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" h="149">
                  <a:moveTo>
                    <a:pt x="48" y="145"/>
                  </a:moveTo>
                  <a:cubicBezTo>
                    <a:pt x="45" y="133"/>
                    <a:pt x="45" y="133"/>
                    <a:pt x="45" y="133"/>
                  </a:cubicBezTo>
                  <a:cubicBezTo>
                    <a:pt x="45" y="133"/>
                    <a:pt x="37" y="136"/>
                    <a:pt x="33" y="136"/>
                  </a:cubicBezTo>
                  <a:cubicBezTo>
                    <a:pt x="32" y="136"/>
                    <a:pt x="29" y="136"/>
                    <a:pt x="28" y="135"/>
                  </a:cubicBezTo>
                  <a:cubicBezTo>
                    <a:pt x="26" y="133"/>
                    <a:pt x="25" y="130"/>
                    <a:pt x="25" y="127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3" y="127"/>
                    <a:pt x="13" y="127"/>
                    <a:pt x="13" y="127"/>
                  </a:cubicBezTo>
                  <a:cubicBezTo>
                    <a:pt x="13" y="134"/>
                    <a:pt x="15" y="139"/>
                    <a:pt x="19" y="143"/>
                  </a:cubicBezTo>
                  <a:cubicBezTo>
                    <a:pt x="22" y="147"/>
                    <a:pt x="27" y="149"/>
                    <a:pt x="33" y="149"/>
                  </a:cubicBezTo>
                  <a:cubicBezTo>
                    <a:pt x="41" y="149"/>
                    <a:pt x="48" y="145"/>
                    <a:pt x="48" y="14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9"/>
            <p:cNvSpPr>
              <a:spLocks/>
            </p:cNvSpPr>
            <p:nvPr/>
          </p:nvSpPr>
          <p:spPr bwMode="auto">
            <a:xfrm>
              <a:off x="3858" y="1758"/>
              <a:ext cx="383" cy="804"/>
            </a:xfrm>
            <a:custGeom>
              <a:avLst/>
              <a:gdLst>
                <a:gd name="T0" fmla="*/ 183 w 183"/>
                <a:gd name="T1" fmla="*/ 191 h 381"/>
                <a:gd name="T2" fmla="*/ 0 w 183"/>
                <a:gd name="T3" fmla="*/ 0 h 381"/>
                <a:gd name="T4" fmla="*/ 6 w 183"/>
                <a:gd name="T5" fmla="*/ 3 h 381"/>
                <a:gd name="T6" fmla="*/ 11 w 183"/>
                <a:gd name="T7" fmla="*/ 6 h 381"/>
                <a:gd name="T8" fmla="*/ 16 w 183"/>
                <a:gd name="T9" fmla="*/ 11 h 381"/>
                <a:gd name="T10" fmla="*/ 15 w 183"/>
                <a:gd name="T11" fmla="*/ 21 h 381"/>
                <a:gd name="T12" fmla="*/ 19 w 183"/>
                <a:gd name="T13" fmla="*/ 31 h 381"/>
                <a:gd name="T14" fmla="*/ 12 w 183"/>
                <a:gd name="T15" fmla="*/ 54 h 381"/>
                <a:gd name="T16" fmla="*/ 3 w 183"/>
                <a:gd name="T17" fmla="*/ 58 h 381"/>
                <a:gd name="T18" fmla="*/ 3 w 183"/>
                <a:gd name="T19" fmla="*/ 67 h 381"/>
                <a:gd name="T20" fmla="*/ 35 w 183"/>
                <a:gd name="T21" fmla="*/ 78 h 381"/>
                <a:gd name="T22" fmla="*/ 49 w 183"/>
                <a:gd name="T23" fmla="*/ 149 h 381"/>
                <a:gd name="T24" fmla="*/ 39 w 183"/>
                <a:gd name="T25" fmla="*/ 205 h 381"/>
                <a:gd name="T26" fmla="*/ 28 w 183"/>
                <a:gd name="T27" fmla="*/ 211 h 381"/>
                <a:gd name="T28" fmla="*/ 27 w 183"/>
                <a:gd name="T29" fmla="*/ 218 h 381"/>
                <a:gd name="T30" fmla="*/ 14 w 183"/>
                <a:gd name="T31" fmla="*/ 286 h 381"/>
                <a:gd name="T32" fmla="*/ 10 w 183"/>
                <a:gd name="T33" fmla="*/ 374 h 381"/>
                <a:gd name="T34" fmla="*/ 10 w 183"/>
                <a:gd name="T35" fmla="*/ 381 h 381"/>
                <a:gd name="T36" fmla="*/ 183 w 183"/>
                <a:gd name="T37" fmla="*/ 19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3" h="381">
                  <a:moveTo>
                    <a:pt x="183" y="191"/>
                  </a:moveTo>
                  <a:cubicBezTo>
                    <a:pt x="183" y="88"/>
                    <a:pt x="102" y="4"/>
                    <a:pt x="0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5" y="78"/>
                    <a:pt x="35" y="78"/>
                    <a:pt x="35" y="78"/>
                  </a:cubicBezTo>
                  <a:cubicBezTo>
                    <a:pt x="49" y="149"/>
                    <a:pt x="49" y="149"/>
                    <a:pt x="49" y="149"/>
                  </a:cubicBezTo>
                  <a:cubicBezTo>
                    <a:pt x="39" y="205"/>
                    <a:pt x="39" y="205"/>
                    <a:pt x="39" y="205"/>
                  </a:cubicBezTo>
                  <a:cubicBezTo>
                    <a:pt x="28" y="211"/>
                    <a:pt x="28" y="211"/>
                    <a:pt x="28" y="211"/>
                  </a:cubicBezTo>
                  <a:cubicBezTo>
                    <a:pt x="27" y="218"/>
                    <a:pt x="27" y="218"/>
                    <a:pt x="27" y="218"/>
                  </a:cubicBezTo>
                  <a:cubicBezTo>
                    <a:pt x="14" y="286"/>
                    <a:pt x="14" y="286"/>
                    <a:pt x="14" y="286"/>
                  </a:cubicBezTo>
                  <a:cubicBezTo>
                    <a:pt x="10" y="374"/>
                    <a:pt x="10" y="374"/>
                    <a:pt x="10" y="374"/>
                  </a:cubicBezTo>
                  <a:cubicBezTo>
                    <a:pt x="10" y="381"/>
                    <a:pt x="10" y="381"/>
                    <a:pt x="10" y="381"/>
                  </a:cubicBezTo>
                  <a:cubicBezTo>
                    <a:pt x="107" y="372"/>
                    <a:pt x="183" y="291"/>
                    <a:pt x="183" y="19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0"/>
            <p:cNvSpPr>
              <a:spLocks/>
            </p:cNvSpPr>
            <p:nvPr/>
          </p:nvSpPr>
          <p:spPr bwMode="auto">
            <a:xfrm>
              <a:off x="3441" y="1758"/>
              <a:ext cx="383" cy="804"/>
            </a:xfrm>
            <a:custGeom>
              <a:avLst/>
              <a:gdLst>
                <a:gd name="T0" fmla="*/ 183 w 183"/>
                <a:gd name="T1" fmla="*/ 0 h 381"/>
                <a:gd name="T2" fmla="*/ 0 w 183"/>
                <a:gd name="T3" fmla="*/ 191 h 381"/>
                <a:gd name="T4" fmla="*/ 173 w 183"/>
                <a:gd name="T5" fmla="*/ 381 h 381"/>
                <a:gd name="T6" fmla="*/ 173 w 183"/>
                <a:gd name="T7" fmla="*/ 374 h 381"/>
                <a:gd name="T8" fmla="*/ 169 w 183"/>
                <a:gd name="T9" fmla="*/ 286 h 381"/>
                <a:gd name="T10" fmla="*/ 155 w 183"/>
                <a:gd name="T11" fmla="*/ 211 h 381"/>
                <a:gd name="T12" fmla="*/ 144 w 183"/>
                <a:gd name="T13" fmla="*/ 205 h 381"/>
                <a:gd name="T14" fmla="*/ 134 w 183"/>
                <a:gd name="T15" fmla="*/ 149 h 381"/>
                <a:gd name="T16" fmla="*/ 134 w 183"/>
                <a:gd name="T17" fmla="*/ 148 h 381"/>
                <a:gd name="T18" fmla="*/ 148 w 183"/>
                <a:gd name="T19" fmla="*/ 78 h 381"/>
                <a:gd name="T20" fmla="*/ 180 w 183"/>
                <a:gd name="T21" fmla="*/ 67 h 381"/>
                <a:gd name="T22" fmla="*/ 180 w 183"/>
                <a:gd name="T23" fmla="*/ 58 h 381"/>
                <a:gd name="T24" fmla="*/ 171 w 183"/>
                <a:gd name="T25" fmla="*/ 54 h 381"/>
                <a:gd name="T26" fmla="*/ 164 w 183"/>
                <a:gd name="T27" fmla="*/ 31 h 381"/>
                <a:gd name="T28" fmla="*/ 167 w 183"/>
                <a:gd name="T29" fmla="*/ 21 h 381"/>
                <a:gd name="T30" fmla="*/ 167 w 183"/>
                <a:gd name="T31" fmla="*/ 11 h 381"/>
                <a:gd name="T32" fmla="*/ 172 w 183"/>
                <a:gd name="T33" fmla="*/ 6 h 381"/>
                <a:gd name="T34" fmla="*/ 177 w 183"/>
                <a:gd name="T35" fmla="*/ 3 h 381"/>
                <a:gd name="T36" fmla="*/ 183 w 183"/>
                <a:gd name="T37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3" h="381">
                  <a:moveTo>
                    <a:pt x="183" y="0"/>
                  </a:moveTo>
                  <a:cubicBezTo>
                    <a:pt x="81" y="4"/>
                    <a:pt x="0" y="88"/>
                    <a:pt x="0" y="191"/>
                  </a:cubicBezTo>
                  <a:cubicBezTo>
                    <a:pt x="0" y="291"/>
                    <a:pt x="76" y="372"/>
                    <a:pt x="173" y="381"/>
                  </a:cubicBezTo>
                  <a:cubicBezTo>
                    <a:pt x="173" y="374"/>
                    <a:pt x="173" y="374"/>
                    <a:pt x="173" y="374"/>
                  </a:cubicBezTo>
                  <a:cubicBezTo>
                    <a:pt x="169" y="286"/>
                    <a:pt x="169" y="286"/>
                    <a:pt x="169" y="286"/>
                  </a:cubicBezTo>
                  <a:cubicBezTo>
                    <a:pt x="155" y="211"/>
                    <a:pt x="155" y="211"/>
                    <a:pt x="155" y="211"/>
                  </a:cubicBezTo>
                  <a:cubicBezTo>
                    <a:pt x="144" y="205"/>
                    <a:pt x="144" y="205"/>
                    <a:pt x="144" y="205"/>
                  </a:cubicBezTo>
                  <a:cubicBezTo>
                    <a:pt x="134" y="149"/>
                    <a:pt x="134" y="149"/>
                    <a:pt x="134" y="149"/>
                  </a:cubicBezTo>
                  <a:cubicBezTo>
                    <a:pt x="134" y="148"/>
                    <a:pt x="134" y="148"/>
                    <a:pt x="134" y="148"/>
                  </a:cubicBezTo>
                  <a:cubicBezTo>
                    <a:pt x="148" y="78"/>
                    <a:pt x="148" y="78"/>
                    <a:pt x="148" y="78"/>
                  </a:cubicBezTo>
                  <a:cubicBezTo>
                    <a:pt x="180" y="67"/>
                    <a:pt x="180" y="67"/>
                    <a:pt x="180" y="67"/>
                  </a:cubicBezTo>
                  <a:cubicBezTo>
                    <a:pt x="180" y="58"/>
                    <a:pt x="180" y="58"/>
                    <a:pt x="180" y="58"/>
                  </a:cubicBezTo>
                  <a:cubicBezTo>
                    <a:pt x="171" y="54"/>
                    <a:pt x="171" y="54"/>
                    <a:pt x="171" y="54"/>
                  </a:cubicBezTo>
                  <a:cubicBezTo>
                    <a:pt x="164" y="31"/>
                    <a:pt x="164" y="31"/>
                    <a:pt x="164" y="31"/>
                  </a:cubicBezTo>
                  <a:cubicBezTo>
                    <a:pt x="167" y="21"/>
                    <a:pt x="167" y="21"/>
                    <a:pt x="167" y="21"/>
                  </a:cubicBezTo>
                  <a:cubicBezTo>
                    <a:pt x="167" y="11"/>
                    <a:pt x="167" y="11"/>
                    <a:pt x="167" y="11"/>
                  </a:cubicBezTo>
                  <a:cubicBezTo>
                    <a:pt x="172" y="6"/>
                    <a:pt x="172" y="6"/>
                    <a:pt x="172" y="6"/>
                  </a:cubicBezTo>
                  <a:cubicBezTo>
                    <a:pt x="177" y="3"/>
                    <a:pt x="177" y="3"/>
                    <a:pt x="177" y="3"/>
                  </a:cubicBezTo>
                  <a:lnTo>
                    <a:pt x="18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1"/>
            <p:cNvSpPr>
              <a:spLocks noEditPoints="1"/>
            </p:cNvSpPr>
            <p:nvPr/>
          </p:nvSpPr>
          <p:spPr bwMode="auto">
            <a:xfrm>
              <a:off x="4403" y="2062"/>
              <a:ext cx="46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7 h 27"/>
                <a:gd name="T10" fmla="*/ 2 w 22"/>
                <a:gd name="T11" fmla="*/ 3 h 27"/>
                <a:gd name="T12" fmla="*/ 12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6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7"/>
                    <a:pt x="4" y="7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5" y="0"/>
                    <a:pt x="12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5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7" y="23"/>
                    <a:pt x="1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2"/>
            <p:cNvSpPr>
              <a:spLocks/>
            </p:cNvSpPr>
            <p:nvPr/>
          </p:nvSpPr>
          <p:spPr bwMode="auto">
            <a:xfrm>
              <a:off x="4463" y="2062"/>
              <a:ext cx="51" cy="57"/>
            </a:xfrm>
            <a:custGeom>
              <a:avLst/>
              <a:gdLst>
                <a:gd name="T0" fmla="*/ 14 w 24"/>
                <a:gd name="T1" fmla="*/ 0 h 27"/>
                <a:gd name="T2" fmla="*/ 24 w 24"/>
                <a:gd name="T3" fmla="*/ 4 h 27"/>
                <a:gd name="T4" fmla="*/ 21 w 24"/>
                <a:gd name="T5" fmla="*/ 7 h 27"/>
                <a:gd name="T6" fmla="*/ 14 w 24"/>
                <a:gd name="T7" fmla="*/ 4 h 27"/>
                <a:gd name="T8" fmla="*/ 5 w 24"/>
                <a:gd name="T9" fmla="*/ 13 h 27"/>
                <a:gd name="T10" fmla="*/ 14 w 24"/>
                <a:gd name="T11" fmla="*/ 23 h 27"/>
                <a:gd name="T12" fmla="*/ 22 w 24"/>
                <a:gd name="T13" fmla="*/ 19 h 27"/>
                <a:gd name="T14" fmla="*/ 24 w 24"/>
                <a:gd name="T15" fmla="*/ 23 h 27"/>
                <a:gd name="T16" fmla="*/ 14 w 24"/>
                <a:gd name="T17" fmla="*/ 27 h 27"/>
                <a:gd name="T18" fmla="*/ 0 w 24"/>
                <a:gd name="T19" fmla="*/ 14 h 27"/>
                <a:gd name="T20" fmla="*/ 14 w 24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27">
                  <a:moveTo>
                    <a:pt x="14" y="0"/>
                  </a:moveTo>
                  <a:cubicBezTo>
                    <a:pt x="20" y="0"/>
                    <a:pt x="24" y="4"/>
                    <a:pt x="24" y="4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19" y="4"/>
                    <a:pt x="14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4" y="23"/>
                  </a:cubicBezTo>
                  <a:cubicBezTo>
                    <a:pt x="19" y="23"/>
                    <a:pt x="22" y="19"/>
                    <a:pt x="22" y="19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1" y="27"/>
                    <a:pt x="14" y="27"/>
                  </a:cubicBezTo>
                  <a:cubicBezTo>
                    <a:pt x="6" y="27"/>
                    <a:pt x="0" y="21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3"/>
            <p:cNvSpPr>
              <a:spLocks/>
            </p:cNvSpPr>
            <p:nvPr/>
          </p:nvSpPr>
          <p:spPr bwMode="auto">
            <a:xfrm>
              <a:off x="4524" y="2062"/>
              <a:ext cx="53" cy="57"/>
            </a:xfrm>
            <a:custGeom>
              <a:avLst/>
              <a:gdLst>
                <a:gd name="T0" fmla="*/ 14 w 25"/>
                <a:gd name="T1" fmla="*/ 0 h 27"/>
                <a:gd name="T2" fmla="*/ 24 w 25"/>
                <a:gd name="T3" fmla="*/ 4 h 27"/>
                <a:gd name="T4" fmla="*/ 22 w 25"/>
                <a:gd name="T5" fmla="*/ 7 h 27"/>
                <a:gd name="T6" fmla="*/ 15 w 25"/>
                <a:gd name="T7" fmla="*/ 4 h 27"/>
                <a:gd name="T8" fmla="*/ 5 w 25"/>
                <a:gd name="T9" fmla="*/ 13 h 27"/>
                <a:gd name="T10" fmla="*/ 15 w 25"/>
                <a:gd name="T11" fmla="*/ 23 h 27"/>
                <a:gd name="T12" fmla="*/ 23 w 25"/>
                <a:gd name="T13" fmla="*/ 19 h 27"/>
                <a:gd name="T14" fmla="*/ 25 w 25"/>
                <a:gd name="T15" fmla="*/ 23 h 27"/>
                <a:gd name="T16" fmla="*/ 14 w 25"/>
                <a:gd name="T17" fmla="*/ 27 h 27"/>
                <a:gd name="T18" fmla="*/ 0 w 25"/>
                <a:gd name="T19" fmla="*/ 14 h 27"/>
                <a:gd name="T20" fmla="*/ 14 w 25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7">
                  <a:moveTo>
                    <a:pt x="14" y="0"/>
                  </a:moveTo>
                  <a:cubicBezTo>
                    <a:pt x="21" y="0"/>
                    <a:pt x="24" y="4"/>
                    <a:pt x="24" y="4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7"/>
                    <a:pt x="19" y="4"/>
                    <a:pt x="15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5" y="23"/>
                  </a:cubicBezTo>
                  <a:cubicBezTo>
                    <a:pt x="20" y="23"/>
                    <a:pt x="23" y="19"/>
                    <a:pt x="23" y="19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3"/>
                    <a:pt x="21" y="27"/>
                    <a:pt x="14" y="27"/>
                  </a:cubicBezTo>
                  <a:cubicBezTo>
                    <a:pt x="6" y="27"/>
                    <a:pt x="0" y="21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4"/>
            <p:cNvSpPr>
              <a:spLocks noEditPoints="1"/>
            </p:cNvSpPr>
            <p:nvPr/>
          </p:nvSpPr>
          <p:spPr bwMode="auto">
            <a:xfrm>
              <a:off x="4587" y="2062"/>
              <a:ext cx="59" cy="57"/>
            </a:xfrm>
            <a:custGeom>
              <a:avLst/>
              <a:gdLst>
                <a:gd name="T0" fmla="*/ 14 w 28"/>
                <a:gd name="T1" fmla="*/ 0 h 27"/>
                <a:gd name="T2" fmla="*/ 28 w 28"/>
                <a:gd name="T3" fmla="*/ 13 h 27"/>
                <a:gd name="T4" fmla="*/ 14 w 28"/>
                <a:gd name="T5" fmla="*/ 27 h 27"/>
                <a:gd name="T6" fmla="*/ 0 w 28"/>
                <a:gd name="T7" fmla="*/ 13 h 27"/>
                <a:gd name="T8" fmla="*/ 14 w 28"/>
                <a:gd name="T9" fmla="*/ 0 h 27"/>
                <a:gd name="T10" fmla="*/ 14 w 28"/>
                <a:gd name="T11" fmla="*/ 23 h 27"/>
                <a:gd name="T12" fmla="*/ 23 w 28"/>
                <a:gd name="T13" fmla="*/ 13 h 27"/>
                <a:gd name="T14" fmla="*/ 14 w 28"/>
                <a:gd name="T15" fmla="*/ 4 h 27"/>
                <a:gd name="T16" fmla="*/ 5 w 28"/>
                <a:gd name="T17" fmla="*/ 13 h 27"/>
                <a:gd name="T18" fmla="*/ 14 w 28"/>
                <a:gd name="T19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7">
                  <a:moveTo>
                    <a:pt x="14" y="0"/>
                  </a:moveTo>
                  <a:cubicBezTo>
                    <a:pt x="22" y="0"/>
                    <a:pt x="28" y="6"/>
                    <a:pt x="28" y="13"/>
                  </a:cubicBezTo>
                  <a:cubicBezTo>
                    <a:pt x="28" y="22"/>
                    <a:pt x="22" y="27"/>
                    <a:pt x="14" y="27"/>
                  </a:cubicBezTo>
                  <a:cubicBezTo>
                    <a:pt x="6" y="27"/>
                    <a:pt x="0" y="22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lose/>
                  <a:moveTo>
                    <a:pt x="14" y="23"/>
                  </a:moveTo>
                  <a:cubicBezTo>
                    <a:pt x="19" y="23"/>
                    <a:pt x="23" y="19"/>
                    <a:pt x="23" y="13"/>
                  </a:cubicBezTo>
                  <a:cubicBezTo>
                    <a:pt x="23" y="8"/>
                    <a:pt x="19" y="4"/>
                    <a:pt x="14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4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5"/>
            <p:cNvSpPr>
              <a:spLocks/>
            </p:cNvSpPr>
            <p:nvPr/>
          </p:nvSpPr>
          <p:spPr bwMode="auto">
            <a:xfrm>
              <a:off x="4660" y="2062"/>
              <a:ext cx="51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16 h 27"/>
                <a:gd name="T6" fmla="*/ 10 w 24"/>
                <a:gd name="T7" fmla="*/ 23 h 27"/>
                <a:gd name="T8" fmla="*/ 18 w 24"/>
                <a:gd name="T9" fmla="*/ 13 h 27"/>
                <a:gd name="T10" fmla="*/ 18 w 24"/>
                <a:gd name="T11" fmla="*/ 0 h 27"/>
                <a:gd name="T12" fmla="*/ 24 w 24"/>
                <a:gd name="T13" fmla="*/ 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23 h 27"/>
                <a:gd name="T20" fmla="*/ 19 w 24"/>
                <a:gd name="T21" fmla="*/ 21 h 27"/>
                <a:gd name="T22" fmla="*/ 19 w 24"/>
                <a:gd name="T23" fmla="*/ 21 h 27"/>
                <a:gd name="T24" fmla="*/ 9 w 24"/>
                <a:gd name="T25" fmla="*/ 27 h 27"/>
                <a:gd name="T26" fmla="*/ 0 w 24"/>
                <a:gd name="T27" fmla="*/ 17 h 27"/>
                <a:gd name="T28" fmla="*/ 0 w 24"/>
                <a:gd name="T2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0"/>
                    <a:pt x="6" y="23"/>
                    <a:pt x="10" y="23"/>
                  </a:cubicBezTo>
                  <a:cubicBezTo>
                    <a:pt x="15" y="23"/>
                    <a:pt x="18" y="18"/>
                    <a:pt x="18" y="1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2"/>
                    <a:pt x="19" y="21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4"/>
                    <a:pt x="14" y="27"/>
                    <a:pt x="9" y="27"/>
                  </a:cubicBezTo>
                  <a:cubicBezTo>
                    <a:pt x="3" y="27"/>
                    <a:pt x="0" y="24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6"/>
            <p:cNvSpPr>
              <a:spLocks/>
            </p:cNvSpPr>
            <p:nvPr/>
          </p:nvSpPr>
          <p:spPr bwMode="auto">
            <a:xfrm>
              <a:off x="4730" y="2062"/>
              <a:ext cx="48" cy="57"/>
            </a:xfrm>
            <a:custGeom>
              <a:avLst/>
              <a:gdLst>
                <a:gd name="T0" fmla="*/ 0 w 23"/>
                <a:gd name="T1" fmla="*/ 0 h 27"/>
                <a:gd name="T2" fmla="*/ 4 w 23"/>
                <a:gd name="T3" fmla="*/ 0 h 27"/>
                <a:gd name="T4" fmla="*/ 4 w 23"/>
                <a:gd name="T5" fmla="*/ 4 h 27"/>
                <a:gd name="T6" fmla="*/ 4 w 23"/>
                <a:gd name="T7" fmla="*/ 6 h 27"/>
                <a:gd name="T8" fmla="*/ 4 w 23"/>
                <a:gd name="T9" fmla="*/ 6 h 27"/>
                <a:gd name="T10" fmla="*/ 14 w 23"/>
                <a:gd name="T11" fmla="*/ 0 h 27"/>
                <a:gd name="T12" fmla="*/ 23 w 23"/>
                <a:gd name="T13" fmla="*/ 10 h 27"/>
                <a:gd name="T14" fmla="*/ 23 w 23"/>
                <a:gd name="T15" fmla="*/ 27 h 27"/>
                <a:gd name="T16" fmla="*/ 18 w 23"/>
                <a:gd name="T17" fmla="*/ 27 h 27"/>
                <a:gd name="T18" fmla="*/ 18 w 23"/>
                <a:gd name="T19" fmla="*/ 11 h 27"/>
                <a:gd name="T20" fmla="*/ 13 w 23"/>
                <a:gd name="T21" fmla="*/ 4 h 27"/>
                <a:gd name="T22" fmla="*/ 5 w 23"/>
                <a:gd name="T23" fmla="*/ 11 h 27"/>
                <a:gd name="T24" fmla="*/ 5 w 23"/>
                <a:gd name="T25" fmla="*/ 14 h 27"/>
                <a:gd name="T26" fmla="*/ 5 w 23"/>
                <a:gd name="T27" fmla="*/ 27 h 27"/>
                <a:gd name="T28" fmla="*/ 0 w 23"/>
                <a:gd name="T29" fmla="*/ 27 h 27"/>
                <a:gd name="T30" fmla="*/ 0 w 23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27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3"/>
                    <a:pt x="9" y="0"/>
                    <a:pt x="14" y="0"/>
                  </a:cubicBezTo>
                  <a:cubicBezTo>
                    <a:pt x="21" y="0"/>
                    <a:pt x="23" y="3"/>
                    <a:pt x="23" y="10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7"/>
                    <a:pt x="18" y="4"/>
                    <a:pt x="13" y="4"/>
                  </a:cubicBezTo>
                  <a:cubicBezTo>
                    <a:pt x="9" y="4"/>
                    <a:pt x="6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7"/>
            <p:cNvSpPr>
              <a:spLocks/>
            </p:cNvSpPr>
            <p:nvPr/>
          </p:nvSpPr>
          <p:spPr bwMode="auto">
            <a:xfrm>
              <a:off x="4792" y="2047"/>
              <a:ext cx="32" cy="72"/>
            </a:xfrm>
            <a:custGeom>
              <a:avLst/>
              <a:gdLst>
                <a:gd name="T0" fmla="*/ 3 w 15"/>
                <a:gd name="T1" fmla="*/ 12 h 34"/>
                <a:gd name="T2" fmla="*/ 0 w 15"/>
                <a:gd name="T3" fmla="*/ 12 h 34"/>
                <a:gd name="T4" fmla="*/ 0 w 15"/>
                <a:gd name="T5" fmla="*/ 8 h 34"/>
                <a:gd name="T6" fmla="*/ 3 w 15"/>
                <a:gd name="T7" fmla="*/ 8 h 34"/>
                <a:gd name="T8" fmla="*/ 3 w 15"/>
                <a:gd name="T9" fmla="*/ 0 h 34"/>
                <a:gd name="T10" fmla="*/ 8 w 15"/>
                <a:gd name="T11" fmla="*/ 0 h 34"/>
                <a:gd name="T12" fmla="*/ 8 w 15"/>
                <a:gd name="T13" fmla="*/ 8 h 34"/>
                <a:gd name="T14" fmla="*/ 15 w 15"/>
                <a:gd name="T15" fmla="*/ 8 h 34"/>
                <a:gd name="T16" fmla="*/ 15 w 15"/>
                <a:gd name="T17" fmla="*/ 12 h 34"/>
                <a:gd name="T18" fmla="*/ 8 w 15"/>
                <a:gd name="T19" fmla="*/ 12 h 34"/>
                <a:gd name="T20" fmla="*/ 8 w 15"/>
                <a:gd name="T21" fmla="*/ 24 h 34"/>
                <a:gd name="T22" fmla="*/ 14 w 15"/>
                <a:gd name="T23" fmla="*/ 29 h 34"/>
                <a:gd name="T24" fmla="*/ 15 w 15"/>
                <a:gd name="T25" fmla="*/ 29 h 34"/>
                <a:gd name="T26" fmla="*/ 15 w 15"/>
                <a:gd name="T27" fmla="*/ 34 h 34"/>
                <a:gd name="T28" fmla="*/ 13 w 15"/>
                <a:gd name="T29" fmla="*/ 34 h 34"/>
                <a:gd name="T30" fmla="*/ 3 w 15"/>
                <a:gd name="T31" fmla="*/ 24 h 34"/>
                <a:gd name="T32" fmla="*/ 3 w 15"/>
                <a:gd name="T33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34">
                  <a:moveTo>
                    <a:pt x="3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9"/>
                    <a:pt x="12" y="29"/>
                    <a:pt x="14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4"/>
                    <a:pt x="14" y="34"/>
                    <a:pt x="13" y="34"/>
                  </a:cubicBezTo>
                  <a:cubicBezTo>
                    <a:pt x="10" y="34"/>
                    <a:pt x="3" y="33"/>
                    <a:pt x="3" y="24"/>
                  </a:cubicBez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8"/>
            <p:cNvSpPr>
              <a:spLocks noEditPoints="1"/>
            </p:cNvSpPr>
            <p:nvPr/>
          </p:nvSpPr>
          <p:spPr bwMode="auto">
            <a:xfrm>
              <a:off x="4834" y="2062"/>
              <a:ext cx="47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7 h 27"/>
                <a:gd name="T10" fmla="*/ 1 w 22"/>
                <a:gd name="T11" fmla="*/ 3 h 27"/>
                <a:gd name="T12" fmla="*/ 11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5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7"/>
                    <a:pt x="4" y="7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5" y="0"/>
                    <a:pt x="11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5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6" y="23"/>
                    <a:pt x="1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9"/>
            <p:cNvSpPr>
              <a:spLocks/>
            </p:cNvSpPr>
            <p:nvPr/>
          </p:nvSpPr>
          <p:spPr bwMode="auto">
            <a:xfrm>
              <a:off x="4897" y="2062"/>
              <a:ext cx="51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4 h 27"/>
                <a:gd name="T6" fmla="*/ 5 w 24"/>
                <a:gd name="T7" fmla="*/ 6 h 27"/>
                <a:gd name="T8" fmla="*/ 5 w 24"/>
                <a:gd name="T9" fmla="*/ 6 h 27"/>
                <a:gd name="T10" fmla="*/ 15 w 24"/>
                <a:gd name="T11" fmla="*/ 0 h 27"/>
                <a:gd name="T12" fmla="*/ 24 w 24"/>
                <a:gd name="T13" fmla="*/ 1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11 h 27"/>
                <a:gd name="T20" fmla="*/ 14 w 24"/>
                <a:gd name="T21" fmla="*/ 4 h 27"/>
                <a:gd name="T22" fmla="*/ 6 w 24"/>
                <a:gd name="T23" fmla="*/ 11 h 27"/>
                <a:gd name="T24" fmla="*/ 5 w 24"/>
                <a:gd name="T25" fmla="*/ 14 h 27"/>
                <a:gd name="T26" fmla="*/ 5 w 24"/>
                <a:gd name="T27" fmla="*/ 27 h 27"/>
                <a:gd name="T28" fmla="*/ 0 w 24"/>
                <a:gd name="T29" fmla="*/ 27 h 27"/>
                <a:gd name="T30" fmla="*/ 0 w 24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3"/>
                    <a:pt x="9" y="0"/>
                    <a:pt x="15" y="0"/>
                  </a:cubicBezTo>
                  <a:cubicBezTo>
                    <a:pt x="21" y="0"/>
                    <a:pt x="24" y="3"/>
                    <a:pt x="24" y="1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7"/>
                    <a:pt x="18" y="4"/>
                    <a:pt x="14" y="4"/>
                  </a:cubicBezTo>
                  <a:cubicBezTo>
                    <a:pt x="10" y="4"/>
                    <a:pt x="7" y="7"/>
                    <a:pt x="6" y="11"/>
                  </a:cubicBezTo>
                  <a:cubicBezTo>
                    <a:pt x="6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0"/>
            <p:cNvSpPr>
              <a:spLocks/>
            </p:cNvSpPr>
            <p:nvPr/>
          </p:nvSpPr>
          <p:spPr bwMode="auto">
            <a:xfrm>
              <a:off x="4962" y="2047"/>
              <a:ext cx="32" cy="72"/>
            </a:xfrm>
            <a:custGeom>
              <a:avLst/>
              <a:gdLst>
                <a:gd name="T0" fmla="*/ 3 w 15"/>
                <a:gd name="T1" fmla="*/ 12 h 34"/>
                <a:gd name="T2" fmla="*/ 0 w 15"/>
                <a:gd name="T3" fmla="*/ 12 h 34"/>
                <a:gd name="T4" fmla="*/ 0 w 15"/>
                <a:gd name="T5" fmla="*/ 8 h 34"/>
                <a:gd name="T6" fmla="*/ 3 w 15"/>
                <a:gd name="T7" fmla="*/ 8 h 34"/>
                <a:gd name="T8" fmla="*/ 3 w 15"/>
                <a:gd name="T9" fmla="*/ 0 h 34"/>
                <a:gd name="T10" fmla="*/ 8 w 15"/>
                <a:gd name="T11" fmla="*/ 0 h 34"/>
                <a:gd name="T12" fmla="*/ 8 w 15"/>
                <a:gd name="T13" fmla="*/ 8 h 34"/>
                <a:gd name="T14" fmla="*/ 14 w 15"/>
                <a:gd name="T15" fmla="*/ 8 h 34"/>
                <a:gd name="T16" fmla="*/ 14 w 15"/>
                <a:gd name="T17" fmla="*/ 12 h 34"/>
                <a:gd name="T18" fmla="*/ 8 w 15"/>
                <a:gd name="T19" fmla="*/ 12 h 34"/>
                <a:gd name="T20" fmla="*/ 8 w 15"/>
                <a:gd name="T21" fmla="*/ 24 h 34"/>
                <a:gd name="T22" fmla="*/ 14 w 15"/>
                <a:gd name="T23" fmla="*/ 29 h 34"/>
                <a:gd name="T24" fmla="*/ 15 w 15"/>
                <a:gd name="T25" fmla="*/ 29 h 34"/>
                <a:gd name="T26" fmla="*/ 15 w 15"/>
                <a:gd name="T27" fmla="*/ 34 h 34"/>
                <a:gd name="T28" fmla="*/ 13 w 15"/>
                <a:gd name="T29" fmla="*/ 34 h 34"/>
                <a:gd name="T30" fmla="*/ 3 w 15"/>
                <a:gd name="T31" fmla="*/ 24 h 34"/>
                <a:gd name="T32" fmla="*/ 3 w 15"/>
                <a:gd name="T33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34">
                  <a:moveTo>
                    <a:pt x="3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9"/>
                    <a:pt x="12" y="29"/>
                    <a:pt x="14" y="29"/>
                  </a:cubicBezTo>
                  <a:cubicBezTo>
                    <a:pt x="14" y="29"/>
                    <a:pt x="15" y="29"/>
                    <a:pt x="15" y="29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4"/>
                    <a:pt x="14" y="34"/>
                    <a:pt x="13" y="34"/>
                  </a:cubicBezTo>
                  <a:cubicBezTo>
                    <a:pt x="10" y="34"/>
                    <a:pt x="3" y="33"/>
                    <a:pt x="3" y="24"/>
                  </a:cubicBez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1"/>
            <p:cNvSpPr>
              <a:spLocks/>
            </p:cNvSpPr>
            <p:nvPr/>
          </p:nvSpPr>
          <p:spPr bwMode="auto">
            <a:xfrm>
              <a:off x="5002" y="2062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5 w 20"/>
                <a:gd name="T5" fmla="*/ 20 h 27"/>
                <a:gd name="T6" fmla="*/ 1 w 20"/>
                <a:gd name="T7" fmla="*/ 7 h 27"/>
                <a:gd name="T8" fmla="*/ 11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1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3" y="23"/>
                    <a:pt x="15" y="22"/>
                    <a:pt x="15" y="20"/>
                  </a:cubicBezTo>
                  <a:cubicBezTo>
                    <a:pt x="15" y="15"/>
                    <a:pt x="1" y="16"/>
                    <a:pt x="1" y="7"/>
                  </a:cubicBezTo>
                  <a:cubicBezTo>
                    <a:pt x="1" y="2"/>
                    <a:pt x="6" y="0"/>
                    <a:pt x="11" y="0"/>
                  </a:cubicBezTo>
                  <a:cubicBezTo>
                    <a:pt x="17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1" y="4"/>
                  </a:cubicBezTo>
                  <a:cubicBezTo>
                    <a:pt x="9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2"/>
            <p:cNvSpPr>
              <a:spLocks noEditPoints="1"/>
            </p:cNvSpPr>
            <p:nvPr/>
          </p:nvSpPr>
          <p:spPr bwMode="auto">
            <a:xfrm>
              <a:off x="4403" y="2201"/>
              <a:ext cx="52" cy="57"/>
            </a:xfrm>
            <a:custGeom>
              <a:avLst/>
              <a:gdLst>
                <a:gd name="T0" fmla="*/ 13 w 25"/>
                <a:gd name="T1" fmla="*/ 0 h 27"/>
                <a:gd name="T2" fmla="*/ 25 w 25"/>
                <a:gd name="T3" fmla="*/ 12 h 27"/>
                <a:gd name="T4" fmla="*/ 25 w 25"/>
                <a:gd name="T5" fmla="*/ 14 h 27"/>
                <a:gd name="T6" fmla="*/ 5 w 25"/>
                <a:gd name="T7" fmla="*/ 14 h 27"/>
                <a:gd name="T8" fmla="*/ 14 w 25"/>
                <a:gd name="T9" fmla="*/ 23 h 27"/>
                <a:gd name="T10" fmla="*/ 22 w 25"/>
                <a:gd name="T11" fmla="*/ 20 h 27"/>
                <a:gd name="T12" fmla="*/ 24 w 25"/>
                <a:gd name="T13" fmla="*/ 23 h 27"/>
                <a:gd name="T14" fmla="*/ 14 w 25"/>
                <a:gd name="T15" fmla="*/ 27 h 27"/>
                <a:gd name="T16" fmla="*/ 0 w 25"/>
                <a:gd name="T17" fmla="*/ 13 h 27"/>
                <a:gd name="T18" fmla="*/ 13 w 25"/>
                <a:gd name="T19" fmla="*/ 0 h 27"/>
                <a:gd name="T20" fmla="*/ 20 w 25"/>
                <a:gd name="T21" fmla="*/ 10 h 27"/>
                <a:gd name="T22" fmla="*/ 13 w 25"/>
                <a:gd name="T23" fmla="*/ 4 h 27"/>
                <a:gd name="T24" fmla="*/ 6 w 25"/>
                <a:gd name="T25" fmla="*/ 10 h 27"/>
                <a:gd name="T26" fmla="*/ 20 w 25"/>
                <a:gd name="T27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7">
                  <a:moveTo>
                    <a:pt x="13" y="0"/>
                  </a:moveTo>
                  <a:cubicBezTo>
                    <a:pt x="21" y="0"/>
                    <a:pt x="25" y="5"/>
                    <a:pt x="25" y="12"/>
                  </a:cubicBezTo>
                  <a:cubicBezTo>
                    <a:pt x="25" y="13"/>
                    <a:pt x="25" y="14"/>
                    <a:pt x="2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20"/>
                    <a:pt x="10" y="23"/>
                    <a:pt x="14" y="23"/>
                  </a:cubicBezTo>
                  <a:cubicBezTo>
                    <a:pt x="19" y="23"/>
                    <a:pt x="22" y="20"/>
                    <a:pt x="22" y="2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0" y="27"/>
                    <a:pt x="14" y="27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5"/>
                    <a:pt x="6" y="0"/>
                    <a:pt x="13" y="0"/>
                  </a:cubicBezTo>
                  <a:close/>
                  <a:moveTo>
                    <a:pt x="20" y="10"/>
                  </a:moveTo>
                  <a:cubicBezTo>
                    <a:pt x="19" y="6"/>
                    <a:pt x="17" y="4"/>
                    <a:pt x="13" y="4"/>
                  </a:cubicBezTo>
                  <a:cubicBezTo>
                    <a:pt x="9" y="4"/>
                    <a:pt x="6" y="6"/>
                    <a:pt x="6" y="1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3"/>
            <p:cNvSpPr>
              <a:spLocks/>
            </p:cNvSpPr>
            <p:nvPr/>
          </p:nvSpPr>
          <p:spPr bwMode="auto">
            <a:xfrm>
              <a:off x="4470" y="2201"/>
              <a:ext cx="50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4 h 27"/>
                <a:gd name="T6" fmla="*/ 5 w 24"/>
                <a:gd name="T7" fmla="*/ 6 h 27"/>
                <a:gd name="T8" fmla="*/ 5 w 24"/>
                <a:gd name="T9" fmla="*/ 6 h 27"/>
                <a:gd name="T10" fmla="*/ 15 w 24"/>
                <a:gd name="T11" fmla="*/ 0 h 27"/>
                <a:gd name="T12" fmla="*/ 24 w 24"/>
                <a:gd name="T13" fmla="*/ 1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11 h 27"/>
                <a:gd name="T20" fmla="*/ 14 w 24"/>
                <a:gd name="T21" fmla="*/ 4 h 27"/>
                <a:gd name="T22" fmla="*/ 5 w 24"/>
                <a:gd name="T23" fmla="*/ 11 h 27"/>
                <a:gd name="T24" fmla="*/ 5 w 24"/>
                <a:gd name="T25" fmla="*/ 14 h 27"/>
                <a:gd name="T26" fmla="*/ 5 w 24"/>
                <a:gd name="T27" fmla="*/ 27 h 27"/>
                <a:gd name="T28" fmla="*/ 0 w 24"/>
                <a:gd name="T29" fmla="*/ 27 h 27"/>
                <a:gd name="T30" fmla="*/ 0 w 24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3"/>
                    <a:pt x="9" y="0"/>
                    <a:pt x="15" y="0"/>
                  </a:cubicBezTo>
                  <a:cubicBezTo>
                    <a:pt x="21" y="0"/>
                    <a:pt x="24" y="3"/>
                    <a:pt x="24" y="1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7"/>
                    <a:pt x="18" y="4"/>
                    <a:pt x="14" y="4"/>
                  </a:cubicBezTo>
                  <a:cubicBezTo>
                    <a:pt x="10" y="4"/>
                    <a:pt x="7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4"/>
            <p:cNvSpPr>
              <a:spLocks noEditPoints="1"/>
            </p:cNvSpPr>
            <p:nvPr/>
          </p:nvSpPr>
          <p:spPr bwMode="auto">
            <a:xfrm>
              <a:off x="4564" y="2201"/>
              <a:ext cx="46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6 h 27"/>
                <a:gd name="T10" fmla="*/ 2 w 22"/>
                <a:gd name="T11" fmla="*/ 3 h 27"/>
                <a:gd name="T12" fmla="*/ 11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6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6"/>
                    <a:pt x="4" y="6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5" y="0"/>
                    <a:pt x="11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4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7" y="23"/>
                    <a:pt x="1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5"/>
            <p:cNvSpPr>
              <a:spLocks noEditPoints="1"/>
            </p:cNvSpPr>
            <p:nvPr/>
          </p:nvSpPr>
          <p:spPr bwMode="auto">
            <a:xfrm>
              <a:off x="4625" y="2180"/>
              <a:ext cx="52" cy="78"/>
            </a:xfrm>
            <a:custGeom>
              <a:avLst/>
              <a:gdLst>
                <a:gd name="T0" fmla="*/ 12 w 25"/>
                <a:gd name="T1" fmla="*/ 10 h 37"/>
                <a:gd name="T2" fmla="*/ 20 w 25"/>
                <a:gd name="T3" fmla="*/ 14 h 37"/>
                <a:gd name="T4" fmla="*/ 20 w 25"/>
                <a:gd name="T5" fmla="*/ 14 h 37"/>
                <a:gd name="T6" fmla="*/ 20 w 25"/>
                <a:gd name="T7" fmla="*/ 12 h 37"/>
                <a:gd name="T8" fmla="*/ 20 w 25"/>
                <a:gd name="T9" fmla="*/ 0 h 37"/>
                <a:gd name="T10" fmla="*/ 25 w 25"/>
                <a:gd name="T11" fmla="*/ 0 h 37"/>
                <a:gd name="T12" fmla="*/ 25 w 25"/>
                <a:gd name="T13" fmla="*/ 37 h 37"/>
                <a:gd name="T14" fmla="*/ 20 w 25"/>
                <a:gd name="T15" fmla="*/ 37 h 37"/>
                <a:gd name="T16" fmla="*/ 20 w 25"/>
                <a:gd name="T17" fmla="*/ 34 h 37"/>
                <a:gd name="T18" fmla="*/ 20 w 25"/>
                <a:gd name="T19" fmla="*/ 32 h 37"/>
                <a:gd name="T20" fmla="*/ 20 w 25"/>
                <a:gd name="T21" fmla="*/ 32 h 37"/>
                <a:gd name="T22" fmla="*/ 11 w 25"/>
                <a:gd name="T23" fmla="*/ 37 h 37"/>
                <a:gd name="T24" fmla="*/ 0 w 25"/>
                <a:gd name="T25" fmla="*/ 23 h 37"/>
                <a:gd name="T26" fmla="*/ 12 w 25"/>
                <a:gd name="T27" fmla="*/ 10 h 37"/>
                <a:gd name="T28" fmla="*/ 12 w 25"/>
                <a:gd name="T29" fmla="*/ 33 h 37"/>
                <a:gd name="T30" fmla="*/ 20 w 25"/>
                <a:gd name="T31" fmla="*/ 23 h 37"/>
                <a:gd name="T32" fmla="*/ 13 w 25"/>
                <a:gd name="T33" fmla="*/ 14 h 37"/>
                <a:gd name="T34" fmla="*/ 5 w 25"/>
                <a:gd name="T35" fmla="*/ 23 h 37"/>
                <a:gd name="T36" fmla="*/ 12 w 25"/>
                <a:gd name="T37" fmla="*/ 3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" h="37">
                  <a:moveTo>
                    <a:pt x="12" y="10"/>
                  </a:moveTo>
                  <a:cubicBezTo>
                    <a:pt x="18" y="10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3"/>
                    <a:pt x="20" y="1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0" y="33"/>
                    <a:pt x="20" y="32"/>
                    <a:pt x="20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32"/>
                    <a:pt x="18" y="37"/>
                    <a:pt x="11" y="37"/>
                  </a:cubicBezTo>
                  <a:cubicBezTo>
                    <a:pt x="4" y="37"/>
                    <a:pt x="0" y="32"/>
                    <a:pt x="0" y="23"/>
                  </a:cubicBezTo>
                  <a:cubicBezTo>
                    <a:pt x="0" y="15"/>
                    <a:pt x="5" y="10"/>
                    <a:pt x="12" y="10"/>
                  </a:cubicBezTo>
                  <a:close/>
                  <a:moveTo>
                    <a:pt x="12" y="33"/>
                  </a:moveTo>
                  <a:cubicBezTo>
                    <a:pt x="16" y="33"/>
                    <a:pt x="20" y="30"/>
                    <a:pt x="20" y="23"/>
                  </a:cubicBezTo>
                  <a:cubicBezTo>
                    <a:pt x="20" y="19"/>
                    <a:pt x="18" y="14"/>
                    <a:pt x="13" y="14"/>
                  </a:cubicBezTo>
                  <a:cubicBezTo>
                    <a:pt x="8" y="14"/>
                    <a:pt x="5" y="17"/>
                    <a:pt x="5" y="23"/>
                  </a:cubicBezTo>
                  <a:cubicBezTo>
                    <a:pt x="5" y="29"/>
                    <a:pt x="8" y="33"/>
                    <a:pt x="12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6"/>
            <p:cNvSpPr>
              <a:spLocks/>
            </p:cNvSpPr>
            <p:nvPr/>
          </p:nvSpPr>
          <p:spPr bwMode="auto">
            <a:xfrm>
              <a:off x="4688" y="2201"/>
              <a:ext cx="54" cy="57"/>
            </a:xfrm>
            <a:custGeom>
              <a:avLst/>
              <a:gdLst>
                <a:gd name="T0" fmla="*/ 0 w 26"/>
                <a:gd name="T1" fmla="*/ 0 h 27"/>
                <a:gd name="T2" fmla="*/ 6 w 26"/>
                <a:gd name="T3" fmla="*/ 0 h 27"/>
                <a:gd name="T4" fmla="*/ 12 w 26"/>
                <a:gd name="T5" fmla="*/ 18 h 27"/>
                <a:gd name="T6" fmla="*/ 13 w 26"/>
                <a:gd name="T7" fmla="*/ 22 h 27"/>
                <a:gd name="T8" fmla="*/ 13 w 26"/>
                <a:gd name="T9" fmla="*/ 22 h 27"/>
                <a:gd name="T10" fmla="*/ 14 w 26"/>
                <a:gd name="T11" fmla="*/ 18 h 27"/>
                <a:gd name="T12" fmla="*/ 20 w 26"/>
                <a:gd name="T13" fmla="*/ 0 h 27"/>
                <a:gd name="T14" fmla="*/ 26 w 26"/>
                <a:gd name="T15" fmla="*/ 0 h 27"/>
                <a:gd name="T16" fmla="*/ 16 w 26"/>
                <a:gd name="T17" fmla="*/ 27 h 27"/>
                <a:gd name="T18" fmla="*/ 10 w 26"/>
                <a:gd name="T19" fmla="*/ 27 h 27"/>
                <a:gd name="T20" fmla="*/ 0 w 26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7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20"/>
                    <a:pt x="13" y="22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4" y="20"/>
                    <a:pt x="14" y="1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0" y="27"/>
                    <a:pt x="10" y="27"/>
                    <a:pt x="10" y="2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7"/>
            <p:cNvSpPr>
              <a:spLocks noEditPoints="1"/>
            </p:cNvSpPr>
            <p:nvPr/>
          </p:nvSpPr>
          <p:spPr bwMode="auto">
            <a:xfrm>
              <a:off x="4753" y="2180"/>
              <a:ext cx="10" cy="78"/>
            </a:xfrm>
            <a:custGeom>
              <a:avLst/>
              <a:gdLst>
                <a:gd name="T0" fmla="*/ 0 w 10"/>
                <a:gd name="T1" fmla="*/ 0 h 78"/>
                <a:gd name="T2" fmla="*/ 10 w 10"/>
                <a:gd name="T3" fmla="*/ 0 h 78"/>
                <a:gd name="T4" fmla="*/ 10 w 10"/>
                <a:gd name="T5" fmla="*/ 11 h 78"/>
                <a:gd name="T6" fmla="*/ 0 w 10"/>
                <a:gd name="T7" fmla="*/ 11 h 78"/>
                <a:gd name="T8" fmla="*/ 0 w 10"/>
                <a:gd name="T9" fmla="*/ 0 h 78"/>
                <a:gd name="T10" fmla="*/ 0 w 10"/>
                <a:gd name="T11" fmla="*/ 21 h 78"/>
                <a:gd name="T12" fmla="*/ 10 w 10"/>
                <a:gd name="T13" fmla="*/ 21 h 78"/>
                <a:gd name="T14" fmla="*/ 10 w 10"/>
                <a:gd name="T15" fmla="*/ 78 h 78"/>
                <a:gd name="T16" fmla="*/ 0 w 10"/>
                <a:gd name="T17" fmla="*/ 78 h 78"/>
                <a:gd name="T18" fmla="*/ 0 w 10"/>
                <a:gd name="T19" fmla="*/ 2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78">
                  <a:moveTo>
                    <a:pt x="0" y="0"/>
                  </a:moveTo>
                  <a:lnTo>
                    <a:pt x="10" y="0"/>
                  </a:lnTo>
                  <a:lnTo>
                    <a:pt x="10" y="11"/>
                  </a:ln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0" y="21"/>
                  </a:moveTo>
                  <a:lnTo>
                    <a:pt x="10" y="21"/>
                  </a:lnTo>
                  <a:lnTo>
                    <a:pt x="10" y="78"/>
                  </a:lnTo>
                  <a:lnTo>
                    <a:pt x="0" y="78"/>
                  </a:lnTo>
                  <a:lnTo>
                    <a:pt x="0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8"/>
            <p:cNvSpPr>
              <a:spLocks/>
            </p:cNvSpPr>
            <p:nvPr/>
          </p:nvSpPr>
          <p:spPr bwMode="auto">
            <a:xfrm>
              <a:off x="4778" y="2201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4 w 20"/>
                <a:gd name="T5" fmla="*/ 20 h 27"/>
                <a:gd name="T6" fmla="*/ 1 w 20"/>
                <a:gd name="T7" fmla="*/ 7 h 27"/>
                <a:gd name="T8" fmla="*/ 10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0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2" y="23"/>
                    <a:pt x="14" y="22"/>
                    <a:pt x="14" y="20"/>
                  </a:cubicBezTo>
                  <a:cubicBezTo>
                    <a:pt x="14" y="15"/>
                    <a:pt x="1" y="16"/>
                    <a:pt x="1" y="7"/>
                  </a:cubicBezTo>
                  <a:cubicBezTo>
                    <a:pt x="1" y="2"/>
                    <a:pt x="5" y="0"/>
                    <a:pt x="10" y="0"/>
                  </a:cubicBezTo>
                  <a:cubicBezTo>
                    <a:pt x="16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0" y="4"/>
                  </a:cubicBezTo>
                  <a:cubicBezTo>
                    <a:pt x="8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9"/>
            <p:cNvSpPr>
              <a:spLocks noEditPoints="1"/>
            </p:cNvSpPr>
            <p:nvPr/>
          </p:nvSpPr>
          <p:spPr bwMode="auto">
            <a:xfrm>
              <a:off x="4830" y="2201"/>
              <a:ext cx="51" cy="57"/>
            </a:xfrm>
            <a:custGeom>
              <a:avLst/>
              <a:gdLst>
                <a:gd name="T0" fmla="*/ 13 w 24"/>
                <a:gd name="T1" fmla="*/ 0 h 27"/>
                <a:gd name="T2" fmla="*/ 24 w 24"/>
                <a:gd name="T3" fmla="*/ 12 h 27"/>
                <a:gd name="T4" fmla="*/ 24 w 24"/>
                <a:gd name="T5" fmla="*/ 14 h 27"/>
                <a:gd name="T6" fmla="*/ 5 w 24"/>
                <a:gd name="T7" fmla="*/ 14 h 27"/>
                <a:gd name="T8" fmla="*/ 14 w 24"/>
                <a:gd name="T9" fmla="*/ 23 h 27"/>
                <a:gd name="T10" fmla="*/ 22 w 24"/>
                <a:gd name="T11" fmla="*/ 20 h 27"/>
                <a:gd name="T12" fmla="*/ 24 w 24"/>
                <a:gd name="T13" fmla="*/ 23 h 27"/>
                <a:gd name="T14" fmla="*/ 14 w 24"/>
                <a:gd name="T15" fmla="*/ 27 h 27"/>
                <a:gd name="T16" fmla="*/ 0 w 24"/>
                <a:gd name="T17" fmla="*/ 13 h 27"/>
                <a:gd name="T18" fmla="*/ 13 w 24"/>
                <a:gd name="T19" fmla="*/ 0 h 27"/>
                <a:gd name="T20" fmla="*/ 19 w 24"/>
                <a:gd name="T21" fmla="*/ 10 h 27"/>
                <a:gd name="T22" fmla="*/ 13 w 24"/>
                <a:gd name="T23" fmla="*/ 4 h 27"/>
                <a:gd name="T24" fmla="*/ 5 w 24"/>
                <a:gd name="T25" fmla="*/ 10 h 27"/>
                <a:gd name="T26" fmla="*/ 19 w 24"/>
                <a:gd name="T27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27">
                  <a:moveTo>
                    <a:pt x="13" y="0"/>
                  </a:moveTo>
                  <a:cubicBezTo>
                    <a:pt x="20" y="0"/>
                    <a:pt x="24" y="5"/>
                    <a:pt x="24" y="12"/>
                  </a:cubicBezTo>
                  <a:cubicBezTo>
                    <a:pt x="24" y="13"/>
                    <a:pt x="24" y="14"/>
                    <a:pt x="24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20"/>
                    <a:pt x="9" y="23"/>
                    <a:pt x="14" y="23"/>
                  </a:cubicBezTo>
                  <a:cubicBezTo>
                    <a:pt x="19" y="23"/>
                    <a:pt x="22" y="20"/>
                    <a:pt x="22" y="2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0" y="27"/>
                    <a:pt x="14" y="27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5"/>
                    <a:pt x="6" y="0"/>
                    <a:pt x="13" y="0"/>
                  </a:cubicBezTo>
                  <a:close/>
                  <a:moveTo>
                    <a:pt x="19" y="10"/>
                  </a:moveTo>
                  <a:cubicBezTo>
                    <a:pt x="19" y="6"/>
                    <a:pt x="16" y="4"/>
                    <a:pt x="13" y="4"/>
                  </a:cubicBezTo>
                  <a:cubicBezTo>
                    <a:pt x="9" y="4"/>
                    <a:pt x="6" y="6"/>
                    <a:pt x="5" y="1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0"/>
            <p:cNvSpPr>
              <a:spLocks/>
            </p:cNvSpPr>
            <p:nvPr/>
          </p:nvSpPr>
          <p:spPr bwMode="auto">
            <a:xfrm>
              <a:off x="4895" y="2201"/>
              <a:ext cx="50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16 h 27"/>
                <a:gd name="T6" fmla="*/ 10 w 24"/>
                <a:gd name="T7" fmla="*/ 23 h 27"/>
                <a:gd name="T8" fmla="*/ 19 w 24"/>
                <a:gd name="T9" fmla="*/ 13 h 27"/>
                <a:gd name="T10" fmla="*/ 19 w 24"/>
                <a:gd name="T11" fmla="*/ 0 h 27"/>
                <a:gd name="T12" fmla="*/ 24 w 24"/>
                <a:gd name="T13" fmla="*/ 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23 h 27"/>
                <a:gd name="T20" fmla="*/ 19 w 24"/>
                <a:gd name="T21" fmla="*/ 21 h 27"/>
                <a:gd name="T22" fmla="*/ 19 w 24"/>
                <a:gd name="T23" fmla="*/ 21 h 27"/>
                <a:gd name="T24" fmla="*/ 9 w 24"/>
                <a:gd name="T25" fmla="*/ 27 h 27"/>
                <a:gd name="T26" fmla="*/ 0 w 24"/>
                <a:gd name="T27" fmla="*/ 17 h 27"/>
                <a:gd name="T28" fmla="*/ 0 w 24"/>
                <a:gd name="T2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0"/>
                    <a:pt x="6" y="23"/>
                    <a:pt x="10" y="23"/>
                  </a:cubicBezTo>
                  <a:cubicBezTo>
                    <a:pt x="16" y="23"/>
                    <a:pt x="19" y="18"/>
                    <a:pt x="19" y="13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2"/>
                    <a:pt x="19" y="21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4"/>
                    <a:pt x="14" y="27"/>
                    <a:pt x="9" y="27"/>
                  </a:cubicBezTo>
                  <a:cubicBezTo>
                    <a:pt x="3" y="27"/>
                    <a:pt x="0" y="24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1"/>
            <p:cNvSpPr>
              <a:spLocks/>
            </p:cNvSpPr>
            <p:nvPr/>
          </p:nvSpPr>
          <p:spPr bwMode="auto">
            <a:xfrm>
              <a:off x="4964" y="2201"/>
              <a:ext cx="30" cy="57"/>
            </a:xfrm>
            <a:custGeom>
              <a:avLst/>
              <a:gdLst>
                <a:gd name="T0" fmla="*/ 0 w 14"/>
                <a:gd name="T1" fmla="*/ 0 h 27"/>
                <a:gd name="T2" fmla="*/ 5 w 14"/>
                <a:gd name="T3" fmla="*/ 0 h 27"/>
                <a:gd name="T4" fmla="*/ 5 w 14"/>
                <a:gd name="T5" fmla="*/ 5 h 27"/>
                <a:gd name="T6" fmla="*/ 5 w 14"/>
                <a:gd name="T7" fmla="*/ 7 h 27"/>
                <a:gd name="T8" fmla="*/ 5 w 14"/>
                <a:gd name="T9" fmla="*/ 7 h 27"/>
                <a:gd name="T10" fmla="*/ 13 w 14"/>
                <a:gd name="T11" fmla="*/ 0 h 27"/>
                <a:gd name="T12" fmla="*/ 14 w 14"/>
                <a:gd name="T13" fmla="*/ 0 h 27"/>
                <a:gd name="T14" fmla="*/ 14 w 14"/>
                <a:gd name="T15" fmla="*/ 5 h 27"/>
                <a:gd name="T16" fmla="*/ 13 w 14"/>
                <a:gd name="T17" fmla="*/ 5 h 27"/>
                <a:gd name="T18" fmla="*/ 6 w 14"/>
                <a:gd name="T19" fmla="*/ 11 h 27"/>
                <a:gd name="T20" fmla="*/ 5 w 14"/>
                <a:gd name="T21" fmla="*/ 16 h 27"/>
                <a:gd name="T22" fmla="*/ 5 w 14"/>
                <a:gd name="T23" fmla="*/ 27 h 27"/>
                <a:gd name="T24" fmla="*/ 0 w 14"/>
                <a:gd name="T25" fmla="*/ 27 h 27"/>
                <a:gd name="T26" fmla="*/ 0 w 14"/>
                <a:gd name="T2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3"/>
                    <a:pt x="9" y="0"/>
                    <a:pt x="1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3" y="5"/>
                  </a:cubicBezTo>
                  <a:cubicBezTo>
                    <a:pt x="10" y="5"/>
                    <a:pt x="7" y="7"/>
                    <a:pt x="6" y="11"/>
                  </a:cubicBezTo>
                  <a:cubicBezTo>
                    <a:pt x="5" y="13"/>
                    <a:pt x="5" y="14"/>
                    <a:pt x="5" y="16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2"/>
            <p:cNvSpPr>
              <a:spLocks/>
            </p:cNvSpPr>
            <p:nvPr/>
          </p:nvSpPr>
          <p:spPr bwMode="auto">
            <a:xfrm>
              <a:off x="5002" y="2201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5 w 20"/>
                <a:gd name="T5" fmla="*/ 20 h 27"/>
                <a:gd name="T6" fmla="*/ 1 w 20"/>
                <a:gd name="T7" fmla="*/ 7 h 27"/>
                <a:gd name="T8" fmla="*/ 11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1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3" y="23"/>
                    <a:pt x="15" y="22"/>
                    <a:pt x="15" y="20"/>
                  </a:cubicBezTo>
                  <a:cubicBezTo>
                    <a:pt x="15" y="15"/>
                    <a:pt x="1" y="16"/>
                    <a:pt x="1" y="7"/>
                  </a:cubicBezTo>
                  <a:cubicBezTo>
                    <a:pt x="1" y="2"/>
                    <a:pt x="5" y="0"/>
                    <a:pt x="11" y="0"/>
                  </a:cubicBezTo>
                  <a:cubicBezTo>
                    <a:pt x="17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1" y="4"/>
                  </a:cubicBezTo>
                  <a:cubicBezTo>
                    <a:pt x="8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AutoShape 3">
            <a:extLst>
              <a:ext uri="{FF2B5EF4-FFF2-40B4-BE49-F238E27FC236}">
                <a16:creationId xmlns:a16="http://schemas.microsoft.com/office/drawing/2014/main" id="{CD71958B-96E1-40CB-8BCF-25405CC81AD0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3552825" y="2592388"/>
            <a:ext cx="5086350" cy="26368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80924B2B-A3AD-4F5E-96F8-3C1AA5B03A5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443413" y="4727575"/>
            <a:ext cx="3295650" cy="492125"/>
          </a:xfrm>
          <a:custGeom>
            <a:avLst/>
            <a:gdLst>
              <a:gd name="T0" fmla="*/ 372 w 377"/>
              <a:gd name="T1" fmla="*/ 3 h 56"/>
              <a:gd name="T2" fmla="*/ 377 w 377"/>
              <a:gd name="T3" fmla="*/ 5 h 56"/>
              <a:gd name="T4" fmla="*/ 368 w 377"/>
              <a:gd name="T5" fmla="*/ 54 h 56"/>
              <a:gd name="T6" fmla="*/ 369 w 377"/>
              <a:gd name="T7" fmla="*/ 56 h 56"/>
              <a:gd name="T8" fmla="*/ 363 w 377"/>
              <a:gd name="T9" fmla="*/ 3 h 56"/>
              <a:gd name="T10" fmla="*/ 358 w 377"/>
              <a:gd name="T11" fmla="*/ 4 h 56"/>
              <a:gd name="T12" fmla="*/ 363 w 377"/>
              <a:gd name="T13" fmla="*/ 5 h 56"/>
              <a:gd name="T14" fmla="*/ 360 w 377"/>
              <a:gd name="T15" fmla="*/ 45 h 56"/>
              <a:gd name="T16" fmla="*/ 332 w 377"/>
              <a:gd name="T17" fmla="*/ 42 h 56"/>
              <a:gd name="T18" fmla="*/ 328 w 377"/>
              <a:gd name="T19" fmla="*/ 44 h 56"/>
              <a:gd name="T20" fmla="*/ 351 w 377"/>
              <a:gd name="T21" fmla="*/ 29 h 56"/>
              <a:gd name="T22" fmla="*/ 328 w 377"/>
              <a:gd name="T23" fmla="*/ 0 h 56"/>
              <a:gd name="T24" fmla="*/ 318 w 377"/>
              <a:gd name="T25" fmla="*/ 41 h 56"/>
              <a:gd name="T26" fmla="*/ 309 w 377"/>
              <a:gd name="T27" fmla="*/ 40 h 56"/>
              <a:gd name="T28" fmla="*/ 308 w 377"/>
              <a:gd name="T29" fmla="*/ 3 h 56"/>
              <a:gd name="T30" fmla="*/ 302 w 377"/>
              <a:gd name="T31" fmla="*/ 17 h 56"/>
              <a:gd name="T32" fmla="*/ 274 w 377"/>
              <a:gd name="T33" fmla="*/ 22 h 56"/>
              <a:gd name="T34" fmla="*/ 295 w 377"/>
              <a:gd name="T35" fmla="*/ 25 h 56"/>
              <a:gd name="T36" fmla="*/ 274 w 377"/>
              <a:gd name="T37" fmla="*/ 0 h 56"/>
              <a:gd name="T38" fmla="*/ 248 w 377"/>
              <a:gd name="T39" fmla="*/ 15 h 56"/>
              <a:gd name="T40" fmla="*/ 253 w 377"/>
              <a:gd name="T41" fmla="*/ 45 h 56"/>
              <a:gd name="T42" fmla="*/ 261 w 377"/>
              <a:gd name="T43" fmla="*/ 40 h 56"/>
              <a:gd name="T44" fmla="*/ 243 w 377"/>
              <a:gd name="T45" fmla="*/ 29 h 56"/>
              <a:gd name="T46" fmla="*/ 261 w 377"/>
              <a:gd name="T47" fmla="*/ 18 h 56"/>
              <a:gd name="T48" fmla="*/ 231 w 377"/>
              <a:gd name="T49" fmla="*/ 1 h 56"/>
              <a:gd name="T50" fmla="*/ 228 w 377"/>
              <a:gd name="T51" fmla="*/ 5 h 56"/>
              <a:gd name="T52" fmla="*/ 232 w 377"/>
              <a:gd name="T53" fmla="*/ 3 h 56"/>
              <a:gd name="T54" fmla="*/ 195 w 377"/>
              <a:gd name="T55" fmla="*/ 30 h 56"/>
              <a:gd name="T56" fmla="*/ 215 w 377"/>
              <a:gd name="T57" fmla="*/ 37 h 56"/>
              <a:gd name="T58" fmla="*/ 215 w 377"/>
              <a:gd name="T59" fmla="*/ 18 h 56"/>
              <a:gd name="T60" fmla="*/ 195 w 377"/>
              <a:gd name="T61" fmla="*/ 41 h 56"/>
              <a:gd name="T62" fmla="*/ 164 w 377"/>
              <a:gd name="T63" fmla="*/ 45 h 56"/>
              <a:gd name="T64" fmla="*/ 135 w 377"/>
              <a:gd name="T65" fmla="*/ 40 h 56"/>
              <a:gd name="T66" fmla="*/ 149 w 377"/>
              <a:gd name="T67" fmla="*/ 40 h 56"/>
              <a:gd name="T68" fmla="*/ 153 w 377"/>
              <a:gd name="T69" fmla="*/ 20 h 56"/>
              <a:gd name="T70" fmla="*/ 134 w 377"/>
              <a:gd name="T71" fmla="*/ 20 h 56"/>
              <a:gd name="T72" fmla="*/ 151 w 377"/>
              <a:gd name="T73" fmla="*/ 25 h 56"/>
              <a:gd name="T74" fmla="*/ 134 w 377"/>
              <a:gd name="T75" fmla="*/ 43 h 56"/>
              <a:gd name="T76" fmla="*/ 152 w 377"/>
              <a:gd name="T77" fmla="*/ 44 h 56"/>
              <a:gd name="T78" fmla="*/ 121 w 377"/>
              <a:gd name="T79" fmla="*/ 17 h 56"/>
              <a:gd name="T80" fmla="*/ 125 w 377"/>
              <a:gd name="T81" fmla="*/ 14 h 56"/>
              <a:gd name="T82" fmla="*/ 114 w 377"/>
              <a:gd name="T83" fmla="*/ 14 h 56"/>
              <a:gd name="T84" fmla="*/ 102 w 377"/>
              <a:gd name="T85" fmla="*/ 26 h 56"/>
              <a:gd name="T86" fmla="*/ 87 w 377"/>
              <a:gd name="T87" fmla="*/ 15 h 56"/>
              <a:gd name="T88" fmla="*/ 93 w 377"/>
              <a:gd name="T89" fmla="*/ 45 h 56"/>
              <a:gd name="T90" fmla="*/ 102 w 377"/>
              <a:gd name="T91" fmla="*/ 40 h 56"/>
              <a:gd name="T92" fmla="*/ 82 w 377"/>
              <a:gd name="T93" fmla="*/ 29 h 56"/>
              <a:gd name="T94" fmla="*/ 97 w 377"/>
              <a:gd name="T95" fmla="*/ 15 h 56"/>
              <a:gd name="T96" fmla="*/ 62 w 377"/>
              <a:gd name="T97" fmla="*/ 39 h 56"/>
              <a:gd name="T98" fmla="*/ 59 w 377"/>
              <a:gd name="T99" fmla="*/ 45 h 56"/>
              <a:gd name="T100" fmla="*/ 14 w 377"/>
              <a:gd name="T101" fmla="*/ 41 h 56"/>
              <a:gd name="T102" fmla="*/ 21 w 377"/>
              <a:gd name="T103" fmla="*/ 3 h 56"/>
              <a:gd name="T104" fmla="*/ 36 w 377"/>
              <a:gd name="T105" fmla="*/ 7 h 56"/>
              <a:gd name="T106" fmla="*/ 2 w 377"/>
              <a:gd name="T107" fmla="*/ 32 h 56"/>
              <a:gd name="T108" fmla="*/ 42 w 377"/>
              <a:gd name="T109" fmla="*/ 23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77" h="56">
                <a:moveTo>
                  <a:pt x="377" y="3"/>
                </a:moveTo>
                <a:cubicBezTo>
                  <a:pt x="377" y="2"/>
                  <a:pt x="377" y="2"/>
                  <a:pt x="377" y="2"/>
                </a:cubicBezTo>
                <a:cubicBezTo>
                  <a:pt x="376" y="1"/>
                  <a:pt x="376" y="1"/>
                  <a:pt x="376" y="1"/>
                </a:cubicBezTo>
                <a:cubicBezTo>
                  <a:pt x="375" y="1"/>
                  <a:pt x="375" y="1"/>
                  <a:pt x="375" y="1"/>
                </a:cubicBezTo>
                <a:cubicBezTo>
                  <a:pt x="374" y="1"/>
                  <a:pt x="374" y="1"/>
                  <a:pt x="374" y="1"/>
                </a:cubicBezTo>
                <a:cubicBezTo>
                  <a:pt x="373" y="1"/>
                  <a:pt x="373" y="1"/>
                  <a:pt x="373" y="2"/>
                </a:cubicBezTo>
                <a:cubicBezTo>
                  <a:pt x="372" y="2"/>
                  <a:pt x="372" y="2"/>
                  <a:pt x="372" y="3"/>
                </a:cubicBezTo>
                <a:cubicBezTo>
                  <a:pt x="372" y="3"/>
                  <a:pt x="372" y="3"/>
                  <a:pt x="372" y="4"/>
                </a:cubicBezTo>
                <a:cubicBezTo>
                  <a:pt x="372" y="4"/>
                  <a:pt x="372" y="4"/>
                  <a:pt x="372" y="5"/>
                </a:cubicBezTo>
                <a:cubicBezTo>
                  <a:pt x="372" y="5"/>
                  <a:pt x="372" y="5"/>
                  <a:pt x="373" y="5"/>
                </a:cubicBezTo>
                <a:cubicBezTo>
                  <a:pt x="373" y="6"/>
                  <a:pt x="373" y="6"/>
                  <a:pt x="374" y="6"/>
                </a:cubicBezTo>
                <a:cubicBezTo>
                  <a:pt x="374" y="6"/>
                  <a:pt x="374" y="6"/>
                  <a:pt x="375" y="6"/>
                </a:cubicBezTo>
                <a:cubicBezTo>
                  <a:pt x="375" y="6"/>
                  <a:pt x="375" y="6"/>
                  <a:pt x="376" y="6"/>
                </a:cubicBezTo>
                <a:cubicBezTo>
                  <a:pt x="376" y="6"/>
                  <a:pt x="376" y="6"/>
                  <a:pt x="377" y="5"/>
                </a:cubicBezTo>
                <a:cubicBezTo>
                  <a:pt x="377" y="5"/>
                  <a:pt x="377" y="5"/>
                  <a:pt x="377" y="5"/>
                </a:cubicBezTo>
                <a:cubicBezTo>
                  <a:pt x="377" y="4"/>
                  <a:pt x="377" y="4"/>
                  <a:pt x="377" y="4"/>
                </a:cubicBezTo>
                <a:cubicBezTo>
                  <a:pt x="377" y="3"/>
                  <a:pt x="377" y="3"/>
                  <a:pt x="377" y="3"/>
                </a:cubicBezTo>
                <a:moveTo>
                  <a:pt x="373" y="14"/>
                </a:moveTo>
                <a:cubicBezTo>
                  <a:pt x="373" y="49"/>
                  <a:pt x="373" y="49"/>
                  <a:pt x="373" y="49"/>
                </a:cubicBezTo>
                <a:cubicBezTo>
                  <a:pt x="373" y="50"/>
                  <a:pt x="373" y="52"/>
                  <a:pt x="372" y="53"/>
                </a:cubicBezTo>
                <a:cubicBezTo>
                  <a:pt x="371" y="53"/>
                  <a:pt x="370" y="54"/>
                  <a:pt x="368" y="54"/>
                </a:cubicBezTo>
                <a:cubicBezTo>
                  <a:pt x="368" y="54"/>
                  <a:pt x="368" y="54"/>
                  <a:pt x="367" y="54"/>
                </a:cubicBezTo>
                <a:cubicBezTo>
                  <a:pt x="367" y="54"/>
                  <a:pt x="367" y="54"/>
                  <a:pt x="367" y="54"/>
                </a:cubicBezTo>
                <a:cubicBezTo>
                  <a:pt x="366" y="54"/>
                  <a:pt x="366" y="54"/>
                  <a:pt x="366" y="54"/>
                </a:cubicBezTo>
                <a:cubicBezTo>
                  <a:pt x="366" y="54"/>
                  <a:pt x="366" y="54"/>
                  <a:pt x="366" y="54"/>
                </a:cubicBezTo>
                <a:cubicBezTo>
                  <a:pt x="366" y="56"/>
                  <a:pt x="366" y="56"/>
                  <a:pt x="366" y="56"/>
                </a:cubicBezTo>
                <a:cubicBezTo>
                  <a:pt x="366" y="56"/>
                  <a:pt x="367" y="56"/>
                  <a:pt x="367" y="56"/>
                </a:cubicBezTo>
                <a:cubicBezTo>
                  <a:pt x="368" y="56"/>
                  <a:pt x="368" y="56"/>
                  <a:pt x="369" y="56"/>
                </a:cubicBezTo>
                <a:cubicBezTo>
                  <a:pt x="370" y="56"/>
                  <a:pt x="371" y="56"/>
                  <a:pt x="372" y="56"/>
                </a:cubicBezTo>
                <a:cubicBezTo>
                  <a:pt x="373" y="55"/>
                  <a:pt x="374" y="55"/>
                  <a:pt x="374" y="54"/>
                </a:cubicBezTo>
                <a:cubicBezTo>
                  <a:pt x="375" y="53"/>
                  <a:pt x="375" y="53"/>
                  <a:pt x="376" y="52"/>
                </a:cubicBezTo>
                <a:cubicBezTo>
                  <a:pt x="376" y="51"/>
                  <a:pt x="376" y="50"/>
                  <a:pt x="376" y="49"/>
                </a:cubicBezTo>
                <a:cubicBezTo>
                  <a:pt x="376" y="14"/>
                  <a:pt x="376" y="14"/>
                  <a:pt x="376" y="14"/>
                </a:cubicBezTo>
                <a:lnTo>
                  <a:pt x="373" y="14"/>
                </a:lnTo>
                <a:close/>
                <a:moveTo>
                  <a:pt x="363" y="3"/>
                </a:moveTo>
                <a:cubicBezTo>
                  <a:pt x="363" y="2"/>
                  <a:pt x="363" y="2"/>
                  <a:pt x="363" y="2"/>
                </a:cubicBezTo>
                <a:cubicBezTo>
                  <a:pt x="363" y="1"/>
                  <a:pt x="362" y="1"/>
                  <a:pt x="362" y="1"/>
                </a:cubicBezTo>
                <a:cubicBezTo>
                  <a:pt x="362" y="1"/>
                  <a:pt x="361" y="1"/>
                  <a:pt x="361" y="1"/>
                </a:cubicBezTo>
                <a:cubicBezTo>
                  <a:pt x="361" y="1"/>
                  <a:pt x="360" y="1"/>
                  <a:pt x="360" y="1"/>
                </a:cubicBezTo>
                <a:cubicBezTo>
                  <a:pt x="360" y="1"/>
                  <a:pt x="359" y="1"/>
                  <a:pt x="359" y="2"/>
                </a:cubicBezTo>
                <a:cubicBezTo>
                  <a:pt x="359" y="2"/>
                  <a:pt x="359" y="2"/>
                  <a:pt x="358" y="3"/>
                </a:cubicBezTo>
                <a:cubicBezTo>
                  <a:pt x="358" y="3"/>
                  <a:pt x="358" y="3"/>
                  <a:pt x="358" y="4"/>
                </a:cubicBezTo>
                <a:cubicBezTo>
                  <a:pt x="358" y="4"/>
                  <a:pt x="358" y="4"/>
                  <a:pt x="358" y="5"/>
                </a:cubicBezTo>
                <a:cubicBezTo>
                  <a:pt x="359" y="5"/>
                  <a:pt x="359" y="5"/>
                  <a:pt x="359" y="5"/>
                </a:cubicBezTo>
                <a:cubicBezTo>
                  <a:pt x="359" y="6"/>
                  <a:pt x="360" y="6"/>
                  <a:pt x="360" y="6"/>
                </a:cubicBezTo>
                <a:cubicBezTo>
                  <a:pt x="360" y="6"/>
                  <a:pt x="361" y="6"/>
                  <a:pt x="361" y="6"/>
                </a:cubicBezTo>
                <a:cubicBezTo>
                  <a:pt x="361" y="6"/>
                  <a:pt x="362" y="6"/>
                  <a:pt x="362" y="6"/>
                </a:cubicBezTo>
                <a:cubicBezTo>
                  <a:pt x="362" y="6"/>
                  <a:pt x="363" y="6"/>
                  <a:pt x="363" y="5"/>
                </a:cubicBezTo>
                <a:cubicBezTo>
                  <a:pt x="363" y="5"/>
                  <a:pt x="363" y="5"/>
                  <a:pt x="363" y="5"/>
                </a:cubicBezTo>
                <a:cubicBezTo>
                  <a:pt x="364" y="4"/>
                  <a:pt x="364" y="4"/>
                  <a:pt x="364" y="4"/>
                </a:cubicBezTo>
                <a:cubicBezTo>
                  <a:pt x="364" y="3"/>
                  <a:pt x="364" y="3"/>
                  <a:pt x="363" y="3"/>
                </a:cubicBezTo>
                <a:moveTo>
                  <a:pt x="360" y="45"/>
                </a:moveTo>
                <a:cubicBezTo>
                  <a:pt x="362" y="45"/>
                  <a:pt x="362" y="45"/>
                  <a:pt x="362" y="45"/>
                </a:cubicBezTo>
                <a:cubicBezTo>
                  <a:pt x="362" y="14"/>
                  <a:pt x="362" y="14"/>
                  <a:pt x="362" y="14"/>
                </a:cubicBezTo>
                <a:cubicBezTo>
                  <a:pt x="360" y="14"/>
                  <a:pt x="360" y="14"/>
                  <a:pt x="360" y="14"/>
                </a:cubicBezTo>
                <a:lnTo>
                  <a:pt x="360" y="45"/>
                </a:lnTo>
                <a:close/>
                <a:moveTo>
                  <a:pt x="345" y="19"/>
                </a:moveTo>
                <a:cubicBezTo>
                  <a:pt x="347" y="21"/>
                  <a:pt x="348" y="25"/>
                  <a:pt x="348" y="29"/>
                </a:cubicBezTo>
                <a:cubicBezTo>
                  <a:pt x="348" y="31"/>
                  <a:pt x="348" y="33"/>
                  <a:pt x="347" y="35"/>
                </a:cubicBezTo>
                <a:cubicBezTo>
                  <a:pt x="347" y="36"/>
                  <a:pt x="346" y="38"/>
                  <a:pt x="345" y="39"/>
                </a:cubicBezTo>
                <a:cubicBezTo>
                  <a:pt x="344" y="40"/>
                  <a:pt x="343" y="41"/>
                  <a:pt x="342" y="42"/>
                </a:cubicBezTo>
                <a:cubicBezTo>
                  <a:pt x="340" y="43"/>
                  <a:pt x="339" y="43"/>
                  <a:pt x="337" y="43"/>
                </a:cubicBezTo>
                <a:cubicBezTo>
                  <a:pt x="335" y="43"/>
                  <a:pt x="334" y="43"/>
                  <a:pt x="332" y="42"/>
                </a:cubicBezTo>
                <a:cubicBezTo>
                  <a:pt x="331" y="41"/>
                  <a:pt x="329" y="40"/>
                  <a:pt x="328" y="38"/>
                </a:cubicBezTo>
                <a:cubicBezTo>
                  <a:pt x="328" y="22"/>
                  <a:pt x="328" y="22"/>
                  <a:pt x="328" y="22"/>
                </a:cubicBezTo>
                <a:cubicBezTo>
                  <a:pt x="329" y="20"/>
                  <a:pt x="331" y="19"/>
                  <a:pt x="333" y="18"/>
                </a:cubicBezTo>
                <a:cubicBezTo>
                  <a:pt x="334" y="17"/>
                  <a:pt x="336" y="16"/>
                  <a:pt x="338" y="16"/>
                </a:cubicBezTo>
                <a:cubicBezTo>
                  <a:pt x="341" y="16"/>
                  <a:pt x="344" y="17"/>
                  <a:pt x="345" y="19"/>
                </a:cubicBezTo>
                <a:moveTo>
                  <a:pt x="327" y="45"/>
                </a:moveTo>
                <a:cubicBezTo>
                  <a:pt x="328" y="45"/>
                  <a:pt x="328" y="45"/>
                  <a:pt x="328" y="44"/>
                </a:cubicBezTo>
                <a:cubicBezTo>
                  <a:pt x="328" y="40"/>
                  <a:pt x="328" y="40"/>
                  <a:pt x="328" y="40"/>
                </a:cubicBezTo>
                <a:cubicBezTo>
                  <a:pt x="329" y="42"/>
                  <a:pt x="330" y="43"/>
                  <a:pt x="332" y="44"/>
                </a:cubicBezTo>
                <a:cubicBezTo>
                  <a:pt x="334" y="45"/>
                  <a:pt x="335" y="45"/>
                  <a:pt x="338" y="45"/>
                </a:cubicBezTo>
                <a:cubicBezTo>
                  <a:pt x="340" y="45"/>
                  <a:pt x="342" y="45"/>
                  <a:pt x="343" y="44"/>
                </a:cubicBezTo>
                <a:cubicBezTo>
                  <a:pt x="345" y="43"/>
                  <a:pt x="346" y="42"/>
                  <a:pt x="347" y="41"/>
                </a:cubicBezTo>
                <a:cubicBezTo>
                  <a:pt x="349" y="39"/>
                  <a:pt x="349" y="37"/>
                  <a:pt x="350" y="35"/>
                </a:cubicBezTo>
                <a:cubicBezTo>
                  <a:pt x="351" y="33"/>
                  <a:pt x="351" y="31"/>
                  <a:pt x="351" y="29"/>
                </a:cubicBezTo>
                <a:cubicBezTo>
                  <a:pt x="351" y="26"/>
                  <a:pt x="351" y="24"/>
                  <a:pt x="350" y="22"/>
                </a:cubicBezTo>
                <a:cubicBezTo>
                  <a:pt x="350" y="20"/>
                  <a:pt x="349" y="19"/>
                  <a:pt x="348" y="18"/>
                </a:cubicBezTo>
                <a:cubicBezTo>
                  <a:pt x="347" y="16"/>
                  <a:pt x="346" y="15"/>
                  <a:pt x="344" y="15"/>
                </a:cubicBezTo>
                <a:cubicBezTo>
                  <a:pt x="343" y="14"/>
                  <a:pt x="341" y="14"/>
                  <a:pt x="339" y="14"/>
                </a:cubicBezTo>
                <a:cubicBezTo>
                  <a:pt x="337" y="14"/>
                  <a:pt x="335" y="14"/>
                  <a:pt x="333" y="15"/>
                </a:cubicBezTo>
                <a:cubicBezTo>
                  <a:pt x="331" y="16"/>
                  <a:pt x="330" y="18"/>
                  <a:pt x="328" y="19"/>
                </a:cubicBezTo>
                <a:cubicBezTo>
                  <a:pt x="328" y="0"/>
                  <a:pt x="328" y="0"/>
                  <a:pt x="328" y="0"/>
                </a:cubicBezTo>
                <a:cubicBezTo>
                  <a:pt x="325" y="0"/>
                  <a:pt x="325" y="0"/>
                  <a:pt x="325" y="0"/>
                </a:cubicBezTo>
                <a:cubicBezTo>
                  <a:pt x="325" y="45"/>
                  <a:pt x="325" y="45"/>
                  <a:pt x="325" y="45"/>
                </a:cubicBezTo>
                <a:lnTo>
                  <a:pt x="327" y="45"/>
                </a:lnTo>
                <a:close/>
                <a:moveTo>
                  <a:pt x="316" y="44"/>
                </a:moveTo>
                <a:cubicBezTo>
                  <a:pt x="317" y="44"/>
                  <a:pt x="318" y="43"/>
                  <a:pt x="319" y="42"/>
                </a:cubicBezTo>
                <a:cubicBezTo>
                  <a:pt x="318" y="41"/>
                  <a:pt x="318" y="41"/>
                  <a:pt x="318" y="41"/>
                </a:cubicBezTo>
                <a:cubicBezTo>
                  <a:pt x="318" y="41"/>
                  <a:pt x="318" y="41"/>
                  <a:pt x="318" y="41"/>
                </a:cubicBezTo>
                <a:cubicBezTo>
                  <a:pt x="318" y="41"/>
                  <a:pt x="318" y="41"/>
                  <a:pt x="317" y="41"/>
                </a:cubicBezTo>
                <a:cubicBezTo>
                  <a:pt x="317" y="41"/>
                  <a:pt x="317" y="42"/>
                  <a:pt x="316" y="42"/>
                </a:cubicBezTo>
                <a:cubicBezTo>
                  <a:pt x="316" y="42"/>
                  <a:pt x="316" y="42"/>
                  <a:pt x="315" y="43"/>
                </a:cubicBezTo>
                <a:cubicBezTo>
                  <a:pt x="314" y="43"/>
                  <a:pt x="314" y="43"/>
                  <a:pt x="313" y="43"/>
                </a:cubicBezTo>
                <a:cubicBezTo>
                  <a:pt x="313" y="43"/>
                  <a:pt x="312" y="43"/>
                  <a:pt x="311" y="43"/>
                </a:cubicBezTo>
                <a:cubicBezTo>
                  <a:pt x="311" y="42"/>
                  <a:pt x="310" y="42"/>
                  <a:pt x="310" y="42"/>
                </a:cubicBezTo>
                <a:cubicBezTo>
                  <a:pt x="310" y="41"/>
                  <a:pt x="309" y="41"/>
                  <a:pt x="309" y="40"/>
                </a:cubicBezTo>
                <a:cubicBezTo>
                  <a:pt x="309" y="40"/>
                  <a:pt x="309" y="39"/>
                  <a:pt x="309" y="38"/>
                </a:cubicBezTo>
                <a:cubicBezTo>
                  <a:pt x="309" y="17"/>
                  <a:pt x="309" y="17"/>
                  <a:pt x="309" y="17"/>
                </a:cubicBezTo>
                <a:cubicBezTo>
                  <a:pt x="319" y="17"/>
                  <a:pt x="319" y="17"/>
                  <a:pt x="319" y="17"/>
                </a:cubicBezTo>
                <a:cubicBezTo>
                  <a:pt x="319" y="15"/>
                  <a:pt x="319" y="15"/>
                  <a:pt x="319" y="15"/>
                </a:cubicBezTo>
                <a:cubicBezTo>
                  <a:pt x="309" y="15"/>
                  <a:pt x="309" y="15"/>
                  <a:pt x="309" y="15"/>
                </a:cubicBezTo>
                <a:cubicBezTo>
                  <a:pt x="309" y="3"/>
                  <a:pt x="309" y="3"/>
                  <a:pt x="309" y="3"/>
                </a:cubicBezTo>
                <a:cubicBezTo>
                  <a:pt x="308" y="3"/>
                  <a:pt x="308" y="3"/>
                  <a:pt x="308" y="3"/>
                </a:cubicBezTo>
                <a:cubicBezTo>
                  <a:pt x="307" y="3"/>
                  <a:pt x="307" y="3"/>
                  <a:pt x="307" y="4"/>
                </a:cubicBezTo>
                <a:cubicBezTo>
                  <a:pt x="307" y="4"/>
                  <a:pt x="307" y="4"/>
                  <a:pt x="307" y="4"/>
                </a:cubicBezTo>
                <a:cubicBezTo>
                  <a:pt x="306" y="15"/>
                  <a:pt x="306" y="15"/>
                  <a:pt x="306" y="15"/>
                </a:cubicBezTo>
                <a:cubicBezTo>
                  <a:pt x="301" y="15"/>
                  <a:pt x="301" y="15"/>
                  <a:pt x="301" y="15"/>
                </a:cubicBezTo>
                <a:cubicBezTo>
                  <a:pt x="301" y="17"/>
                  <a:pt x="301" y="17"/>
                  <a:pt x="301" y="17"/>
                </a:cubicBezTo>
                <a:cubicBezTo>
                  <a:pt x="301" y="17"/>
                  <a:pt x="301" y="17"/>
                  <a:pt x="301" y="17"/>
                </a:cubicBezTo>
                <a:cubicBezTo>
                  <a:pt x="301" y="17"/>
                  <a:pt x="301" y="17"/>
                  <a:pt x="302" y="17"/>
                </a:cubicBezTo>
                <a:cubicBezTo>
                  <a:pt x="306" y="17"/>
                  <a:pt x="306" y="17"/>
                  <a:pt x="306" y="17"/>
                </a:cubicBezTo>
                <a:cubicBezTo>
                  <a:pt x="306" y="38"/>
                  <a:pt x="306" y="38"/>
                  <a:pt x="306" y="38"/>
                </a:cubicBezTo>
                <a:cubicBezTo>
                  <a:pt x="306" y="41"/>
                  <a:pt x="307" y="42"/>
                  <a:pt x="308" y="44"/>
                </a:cubicBezTo>
                <a:cubicBezTo>
                  <a:pt x="309" y="45"/>
                  <a:pt x="310" y="45"/>
                  <a:pt x="313" y="45"/>
                </a:cubicBezTo>
                <a:cubicBezTo>
                  <a:pt x="314" y="45"/>
                  <a:pt x="315" y="45"/>
                  <a:pt x="316" y="44"/>
                </a:cubicBezTo>
                <a:moveTo>
                  <a:pt x="274" y="45"/>
                </a:moveTo>
                <a:cubicBezTo>
                  <a:pt x="274" y="22"/>
                  <a:pt x="274" y="22"/>
                  <a:pt x="274" y="22"/>
                </a:cubicBezTo>
                <a:cubicBezTo>
                  <a:pt x="275" y="20"/>
                  <a:pt x="277" y="19"/>
                  <a:pt x="278" y="18"/>
                </a:cubicBezTo>
                <a:cubicBezTo>
                  <a:pt x="280" y="17"/>
                  <a:pt x="282" y="16"/>
                  <a:pt x="284" y="16"/>
                </a:cubicBezTo>
                <a:cubicBezTo>
                  <a:pt x="287" y="16"/>
                  <a:pt x="289" y="17"/>
                  <a:pt x="290" y="18"/>
                </a:cubicBezTo>
                <a:cubicBezTo>
                  <a:pt x="291" y="20"/>
                  <a:pt x="292" y="22"/>
                  <a:pt x="292" y="25"/>
                </a:cubicBezTo>
                <a:cubicBezTo>
                  <a:pt x="292" y="45"/>
                  <a:pt x="292" y="45"/>
                  <a:pt x="292" y="45"/>
                </a:cubicBezTo>
                <a:cubicBezTo>
                  <a:pt x="295" y="45"/>
                  <a:pt x="295" y="45"/>
                  <a:pt x="295" y="45"/>
                </a:cubicBezTo>
                <a:cubicBezTo>
                  <a:pt x="295" y="25"/>
                  <a:pt x="295" y="25"/>
                  <a:pt x="295" y="25"/>
                </a:cubicBezTo>
                <a:cubicBezTo>
                  <a:pt x="295" y="23"/>
                  <a:pt x="295" y="22"/>
                  <a:pt x="294" y="20"/>
                </a:cubicBezTo>
                <a:cubicBezTo>
                  <a:pt x="294" y="19"/>
                  <a:pt x="293" y="18"/>
                  <a:pt x="292" y="17"/>
                </a:cubicBezTo>
                <a:cubicBezTo>
                  <a:pt x="291" y="16"/>
                  <a:pt x="290" y="15"/>
                  <a:pt x="289" y="14"/>
                </a:cubicBezTo>
                <a:cubicBezTo>
                  <a:pt x="288" y="14"/>
                  <a:pt x="286" y="14"/>
                  <a:pt x="285" y="14"/>
                </a:cubicBezTo>
                <a:cubicBezTo>
                  <a:pt x="282" y="14"/>
                  <a:pt x="280" y="14"/>
                  <a:pt x="278" y="15"/>
                </a:cubicBezTo>
                <a:cubicBezTo>
                  <a:pt x="277" y="16"/>
                  <a:pt x="275" y="18"/>
                  <a:pt x="274" y="19"/>
                </a:cubicBezTo>
                <a:cubicBezTo>
                  <a:pt x="274" y="0"/>
                  <a:pt x="274" y="0"/>
                  <a:pt x="274" y="0"/>
                </a:cubicBezTo>
                <a:cubicBezTo>
                  <a:pt x="271" y="0"/>
                  <a:pt x="271" y="0"/>
                  <a:pt x="271" y="0"/>
                </a:cubicBezTo>
                <a:cubicBezTo>
                  <a:pt x="271" y="45"/>
                  <a:pt x="271" y="45"/>
                  <a:pt x="271" y="45"/>
                </a:cubicBezTo>
                <a:lnTo>
                  <a:pt x="274" y="45"/>
                </a:lnTo>
                <a:close/>
                <a:moveTo>
                  <a:pt x="263" y="17"/>
                </a:moveTo>
                <a:cubicBezTo>
                  <a:pt x="262" y="16"/>
                  <a:pt x="261" y="15"/>
                  <a:pt x="259" y="15"/>
                </a:cubicBezTo>
                <a:cubicBezTo>
                  <a:pt x="257" y="14"/>
                  <a:pt x="256" y="14"/>
                  <a:pt x="254" y="14"/>
                </a:cubicBezTo>
                <a:cubicBezTo>
                  <a:pt x="251" y="14"/>
                  <a:pt x="249" y="14"/>
                  <a:pt x="248" y="15"/>
                </a:cubicBezTo>
                <a:cubicBezTo>
                  <a:pt x="246" y="16"/>
                  <a:pt x="245" y="17"/>
                  <a:pt x="243" y="18"/>
                </a:cubicBezTo>
                <a:cubicBezTo>
                  <a:pt x="242" y="19"/>
                  <a:pt x="241" y="21"/>
                  <a:pt x="241" y="23"/>
                </a:cubicBezTo>
                <a:cubicBezTo>
                  <a:pt x="240" y="25"/>
                  <a:pt x="240" y="27"/>
                  <a:pt x="240" y="29"/>
                </a:cubicBezTo>
                <a:cubicBezTo>
                  <a:pt x="240" y="32"/>
                  <a:pt x="240" y="34"/>
                  <a:pt x="241" y="36"/>
                </a:cubicBezTo>
                <a:cubicBezTo>
                  <a:pt x="241" y="38"/>
                  <a:pt x="242" y="40"/>
                  <a:pt x="243" y="41"/>
                </a:cubicBezTo>
                <a:cubicBezTo>
                  <a:pt x="245" y="42"/>
                  <a:pt x="246" y="43"/>
                  <a:pt x="248" y="44"/>
                </a:cubicBezTo>
                <a:cubicBezTo>
                  <a:pt x="249" y="45"/>
                  <a:pt x="251" y="45"/>
                  <a:pt x="253" y="45"/>
                </a:cubicBezTo>
                <a:cubicBezTo>
                  <a:pt x="254" y="45"/>
                  <a:pt x="255" y="45"/>
                  <a:pt x="256" y="45"/>
                </a:cubicBezTo>
                <a:cubicBezTo>
                  <a:pt x="257" y="45"/>
                  <a:pt x="258" y="44"/>
                  <a:pt x="259" y="44"/>
                </a:cubicBezTo>
                <a:cubicBezTo>
                  <a:pt x="260" y="44"/>
                  <a:pt x="261" y="43"/>
                  <a:pt x="262" y="43"/>
                </a:cubicBezTo>
                <a:cubicBezTo>
                  <a:pt x="262" y="42"/>
                  <a:pt x="263" y="41"/>
                  <a:pt x="263" y="41"/>
                </a:cubicBezTo>
                <a:cubicBezTo>
                  <a:pt x="263" y="40"/>
                  <a:pt x="263" y="40"/>
                  <a:pt x="263" y="40"/>
                </a:cubicBezTo>
                <a:cubicBezTo>
                  <a:pt x="263" y="40"/>
                  <a:pt x="262" y="40"/>
                  <a:pt x="262" y="40"/>
                </a:cubicBezTo>
                <a:cubicBezTo>
                  <a:pt x="262" y="40"/>
                  <a:pt x="262" y="40"/>
                  <a:pt x="261" y="40"/>
                </a:cubicBezTo>
                <a:cubicBezTo>
                  <a:pt x="261" y="40"/>
                  <a:pt x="260" y="41"/>
                  <a:pt x="260" y="41"/>
                </a:cubicBezTo>
                <a:cubicBezTo>
                  <a:pt x="259" y="42"/>
                  <a:pt x="258" y="42"/>
                  <a:pt x="257" y="42"/>
                </a:cubicBezTo>
                <a:cubicBezTo>
                  <a:pt x="256" y="43"/>
                  <a:pt x="255" y="43"/>
                  <a:pt x="253" y="43"/>
                </a:cubicBezTo>
                <a:cubicBezTo>
                  <a:pt x="252" y="43"/>
                  <a:pt x="250" y="43"/>
                  <a:pt x="249" y="42"/>
                </a:cubicBezTo>
                <a:cubicBezTo>
                  <a:pt x="248" y="41"/>
                  <a:pt x="247" y="41"/>
                  <a:pt x="246" y="39"/>
                </a:cubicBezTo>
                <a:cubicBezTo>
                  <a:pt x="245" y="38"/>
                  <a:pt x="244" y="37"/>
                  <a:pt x="244" y="35"/>
                </a:cubicBezTo>
                <a:cubicBezTo>
                  <a:pt x="243" y="34"/>
                  <a:pt x="243" y="32"/>
                  <a:pt x="243" y="29"/>
                </a:cubicBezTo>
                <a:cubicBezTo>
                  <a:pt x="243" y="27"/>
                  <a:pt x="243" y="26"/>
                  <a:pt x="244" y="24"/>
                </a:cubicBezTo>
                <a:cubicBezTo>
                  <a:pt x="244" y="22"/>
                  <a:pt x="245" y="21"/>
                  <a:pt x="246" y="20"/>
                </a:cubicBezTo>
                <a:cubicBezTo>
                  <a:pt x="247" y="18"/>
                  <a:pt x="248" y="18"/>
                  <a:pt x="249" y="17"/>
                </a:cubicBezTo>
                <a:cubicBezTo>
                  <a:pt x="251" y="16"/>
                  <a:pt x="252" y="16"/>
                  <a:pt x="254" y="16"/>
                </a:cubicBezTo>
                <a:cubicBezTo>
                  <a:pt x="255" y="16"/>
                  <a:pt x="256" y="16"/>
                  <a:pt x="257" y="16"/>
                </a:cubicBezTo>
                <a:cubicBezTo>
                  <a:pt x="258" y="17"/>
                  <a:pt x="259" y="17"/>
                  <a:pt x="259" y="17"/>
                </a:cubicBezTo>
                <a:cubicBezTo>
                  <a:pt x="260" y="18"/>
                  <a:pt x="260" y="18"/>
                  <a:pt x="261" y="18"/>
                </a:cubicBezTo>
                <a:cubicBezTo>
                  <a:pt x="261" y="18"/>
                  <a:pt x="261" y="19"/>
                  <a:pt x="262" y="19"/>
                </a:cubicBezTo>
                <a:cubicBezTo>
                  <a:pt x="262" y="19"/>
                  <a:pt x="262" y="19"/>
                  <a:pt x="262" y="19"/>
                </a:cubicBezTo>
                <a:cubicBezTo>
                  <a:pt x="262" y="18"/>
                  <a:pt x="262" y="18"/>
                  <a:pt x="262" y="18"/>
                </a:cubicBezTo>
                <a:lnTo>
                  <a:pt x="263" y="17"/>
                </a:lnTo>
                <a:close/>
                <a:moveTo>
                  <a:pt x="232" y="3"/>
                </a:moveTo>
                <a:cubicBezTo>
                  <a:pt x="232" y="2"/>
                  <a:pt x="232" y="2"/>
                  <a:pt x="232" y="2"/>
                </a:cubicBezTo>
                <a:cubicBezTo>
                  <a:pt x="231" y="1"/>
                  <a:pt x="231" y="1"/>
                  <a:pt x="231" y="1"/>
                </a:cubicBezTo>
                <a:cubicBezTo>
                  <a:pt x="230" y="1"/>
                  <a:pt x="230" y="1"/>
                  <a:pt x="230" y="1"/>
                </a:cubicBezTo>
                <a:cubicBezTo>
                  <a:pt x="229" y="1"/>
                  <a:pt x="229" y="1"/>
                  <a:pt x="229" y="1"/>
                </a:cubicBezTo>
                <a:cubicBezTo>
                  <a:pt x="228" y="1"/>
                  <a:pt x="228" y="1"/>
                  <a:pt x="228" y="2"/>
                </a:cubicBezTo>
                <a:cubicBezTo>
                  <a:pt x="228" y="2"/>
                  <a:pt x="227" y="2"/>
                  <a:pt x="227" y="3"/>
                </a:cubicBezTo>
                <a:cubicBezTo>
                  <a:pt x="227" y="3"/>
                  <a:pt x="227" y="3"/>
                  <a:pt x="227" y="4"/>
                </a:cubicBezTo>
                <a:cubicBezTo>
                  <a:pt x="227" y="4"/>
                  <a:pt x="227" y="4"/>
                  <a:pt x="227" y="5"/>
                </a:cubicBezTo>
                <a:cubicBezTo>
                  <a:pt x="227" y="5"/>
                  <a:pt x="228" y="5"/>
                  <a:pt x="228" y="5"/>
                </a:cubicBezTo>
                <a:cubicBezTo>
                  <a:pt x="228" y="6"/>
                  <a:pt x="228" y="6"/>
                  <a:pt x="229" y="6"/>
                </a:cubicBezTo>
                <a:cubicBezTo>
                  <a:pt x="229" y="6"/>
                  <a:pt x="229" y="6"/>
                  <a:pt x="230" y="6"/>
                </a:cubicBezTo>
                <a:cubicBezTo>
                  <a:pt x="230" y="6"/>
                  <a:pt x="230" y="6"/>
                  <a:pt x="231" y="6"/>
                </a:cubicBezTo>
                <a:cubicBezTo>
                  <a:pt x="231" y="6"/>
                  <a:pt x="231" y="6"/>
                  <a:pt x="232" y="5"/>
                </a:cubicBezTo>
                <a:cubicBezTo>
                  <a:pt x="232" y="5"/>
                  <a:pt x="232" y="5"/>
                  <a:pt x="232" y="5"/>
                </a:cubicBezTo>
                <a:cubicBezTo>
                  <a:pt x="232" y="4"/>
                  <a:pt x="232" y="4"/>
                  <a:pt x="232" y="4"/>
                </a:cubicBezTo>
                <a:cubicBezTo>
                  <a:pt x="232" y="3"/>
                  <a:pt x="232" y="3"/>
                  <a:pt x="232" y="3"/>
                </a:cubicBezTo>
                <a:moveTo>
                  <a:pt x="228" y="45"/>
                </a:moveTo>
                <a:cubicBezTo>
                  <a:pt x="231" y="45"/>
                  <a:pt x="231" y="45"/>
                  <a:pt x="231" y="45"/>
                </a:cubicBezTo>
                <a:cubicBezTo>
                  <a:pt x="231" y="14"/>
                  <a:pt x="231" y="14"/>
                  <a:pt x="231" y="14"/>
                </a:cubicBezTo>
                <a:cubicBezTo>
                  <a:pt x="228" y="14"/>
                  <a:pt x="228" y="14"/>
                  <a:pt x="228" y="14"/>
                </a:cubicBezTo>
                <a:lnTo>
                  <a:pt x="228" y="45"/>
                </a:lnTo>
                <a:close/>
                <a:moveTo>
                  <a:pt x="198" y="40"/>
                </a:moveTo>
                <a:cubicBezTo>
                  <a:pt x="196" y="37"/>
                  <a:pt x="195" y="34"/>
                  <a:pt x="195" y="30"/>
                </a:cubicBezTo>
                <a:cubicBezTo>
                  <a:pt x="195" y="28"/>
                  <a:pt x="195" y="26"/>
                  <a:pt x="196" y="24"/>
                </a:cubicBezTo>
                <a:cubicBezTo>
                  <a:pt x="196" y="22"/>
                  <a:pt x="197" y="21"/>
                  <a:pt x="198" y="20"/>
                </a:cubicBezTo>
                <a:cubicBezTo>
                  <a:pt x="199" y="19"/>
                  <a:pt x="200" y="18"/>
                  <a:pt x="201" y="17"/>
                </a:cubicBezTo>
                <a:cubicBezTo>
                  <a:pt x="203" y="16"/>
                  <a:pt x="204" y="16"/>
                  <a:pt x="206" y="16"/>
                </a:cubicBezTo>
                <a:cubicBezTo>
                  <a:pt x="208" y="16"/>
                  <a:pt x="210" y="16"/>
                  <a:pt x="211" y="17"/>
                </a:cubicBezTo>
                <a:cubicBezTo>
                  <a:pt x="212" y="18"/>
                  <a:pt x="214" y="19"/>
                  <a:pt x="215" y="21"/>
                </a:cubicBezTo>
                <a:cubicBezTo>
                  <a:pt x="215" y="37"/>
                  <a:pt x="215" y="37"/>
                  <a:pt x="215" y="37"/>
                </a:cubicBezTo>
                <a:cubicBezTo>
                  <a:pt x="214" y="39"/>
                  <a:pt x="212" y="40"/>
                  <a:pt x="210" y="41"/>
                </a:cubicBezTo>
                <a:cubicBezTo>
                  <a:pt x="209" y="42"/>
                  <a:pt x="207" y="43"/>
                  <a:pt x="205" y="43"/>
                </a:cubicBezTo>
                <a:cubicBezTo>
                  <a:pt x="202" y="43"/>
                  <a:pt x="199" y="42"/>
                  <a:pt x="198" y="40"/>
                </a:cubicBezTo>
                <a:moveTo>
                  <a:pt x="218" y="45"/>
                </a:moveTo>
                <a:cubicBezTo>
                  <a:pt x="218" y="0"/>
                  <a:pt x="218" y="0"/>
                  <a:pt x="218" y="0"/>
                </a:cubicBezTo>
                <a:cubicBezTo>
                  <a:pt x="215" y="0"/>
                  <a:pt x="215" y="0"/>
                  <a:pt x="215" y="0"/>
                </a:cubicBezTo>
                <a:cubicBezTo>
                  <a:pt x="215" y="18"/>
                  <a:pt x="215" y="18"/>
                  <a:pt x="215" y="18"/>
                </a:cubicBezTo>
                <a:cubicBezTo>
                  <a:pt x="214" y="17"/>
                  <a:pt x="212" y="16"/>
                  <a:pt x="211" y="15"/>
                </a:cubicBezTo>
                <a:cubicBezTo>
                  <a:pt x="209" y="14"/>
                  <a:pt x="208" y="14"/>
                  <a:pt x="206" y="14"/>
                </a:cubicBezTo>
                <a:cubicBezTo>
                  <a:pt x="203" y="14"/>
                  <a:pt x="201" y="14"/>
                  <a:pt x="200" y="15"/>
                </a:cubicBezTo>
                <a:cubicBezTo>
                  <a:pt x="198" y="16"/>
                  <a:pt x="197" y="17"/>
                  <a:pt x="196" y="18"/>
                </a:cubicBezTo>
                <a:cubicBezTo>
                  <a:pt x="195" y="20"/>
                  <a:pt x="194" y="21"/>
                  <a:pt x="193" y="23"/>
                </a:cubicBezTo>
                <a:cubicBezTo>
                  <a:pt x="192" y="25"/>
                  <a:pt x="192" y="27"/>
                  <a:pt x="192" y="30"/>
                </a:cubicBezTo>
                <a:cubicBezTo>
                  <a:pt x="192" y="35"/>
                  <a:pt x="193" y="39"/>
                  <a:pt x="195" y="41"/>
                </a:cubicBezTo>
                <a:cubicBezTo>
                  <a:pt x="197" y="44"/>
                  <a:pt x="200" y="45"/>
                  <a:pt x="204" y="45"/>
                </a:cubicBezTo>
                <a:cubicBezTo>
                  <a:pt x="206" y="45"/>
                  <a:pt x="208" y="45"/>
                  <a:pt x="210" y="44"/>
                </a:cubicBezTo>
                <a:cubicBezTo>
                  <a:pt x="212" y="42"/>
                  <a:pt x="214" y="41"/>
                  <a:pt x="215" y="39"/>
                </a:cubicBezTo>
                <a:cubicBezTo>
                  <a:pt x="215" y="44"/>
                  <a:pt x="215" y="44"/>
                  <a:pt x="215" y="44"/>
                </a:cubicBezTo>
                <a:cubicBezTo>
                  <a:pt x="215" y="45"/>
                  <a:pt x="216" y="45"/>
                  <a:pt x="216" y="45"/>
                </a:cubicBezTo>
                <a:lnTo>
                  <a:pt x="218" y="45"/>
                </a:lnTo>
                <a:close/>
                <a:moveTo>
                  <a:pt x="164" y="45"/>
                </a:moveTo>
                <a:cubicBezTo>
                  <a:pt x="167" y="45"/>
                  <a:pt x="167" y="45"/>
                  <a:pt x="167" y="45"/>
                </a:cubicBezTo>
                <a:cubicBezTo>
                  <a:pt x="167" y="0"/>
                  <a:pt x="167" y="0"/>
                  <a:pt x="167" y="0"/>
                </a:cubicBezTo>
                <a:cubicBezTo>
                  <a:pt x="164" y="0"/>
                  <a:pt x="164" y="0"/>
                  <a:pt x="164" y="0"/>
                </a:cubicBezTo>
                <a:lnTo>
                  <a:pt x="164" y="45"/>
                </a:lnTo>
                <a:close/>
                <a:moveTo>
                  <a:pt x="138" y="43"/>
                </a:moveTo>
                <a:cubicBezTo>
                  <a:pt x="137" y="43"/>
                  <a:pt x="137" y="42"/>
                  <a:pt x="136" y="42"/>
                </a:cubicBezTo>
                <a:cubicBezTo>
                  <a:pt x="136" y="41"/>
                  <a:pt x="135" y="41"/>
                  <a:pt x="135" y="40"/>
                </a:cubicBezTo>
                <a:cubicBezTo>
                  <a:pt x="134" y="39"/>
                  <a:pt x="134" y="38"/>
                  <a:pt x="134" y="37"/>
                </a:cubicBezTo>
                <a:cubicBezTo>
                  <a:pt x="134" y="36"/>
                  <a:pt x="135" y="35"/>
                  <a:pt x="135" y="34"/>
                </a:cubicBezTo>
                <a:cubicBezTo>
                  <a:pt x="136" y="33"/>
                  <a:pt x="137" y="33"/>
                  <a:pt x="138" y="32"/>
                </a:cubicBezTo>
                <a:cubicBezTo>
                  <a:pt x="140" y="32"/>
                  <a:pt x="141" y="31"/>
                  <a:pt x="143" y="31"/>
                </a:cubicBezTo>
                <a:cubicBezTo>
                  <a:pt x="146" y="30"/>
                  <a:pt x="148" y="30"/>
                  <a:pt x="151" y="30"/>
                </a:cubicBezTo>
                <a:cubicBezTo>
                  <a:pt x="151" y="38"/>
                  <a:pt x="151" y="38"/>
                  <a:pt x="151" y="38"/>
                </a:cubicBezTo>
                <a:cubicBezTo>
                  <a:pt x="150" y="39"/>
                  <a:pt x="150" y="39"/>
                  <a:pt x="149" y="40"/>
                </a:cubicBezTo>
                <a:cubicBezTo>
                  <a:pt x="148" y="41"/>
                  <a:pt x="147" y="41"/>
                  <a:pt x="146" y="42"/>
                </a:cubicBezTo>
                <a:cubicBezTo>
                  <a:pt x="146" y="42"/>
                  <a:pt x="145" y="43"/>
                  <a:pt x="144" y="43"/>
                </a:cubicBezTo>
                <a:cubicBezTo>
                  <a:pt x="143" y="43"/>
                  <a:pt x="142" y="43"/>
                  <a:pt x="140" y="43"/>
                </a:cubicBezTo>
                <a:cubicBezTo>
                  <a:pt x="140" y="43"/>
                  <a:pt x="139" y="43"/>
                  <a:pt x="138" y="43"/>
                </a:cubicBezTo>
                <a:moveTo>
                  <a:pt x="154" y="45"/>
                </a:moveTo>
                <a:cubicBezTo>
                  <a:pt x="154" y="25"/>
                  <a:pt x="154" y="25"/>
                  <a:pt x="154" y="25"/>
                </a:cubicBezTo>
                <a:cubicBezTo>
                  <a:pt x="154" y="23"/>
                  <a:pt x="154" y="22"/>
                  <a:pt x="153" y="20"/>
                </a:cubicBezTo>
                <a:cubicBezTo>
                  <a:pt x="153" y="19"/>
                  <a:pt x="152" y="18"/>
                  <a:pt x="151" y="17"/>
                </a:cubicBezTo>
                <a:cubicBezTo>
                  <a:pt x="151" y="16"/>
                  <a:pt x="150" y="15"/>
                  <a:pt x="148" y="14"/>
                </a:cubicBezTo>
                <a:cubicBezTo>
                  <a:pt x="147" y="14"/>
                  <a:pt x="146" y="14"/>
                  <a:pt x="144" y="14"/>
                </a:cubicBezTo>
                <a:cubicBezTo>
                  <a:pt x="142" y="14"/>
                  <a:pt x="140" y="14"/>
                  <a:pt x="138" y="15"/>
                </a:cubicBezTo>
                <a:cubicBezTo>
                  <a:pt x="136" y="16"/>
                  <a:pt x="135" y="17"/>
                  <a:pt x="133" y="18"/>
                </a:cubicBezTo>
                <a:cubicBezTo>
                  <a:pt x="134" y="19"/>
                  <a:pt x="134" y="19"/>
                  <a:pt x="134" y="19"/>
                </a:cubicBezTo>
                <a:cubicBezTo>
                  <a:pt x="134" y="20"/>
                  <a:pt x="134" y="20"/>
                  <a:pt x="134" y="20"/>
                </a:cubicBezTo>
                <a:cubicBezTo>
                  <a:pt x="134" y="20"/>
                  <a:pt x="134" y="20"/>
                  <a:pt x="134" y="20"/>
                </a:cubicBezTo>
                <a:cubicBezTo>
                  <a:pt x="135" y="20"/>
                  <a:pt x="135" y="20"/>
                  <a:pt x="136" y="19"/>
                </a:cubicBezTo>
                <a:cubicBezTo>
                  <a:pt x="136" y="19"/>
                  <a:pt x="137" y="18"/>
                  <a:pt x="137" y="18"/>
                </a:cubicBezTo>
                <a:cubicBezTo>
                  <a:pt x="138" y="17"/>
                  <a:pt x="139" y="17"/>
                  <a:pt x="140" y="17"/>
                </a:cubicBezTo>
                <a:cubicBezTo>
                  <a:pt x="141" y="16"/>
                  <a:pt x="142" y="16"/>
                  <a:pt x="144" y="16"/>
                </a:cubicBezTo>
                <a:cubicBezTo>
                  <a:pt x="146" y="16"/>
                  <a:pt x="148" y="17"/>
                  <a:pt x="149" y="18"/>
                </a:cubicBezTo>
                <a:cubicBezTo>
                  <a:pt x="150" y="20"/>
                  <a:pt x="151" y="22"/>
                  <a:pt x="151" y="25"/>
                </a:cubicBezTo>
                <a:cubicBezTo>
                  <a:pt x="151" y="28"/>
                  <a:pt x="151" y="28"/>
                  <a:pt x="151" y="28"/>
                </a:cubicBezTo>
                <a:cubicBezTo>
                  <a:pt x="148" y="28"/>
                  <a:pt x="145" y="28"/>
                  <a:pt x="142" y="29"/>
                </a:cubicBezTo>
                <a:cubicBezTo>
                  <a:pt x="140" y="29"/>
                  <a:pt x="138" y="30"/>
                  <a:pt x="136" y="31"/>
                </a:cubicBezTo>
                <a:cubicBezTo>
                  <a:pt x="134" y="32"/>
                  <a:pt x="133" y="33"/>
                  <a:pt x="133" y="34"/>
                </a:cubicBezTo>
                <a:cubicBezTo>
                  <a:pt x="132" y="35"/>
                  <a:pt x="131" y="36"/>
                  <a:pt x="131" y="37"/>
                </a:cubicBezTo>
                <a:cubicBezTo>
                  <a:pt x="131" y="39"/>
                  <a:pt x="132" y="40"/>
                  <a:pt x="132" y="41"/>
                </a:cubicBezTo>
                <a:cubicBezTo>
                  <a:pt x="133" y="42"/>
                  <a:pt x="133" y="43"/>
                  <a:pt x="134" y="43"/>
                </a:cubicBezTo>
                <a:cubicBezTo>
                  <a:pt x="135" y="44"/>
                  <a:pt x="136" y="45"/>
                  <a:pt x="137" y="45"/>
                </a:cubicBezTo>
                <a:cubicBezTo>
                  <a:pt x="138" y="45"/>
                  <a:pt x="139" y="45"/>
                  <a:pt x="140" y="45"/>
                </a:cubicBezTo>
                <a:cubicBezTo>
                  <a:pt x="141" y="45"/>
                  <a:pt x="142" y="45"/>
                  <a:pt x="143" y="45"/>
                </a:cubicBezTo>
                <a:cubicBezTo>
                  <a:pt x="144" y="45"/>
                  <a:pt x="145" y="44"/>
                  <a:pt x="146" y="44"/>
                </a:cubicBezTo>
                <a:cubicBezTo>
                  <a:pt x="147" y="43"/>
                  <a:pt x="148" y="43"/>
                  <a:pt x="149" y="42"/>
                </a:cubicBezTo>
                <a:cubicBezTo>
                  <a:pt x="149" y="42"/>
                  <a:pt x="150" y="41"/>
                  <a:pt x="151" y="40"/>
                </a:cubicBezTo>
                <a:cubicBezTo>
                  <a:pt x="152" y="44"/>
                  <a:pt x="152" y="44"/>
                  <a:pt x="152" y="44"/>
                </a:cubicBezTo>
                <a:cubicBezTo>
                  <a:pt x="152" y="45"/>
                  <a:pt x="152" y="45"/>
                  <a:pt x="153" y="45"/>
                </a:cubicBezTo>
                <a:lnTo>
                  <a:pt x="154" y="45"/>
                </a:lnTo>
                <a:close/>
                <a:moveTo>
                  <a:pt x="116" y="45"/>
                </a:moveTo>
                <a:cubicBezTo>
                  <a:pt x="116" y="25"/>
                  <a:pt x="116" y="25"/>
                  <a:pt x="116" y="25"/>
                </a:cubicBezTo>
                <a:cubicBezTo>
                  <a:pt x="116" y="24"/>
                  <a:pt x="117" y="22"/>
                  <a:pt x="117" y="21"/>
                </a:cubicBezTo>
                <a:cubicBezTo>
                  <a:pt x="118" y="20"/>
                  <a:pt x="118" y="19"/>
                  <a:pt x="119" y="19"/>
                </a:cubicBezTo>
                <a:cubicBezTo>
                  <a:pt x="120" y="18"/>
                  <a:pt x="121" y="17"/>
                  <a:pt x="121" y="17"/>
                </a:cubicBezTo>
                <a:cubicBezTo>
                  <a:pt x="122" y="17"/>
                  <a:pt x="123" y="16"/>
                  <a:pt x="125" y="16"/>
                </a:cubicBezTo>
                <a:cubicBezTo>
                  <a:pt x="125" y="16"/>
                  <a:pt x="126" y="17"/>
                  <a:pt x="127" y="17"/>
                </a:cubicBezTo>
                <a:cubicBezTo>
                  <a:pt x="127" y="17"/>
                  <a:pt x="128" y="17"/>
                  <a:pt x="128" y="17"/>
                </a:cubicBezTo>
                <a:cubicBezTo>
                  <a:pt x="128" y="17"/>
                  <a:pt x="128" y="17"/>
                  <a:pt x="128" y="16"/>
                </a:cubicBezTo>
                <a:cubicBezTo>
                  <a:pt x="129" y="14"/>
                  <a:pt x="129" y="14"/>
                  <a:pt x="129" y="14"/>
                </a:cubicBezTo>
                <a:cubicBezTo>
                  <a:pt x="128" y="14"/>
                  <a:pt x="128" y="14"/>
                  <a:pt x="127" y="14"/>
                </a:cubicBezTo>
                <a:cubicBezTo>
                  <a:pt x="126" y="14"/>
                  <a:pt x="126" y="14"/>
                  <a:pt x="125" y="14"/>
                </a:cubicBezTo>
                <a:cubicBezTo>
                  <a:pt x="124" y="14"/>
                  <a:pt x="123" y="14"/>
                  <a:pt x="122" y="14"/>
                </a:cubicBezTo>
                <a:cubicBezTo>
                  <a:pt x="121" y="15"/>
                  <a:pt x="120" y="15"/>
                  <a:pt x="119" y="16"/>
                </a:cubicBezTo>
                <a:cubicBezTo>
                  <a:pt x="118" y="16"/>
                  <a:pt x="118" y="17"/>
                  <a:pt x="117" y="18"/>
                </a:cubicBezTo>
                <a:cubicBezTo>
                  <a:pt x="116" y="19"/>
                  <a:pt x="116" y="20"/>
                  <a:pt x="115" y="22"/>
                </a:cubicBezTo>
                <a:cubicBezTo>
                  <a:pt x="115" y="15"/>
                  <a:pt x="115" y="15"/>
                  <a:pt x="115" y="15"/>
                </a:cubicBezTo>
                <a:cubicBezTo>
                  <a:pt x="115" y="15"/>
                  <a:pt x="115" y="15"/>
                  <a:pt x="115" y="14"/>
                </a:cubicBezTo>
                <a:cubicBezTo>
                  <a:pt x="115" y="14"/>
                  <a:pt x="115" y="14"/>
                  <a:pt x="114" y="14"/>
                </a:cubicBezTo>
                <a:cubicBezTo>
                  <a:pt x="113" y="14"/>
                  <a:pt x="113" y="14"/>
                  <a:pt x="113" y="14"/>
                </a:cubicBezTo>
                <a:cubicBezTo>
                  <a:pt x="113" y="45"/>
                  <a:pt x="113" y="45"/>
                  <a:pt x="113" y="45"/>
                </a:cubicBezTo>
                <a:lnTo>
                  <a:pt x="116" y="45"/>
                </a:lnTo>
                <a:close/>
                <a:moveTo>
                  <a:pt x="96" y="17"/>
                </a:moveTo>
                <a:cubicBezTo>
                  <a:pt x="98" y="17"/>
                  <a:pt x="99" y="18"/>
                  <a:pt x="99" y="19"/>
                </a:cubicBezTo>
                <a:cubicBezTo>
                  <a:pt x="100" y="20"/>
                  <a:pt x="101" y="21"/>
                  <a:pt x="101" y="22"/>
                </a:cubicBezTo>
                <a:cubicBezTo>
                  <a:pt x="102" y="23"/>
                  <a:pt x="102" y="25"/>
                  <a:pt x="102" y="26"/>
                </a:cubicBezTo>
                <a:cubicBezTo>
                  <a:pt x="82" y="26"/>
                  <a:pt x="82" y="26"/>
                  <a:pt x="82" y="26"/>
                </a:cubicBezTo>
                <a:cubicBezTo>
                  <a:pt x="82" y="25"/>
                  <a:pt x="82" y="23"/>
                  <a:pt x="83" y="22"/>
                </a:cubicBezTo>
                <a:cubicBezTo>
                  <a:pt x="83" y="21"/>
                  <a:pt x="84" y="20"/>
                  <a:pt x="85" y="19"/>
                </a:cubicBezTo>
                <a:cubicBezTo>
                  <a:pt x="86" y="18"/>
                  <a:pt x="87" y="17"/>
                  <a:pt x="88" y="17"/>
                </a:cubicBezTo>
                <a:cubicBezTo>
                  <a:pt x="90" y="16"/>
                  <a:pt x="91" y="16"/>
                  <a:pt x="93" y="16"/>
                </a:cubicBezTo>
                <a:cubicBezTo>
                  <a:pt x="94" y="16"/>
                  <a:pt x="95" y="16"/>
                  <a:pt x="96" y="17"/>
                </a:cubicBezTo>
                <a:moveTo>
                  <a:pt x="87" y="15"/>
                </a:moveTo>
                <a:cubicBezTo>
                  <a:pt x="85" y="16"/>
                  <a:pt x="84" y="17"/>
                  <a:pt x="82" y="18"/>
                </a:cubicBezTo>
                <a:cubicBezTo>
                  <a:pt x="81" y="19"/>
                  <a:pt x="80" y="21"/>
                  <a:pt x="80" y="23"/>
                </a:cubicBezTo>
                <a:cubicBezTo>
                  <a:pt x="79" y="25"/>
                  <a:pt x="79" y="27"/>
                  <a:pt x="79" y="29"/>
                </a:cubicBezTo>
                <a:cubicBezTo>
                  <a:pt x="79" y="31"/>
                  <a:pt x="79" y="34"/>
                  <a:pt x="80" y="36"/>
                </a:cubicBezTo>
                <a:cubicBezTo>
                  <a:pt x="80" y="38"/>
                  <a:pt x="81" y="40"/>
                  <a:pt x="83" y="41"/>
                </a:cubicBezTo>
                <a:cubicBezTo>
                  <a:pt x="84" y="42"/>
                  <a:pt x="85" y="43"/>
                  <a:pt x="87" y="44"/>
                </a:cubicBezTo>
                <a:cubicBezTo>
                  <a:pt x="89" y="45"/>
                  <a:pt x="91" y="45"/>
                  <a:pt x="93" y="45"/>
                </a:cubicBezTo>
                <a:cubicBezTo>
                  <a:pt x="94" y="45"/>
                  <a:pt x="95" y="45"/>
                  <a:pt x="96" y="45"/>
                </a:cubicBezTo>
                <a:cubicBezTo>
                  <a:pt x="97" y="45"/>
                  <a:pt x="98" y="44"/>
                  <a:pt x="99" y="44"/>
                </a:cubicBezTo>
                <a:cubicBezTo>
                  <a:pt x="100" y="44"/>
                  <a:pt x="101" y="43"/>
                  <a:pt x="102" y="43"/>
                </a:cubicBezTo>
                <a:cubicBezTo>
                  <a:pt x="103" y="42"/>
                  <a:pt x="104" y="41"/>
                  <a:pt x="104" y="41"/>
                </a:cubicBezTo>
                <a:cubicBezTo>
                  <a:pt x="103" y="40"/>
                  <a:pt x="103" y="40"/>
                  <a:pt x="103" y="40"/>
                </a:cubicBezTo>
                <a:cubicBezTo>
                  <a:pt x="103" y="40"/>
                  <a:pt x="103" y="40"/>
                  <a:pt x="103" y="40"/>
                </a:cubicBezTo>
                <a:cubicBezTo>
                  <a:pt x="102" y="40"/>
                  <a:pt x="102" y="40"/>
                  <a:pt x="102" y="40"/>
                </a:cubicBezTo>
                <a:cubicBezTo>
                  <a:pt x="101" y="40"/>
                  <a:pt x="101" y="41"/>
                  <a:pt x="100" y="41"/>
                </a:cubicBezTo>
                <a:cubicBezTo>
                  <a:pt x="99" y="42"/>
                  <a:pt x="98" y="42"/>
                  <a:pt x="97" y="42"/>
                </a:cubicBezTo>
                <a:cubicBezTo>
                  <a:pt x="96" y="43"/>
                  <a:pt x="94" y="43"/>
                  <a:pt x="93" y="43"/>
                </a:cubicBezTo>
                <a:cubicBezTo>
                  <a:pt x="91" y="43"/>
                  <a:pt x="90" y="43"/>
                  <a:pt x="88" y="42"/>
                </a:cubicBezTo>
                <a:cubicBezTo>
                  <a:pt x="87" y="41"/>
                  <a:pt x="86" y="40"/>
                  <a:pt x="85" y="39"/>
                </a:cubicBezTo>
                <a:cubicBezTo>
                  <a:pt x="84" y="38"/>
                  <a:pt x="83" y="37"/>
                  <a:pt x="82" y="35"/>
                </a:cubicBezTo>
                <a:cubicBezTo>
                  <a:pt x="82" y="33"/>
                  <a:pt x="82" y="31"/>
                  <a:pt x="82" y="29"/>
                </a:cubicBezTo>
                <a:cubicBezTo>
                  <a:pt x="82" y="28"/>
                  <a:pt x="82" y="28"/>
                  <a:pt x="82" y="28"/>
                </a:cubicBezTo>
                <a:cubicBezTo>
                  <a:pt x="104" y="28"/>
                  <a:pt x="104" y="28"/>
                  <a:pt x="104" y="28"/>
                </a:cubicBezTo>
                <a:cubicBezTo>
                  <a:pt x="104" y="28"/>
                  <a:pt x="104" y="28"/>
                  <a:pt x="105" y="28"/>
                </a:cubicBezTo>
                <a:cubicBezTo>
                  <a:pt x="105" y="28"/>
                  <a:pt x="105" y="28"/>
                  <a:pt x="105" y="27"/>
                </a:cubicBezTo>
                <a:cubicBezTo>
                  <a:pt x="105" y="25"/>
                  <a:pt x="104" y="23"/>
                  <a:pt x="104" y="21"/>
                </a:cubicBezTo>
                <a:cubicBezTo>
                  <a:pt x="103" y="20"/>
                  <a:pt x="102" y="18"/>
                  <a:pt x="101" y="17"/>
                </a:cubicBezTo>
                <a:cubicBezTo>
                  <a:pt x="100" y="16"/>
                  <a:pt x="99" y="15"/>
                  <a:pt x="97" y="15"/>
                </a:cubicBezTo>
                <a:cubicBezTo>
                  <a:pt x="96" y="14"/>
                  <a:pt x="94" y="14"/>
                  <a:pt x="93" y="14"/>
                </a:cubicBezTo>
                <a:cubicBezTo>
                  <a:pt x="90" y="14"/>
                  <a:pt x="88" y="14"/>
                  <a:pt x="87" y="15"/>
                </a:cubicBezTo>
                <a:moveTo>
                  <a:pt x="75" y="14"/>
                </a:moveTo>
                <a:cubicBezTo>
                  <a:pt x="73" y="14"/>
                  <a:pt x="73" y="14"/>
                  <a:pt x="73" y="14"/>
                </a:cubicBezTo>
                <a:cubicBezTo>
                  <a:pt x="73" y="14"/>
                  <a:pt x="72" y="14"/>
                  <a:pt x="72" y="14"/>
                </a:cubicBezTo>
                <a:cubicBezTo>
                  <a:pt x="72" y="14"/>
                  <a:pt x="72" y="15"/>
                  <a:pt x="72" y="15"/>
                </a:cubicBezTo>
                <a:cubicBezTo>
                  <a:pt x="62" y="39"/>
                  <a:pt x="62" y="39"/>
                  <a:pt x="62" y="39"/>
                </a:cubicBezTo>
                <a:cubicBezTo>
                  <a:pt x="61" y="40"/>
                  <a:pt x="61" y="41"/>
                  <a:pt x="61" y="42"/>
                </a:cubicBezTo>
                <a:cubicBezTo>
                  <a:pt x="61" y="41"/>
                  <a:pt x="60" y="40"/>
                  <a:pt x="60" y="39"/>
                </a:cubicBezTo>
                <a:cubicBezTo>
                  <a:pt x="50" y="15"/>
                  <a:pt x="50" y="15"/>
                  <a:pt x="50" y="15"/>
                </a:cubicBezTo>
                <a:cubicBezTo>
                  <a:pt x="50" y="15"/>
                  <a:pt x="50" y="15"/>
                  <a:pt x="50" y="14"/>
                </a:cubicBezTo>
                <a:cubicBezTo>
                  <a:pt x="49" y="14"/>
                  <a:pt x="49" y="14"/>
                  <a:pt x="49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59" y="45"/>
                  <a:pt x="59" y="45"/>
                  <a:pt x="59" y="45"/>
                </a:cubicBezTo>
                <a:cubicBezTo>
                  <a:pt x="62" y="45"/>
                  <a:pt x="62" y="45"/>
                  <a:pt x="62" y="45"/>
                </a:cubicBezTo>
                <a:lnTo>
                  <a:pt x="75" y="14"/>
                </a:lnTo>
                <a:close/>
                <a:moveTo>
                  <a:pt x="38" y="31"/>
                </a:moveTo>
                <a:cubicBezTo>
                  <a:pt x="37" y="34"/>
                  <a:pt x="35" y="36"/>
                  <a:pt x="34" y="37"/>
                </a:cubicBezTo>
                <a:cubicBezTo>
                  <a:pt x="32" y="39"/>
                  <a:pt x="31" y="40"/>
                  <a:pt x="28" y="41"/>
                </a:cubicBezTo>
                <a:cubicBezTo>
                  <a:pt x="26" y="42"/>
                  <a:pt x="24" y="43"/>
                  <a:pt x="21" y="43"/>
                </a:cubicBezTo>
                <a:cubicBezTo>
                  <a:pt x="19" y="43"/>
                  <a:pt x="16" y="42"/>
                  <a:pt x="14" y="41"/>
                </a:cubicBezTo>
                <a:cubicBezTo>
                  <a:pt x="12" y="40"/>
                  <a:pt x="10" y="39"/>
                  <a:pt x="9" y="37"/>
                </a:cubicBezTo>
                <a:cubicBezTo>
                  <a:pt x="7" y="36"/>
                  <a:pt x="6" y="34"/>
                  <a:pt x="5" y="31"/>
                </a:cubicBezTo>
                <a:cubicBezTo>
                  <a:pt x="4" y="29"/>
                  <a:pt x="4" y="26"/>
                  <a:pt x="4" y="23"/>
                </a:cubicBezTo>
                <a:cubicBezTo>
                  <a:pt x="4" y="20"/>
                  <a:pt x="4" y="17"/>
                  <a:pt x="5" y="15"/>
                </a:cubicBezTo>
                <a:cubicBezTo>
                  <a:pt x="6" y="12"/>
                  <a:pt x="7" y="10"/>
                  <a:pt x="9" y="9"/>
                </a:cubicBezTo>
                <a:cubicBezTo>
                  <a:pt x="10" y="7"/>
                  <a:pt x="12" y="6"/>
                  <a:pt x="14" y="5"/>
                </a:cubicBezTo>
                <a:cubicBezTo>
                  <a:pt x="16" y="4"/>
                  <a:pt x="19" y="3"/>
                  <a:pt x="21" y="3"/>
                </a:cubicBezTo>
                <a:cubicBezTo>
                  <a:pt x="24" y="3"/>
                  <a:pt x="26" y="4"/>
                  <a:pt x="28" y="5"/>
                </a:cubicBezTo>
                <a:cubicBezTo>
                  <a:pt x="31" y="6"/>
                  <a:pt x="32" y="7"/>
                  <a:pt x="34" y="9"/>
                </a:cubicBezTo>
                <a:cubicBezTo>
                  <a:pt x="35" y="10"/>
                  <a:pt x="37" y="12"/>
                  <a:pt x="38" y="15"/>
                </a:cubicBezTo>
                <a:cubicBezTo>
                  <a:pt x="38" y="17"/>
                  <a:pt x="39" y="20"/>
                  <a:pt x="39" y="23"/>
                </a:cubicBezTo>
                <a:cubicBezTo>
                  <a:pt x="39" y="26"/>
                  <a:pt x="38" y="29"/>
                  <a:pt x="38" y="31"/>
                </a:cubicBezTo>
                <a:moveTo>
                  <a:pt x="41" y="14"/>
                </a:moveTo>
                <a:cubicBezTo>
                  <a:pt x="40" y="11"/>
                  <a:pt x="38" y="9"/>
                  <a:pt x="36" y="7"/>
                </a:cubicBezTo>
                <a:cubicBezTo>
                  <a:pt x="34" y="5"/>
                  <a:pt x="32" y="3"/>
                  <a:pt x="30" y="2"/>
                </a:cubicBezTo>
                <a:cubicBezTo>
                  <a:pt x="27" y="1"/>
                  <a:pt x="24" y="1"/>
                  <a:pt x="21" y="1"/>
                </a:cubicBezTo>
                <a:cubicBezTo>
                  <a:pt x="18" y="1"/>
                  <a:pt x="15" y="1"/>
                  <a:pt x="13" y="2"/>
                </a:cubicBezTo>
                <a:cubicBezTo>
                  <a:pt x="10" y="3"/>
                  <a:pt x="8" y="5"/>
                  <a:pt x="6" y="7"/>
                </a:cubicBezTo>
                <a:cubicBezTo>
                  <a:pt x="4" y="9"/>
                  <a:pt x="3" y="11"/>
                  <a:pt x="2" y="14"/>
                </a:cubicBezTo>
                <a:cubicBezTo>
                  <a:pt x="1" y="17"/>
                  <a:pt x="0" y="20"/>
                  <a:pt x="0" y="23"/>
                </a:cubicBezTo>
                <a:cubicBezTo>
                  <a:pt x="0" y="26"/>
                  <a:pt x="1" y="29"/>
                  <a:pt x="2" y="32"/>
                </a:cubicBezTo>
                <a:cubicBezTo>
                  <a:pt x="3" y="35"/>
                  <a:pt x="4" y="37"/>
                  <a:pt x="6" y="39"/>
                </a:cubicBezTo>
                <a:cubicBezTo>
                  <a:pt x="8" y="41"/>
                  <a:pt x="10" y="43"/>
                  <a:pt x="13" y="44"/>
                </a:cubicBezTo>
                <a:cubicBezTo>
                  <a:pt x="15" y="45"/>
                  <a:pt x="18" y="45"/>
                  <a:pt x="21" y="45"/>
                </a:cubicBezTo>
                <a:cubicBezTo>
                  <a:pt x="24" y="45"/>
                  <a:pt x="27" y="45"/>
                  <a:pt x="30" y="44"/>
                </a:cubicBezTo>
                <a:cubicBezTo>
                  <a:pt x="32" y="43"/>
                  <a:pt x="34" y="41"/>
                  <a:pt x="36" y="39"/>
                </a:cubicBezTo>
                <a:cubicBezTo>
                  <a:pt x="38" y="37"/>
                  <a:pt x="40" y="35"/>
                  <a:pt x="41" y="32"/>
                </a:cubicBezTo>
                <a:cubicBezTo>
                  <a:pt x="42" y="29"/>
                  <a:pt x="42" y="26"/>
                  <a:pt x="42" y="23"/>
                </a:cubicBezTo>
                <a:cubicBezTo>
                  <a:pt x="42" y="20"/>
                  <a:pt x="42" y="17"/>
                  <a:pt x="41" y="14"/>
                </a:cubicBezTo>
              </a:path>
            </a:pathLst>
          </a:custGeom>
          <a:solidFill>
            <a:schemeClr val="bg1"/>
          </a:solidFill>
          <a:ln>
            <a:noFill/>
          </a:ln>
          <a:effectLst>
            <a:outerShdw blurRad="1016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69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 L -0.09649 0 " pathEditMode="relative" rAng="0" ptsTypes="AA">
                                      <p:cBhvr>
                                        <p:cTn id="12" dur="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3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Plaats hier uw titel</a:t>
            </a:r>
            <a:endParaRPr lang="en-US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pPr/>
              <a:t>14-2-2024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6" name="Tekstvak 5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REFERENTIES</a:t>
            </a:r>
          </a:p>
        </p:txBody>
      </p:sp>
      <p:sp>
        <p:nvSpPr>
          <p:cNvPr id="7" name="Rechthoek 6"/>
          <p:cNvSpPr/>
          <p:nvPr userDrawn="1"/>
        </p:nvSpPr>
        <p:spPr>
          <a:xfrm>
            <a:off x="698500" y="1599511"/>
            <a:ext cx="2527464" cy="1370486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/>
          <p:cNvSpPr/>
          <p:nvPr userDrawn="1"/>
        </p:nvSpPr>
        <p:spPr>
          <a:xfrm>
            <a:off x="3447702" y="1599511"/>
            <a:ext cx="2527464" cy="1370486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/>
          <p:cNvSpPr/>
          <p:nvPr userDrawn="1"/>
        </p:nvSpPr>
        <p:spPr>
          <a:xfrm>
            <a:off x="6196904" y="1599511"/>
            <a:ext cx="2527464" cy="1370486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 9"/>
          <p:cNvSpPr/>
          <p:nvPr userDrawn="1"/>
        </p:nvSpPr>
        <p:spPr>
          <a:xfrm>
            <a:off x="8946106" y="1599511"/>
            <a:ext cx="2527464" cy="1370486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/>
          <p:cNvSpPr/>
          <p:nvPr userDrawn="1"/>
        </p:nvSpPr>
        <p:spPr>
          <a:xfrm>
            <a:off x="698500" y="3183944"/>
            <a:ext cx="2527464" cy="1370486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/>
          <p:cNvSpPr/>
          <p:nvPr userDrawn="1"/>
        </p:nvSpPr>
        <p:spPr>
          <a:xfrm>
            <a:off x="3447702" y="3183944"/>
            <a:ext cx="2527464" cy="1370486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/>
          <p:cNvSpPr/>
          <p:nvPr userDrawn="1"/>
        </p:nvSpPr>
        <p:spPr>
          <a:xfrm>
            <a:off x="6196904" y="3183944"/>
            <a:ext cx="2527464" cy="1370486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hthoek 14"/>
          <p:cNvSpPr/>
          <p:nvPr userDrawn="1"/>
        </p:nvSpPr>
        <p:spPr>
          <a:xfrm>
            <a:off x="8946106" y="3183944"/>
            <a:ext cx="2527464" cy="1370486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hthoek 16"/>
          <p:cNvSpPr/>
          <p:nvPr userDrawn="1"/>
        </p:nvSpPr>
        <p:spPr>
          <a:xfrm>
            <a:off x="698500" y="4768377"/>
            <a:ext cx="2527464" cy="1370486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Rechthoek 17"/>
          <p:cNvSpPr/>
          <p:nvPr userDrawn="1"/>
        </p:nvSpPr>
        <p:spPr>
          <a:xfrm>
            <a:off x="3447702" y="4768377"/>
            <a:ext cx="2527464" cy="1370486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Rechthoek 18"/>
          <p:cNvSpPr/>
          <p:nvPr userDrawn="1"/>
        </p:nvSpPr>
        <p:spPr>
          <a:xfrm>
            <a:off x="6196904" y="4768377"/>
            <a:ext cx="2527464" cy="1370486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hthoek 19"/>
          <p:cNvSpPr/>
          <p:nvPr userDrawn="1"/>
        </p:nvSpPr>
        <p:spPr>
          <a:xfrm>
            <a:off x="8946106" y="4768377"/>
            <a:ext cx="2527464" cy="1370486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Tijdelijke aanduiding voor afbeelding 40"/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970670" y="1838325"/>
            <a:ext cx="1983124" cy="892858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800" i="1"/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23" name="Tijdelijke aanduiding voor afbeelding 40"/>
          <p:cNvSpPr>
            <a:spLocks noGrp="1"/>
          </p:cNvSpPr>
          <p:nvPr userDrawn="1">
            <p:ph type="pic" sz="quarter" idx="15" hasCustomPrompt="1"/>
          </p:nvPr>
        </p:nvSpPr>
        <p:spPr>
          <a:xfrm>
            <a:off x="3719872" y="1838325"/>
            <a:ext cx="1983124" cy="892858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800" i="1"/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24" name="Tijdelijke aanduiding voor afbeelding 40"/>
          <p:cNvSpPr>
            <a:spLocks noGrp="1"/>
          </p:cNvSpPr>
          <p:nvPr userDrawn="1">
            <p:ph type="pic" sz="quarter" idx="16" hasCustomPrompt="1"/>
          </p:nvPr>
        </p:nvSpPr>
        <p:spPr>
          <a:xfrm>
            <a:off x="6469074" y="1838325"/>
            <a:ext cx="1983124" cy="892858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800" i="1"/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25" name="Tijdelijke aanduiding voor afbeelding 40"/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9218276" y="1838325"/>
            <a:ext cx="1983124" cy="892858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800" i="1"/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27" name="Tijdelijke aanduiding voor afbeelding 40"/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970670" y="3422758"/>
            <a:ext cx="1983124" cy="892858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800" i="1"/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28" name="Tijdelijke aanduiding voor afbeelding 40"/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3719872" y="3422758"/>
            <a:ext cx="1983124" cy="892858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800" i="1"/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29" name="Tijdelijke aanduiding voor afbeelding 40"/>
          <p:cNvSpPr>
            <a:spLocks noGrp="1"/>
          </p:cNvSpPr>
          <p:nvPr userDrawn="1">
            <p:ph type="pic" sz="quarter" idx="21" hasCustomPrompt="1"/>
          </p:nvPr>
        </p:nvSpPr>
        <p:spPr>
          <a:xfrm>
            <a:off x="6469074" y="3422758"/>
            <a:ext cx="1983124" cy="892858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800" i="1"/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30" name="Tijdelijke aanduiding voor afbeelding 40"/>
          <p:cNvSpPr>
            <a:spLocks noGrp="1"/>
          </p:cNvSpPr>
          <p:nvPr userDrawn="1">
            <p:ph type="pic" sz="quarter" idx="22" hasCustomPrompt="1"/>
          </p:nvPr>
        </p:nvSpPr>
        <p:spPr>
          <a:xfrm>
            <a:off x="9218276" y="3422758"/>
            <a:ext cx="1983124" cy="892858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800" i="1"/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32" name="Tijdelijke aanduiding voor afbeelding 40"/>
          <p:cNvSpPr>
            <a:spLocks noGrp="1"/>
          </p:cNvSpPr>
          <p:nvPr userDrawn="1">
            <p:ph type="pic" sz="quarter" idx="24" hasCustomPrompt="1"/>
          </p:nvPr>
        </p:nvSpPr>
        <p:spPr>
          <a:xfrm>
            <a:off x="970670" y="5007191"/>
            <a:ext cx="1983124" cy="892858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800" i="1"/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33" name="Tijdelijke aanduiding voor afbeelding 40"/>
          <p:cNvSpPr>
            <a:spLocks noGrp="1"/>
          </p:cNvSpPr>
          <p:nvPr userDrawn="1">
            <p:ph type="pic" sz="quarter" idx="25" hasCustomPrompt="1"/>
          </p:nvPr>
        </p:nvSpPr>
        <p:spPr>
          <a:xfrm>
            <a:off x="3719872" y="5007191"/>
            <a:ext cx="1983124" cy="892858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800" i="1"/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34" name="Tijdelijke aanduiding voor afbeelding 40"/>
          <p:cNvSpPr>
            <a:spLocks noGrp="1"/>
          </p:cNvSpPr>
          <p:nvPr userDrawn="1">
            <p:ph type="pic" sz="quarter" idx="26" hasCustomPrompt="1"/>
          </p:nvPr>
        </p:nvSpPr>
        <p:spPr>
          <a:xfrm>
            <a:off x="6469074" y="5007191"/>
            <a:ext cx="1983124" cy="892858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800" i="1"/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35" name="Tijdelijke aanduiding voor afbeelding 40"/>
          <p:cNvSpPr>
            <a:spLocks noGrp="1"/>
          </p:cNvSpPr>
          <p:nvPr userDrawn="1">
            <p:ph type="pic" sz="quarter" idx="27" hasCustomPrompt="1"/>
          </p:nvPr>
        </p:nvSpPr>
        <p:spPr>
          <a:xfrm>
            <a:off x="9218276" y="5007191"/>
            <a:ext cx="1983124" cy="892858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800" i="1"/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grpSp>
        <p:nvGrpSpPr>
          <p:cNvPr id="97" name="Instructie">
            <a:extLst>
              <a:ext uri="{FF2B5EF4-FFF2-40B4-BE49-F238E27FC236}">
                <a16:creationId xmlns:a16="http://schemas.microsoft.com/office/drawing/2014/main" id="{C5F91DF2-ED62-4705-8D56-6B801B799CCE}"/>
              </a:ext>
            </a:extLst>
          </p:cNvPr>
          <p:cNvGrpSpPr/>
          <p:nvPr userDrawn="1"/>
        </p:nvGrpSpPr>
        <p:grpSpPr>
          <a:xfrm>
            <a:off x="12385632" y="0"/>
            <a:ext cx="3189647" cy="6718205"/>
            <a:chOff x="12385632" y="0"/>
            <a:chExt cx="3189647" cy="6718205"/>
          </a:xfrm>
        </p:grpSpPr>
        <p:cxnSp>
          <p:nvCxnSpPr>
            <p:cNvPr id="98" name="Rechte verbindingslijn 97">
              <a:extLst>
                <a:ext uri="{FF2B5EF4-FFF2-40B4-BE49-F238E27FC236}">
                  <a16:creationId xmlns:a16="http://schemas.microsoft.com/office/drawing/2014/main" id="{29C1D599-2B76-4FBF-B5CB-DC36E38C44C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6764" y="429352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9" name="Ovaal 98">
              <a:extLst>
                <a:ext uri="{FF2B5EF4-FFF2-40B4-BE49-F238E27FC236}">
                  <a16:creationId xmlns:a16="http://schemas.microsoft.com/office/drawing/2014/main" id="{BCE3A359-045F-4E3A-A2AE-D2033D289052}"/>
                </a:ext>
              </a:extLst>
            </p:cNvPr>
            <p:cNvSpPr/>
            <p:nvPr userDrawn="1"/>
          </p:nvSpPr>
          <p:spPr>
            <a:xfrm>
              <a:off x="12385632" y="441527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100" name="Rechthoek 99">
              <a:extLst>
                <a:ext uri="{FF2B5EF4-FFF2-40B4-BE49-F238E27FC236}">
                  <a16:creationId xmlns:a16="http://schemas.microsoft.com/office/drawing/2014/main" id="{870093A1-4878-48F9-8F44-DFEDE9FE5B6C}"/>
                </a:ext>
              </a:extLst>
            </p:cNvPr>
            <p:cNvSpPr/>
            <p:nvPr userDrawn="1"/>
          </p:nvSpPr>
          <p:spPr>
            <a:xfrm>
              <a:off x="12751314" y="4481340"/>
              <a:ext cx="2817996" cy="62591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het logo precies in het afbeeldingskader te krijgen, klik op het pijltje onder de knop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kies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‘Aanpassen’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01" name="Groep 100">
              <a:extLst>
                <a:ext uri="{FF2B5EF4-FFF2-40B4-BE49-F238E27FC236}">
                  <a16:creationId xmlns:a16="http://schemas.microsoft.com/office/drawing/2014/main" id="{9BD3F972-B166-4396-8EC3-DECFD1092497}"/>
                </a:ext>
              </a:extLst>
            </p:cNvPr>
            <p:cNvGrpSpPr/>
            <p:nvPr userDrawn="1"/>
          </p:nvGrpSpPr>
          <p:grpSpPr>
            <a:xfrm>
              <a:off x="12751312" y="5032287"/>
              <a:ext cx="1499406" cy="678267"/>
              <a:chOff x="12757283" y="5191603"/>
              <a:chExt cx="1499406" cy="678267"/>
            </a:xfrm>
          </p:grpSpPr>
          <p:sp>
            <p:nvSpPr>
              <p:cNvPr id="212" name="Rechthoek 211">
                <a:extLst>
                  <a:ext uri="{FF2B5EF4-FFF2-40B4-BE49-F238E27FC236}">
                    <a16:creationId xmlns:a16="http://schemas.microsoft.com/office/drawing/2014/main" id="{86FE2468-A7AC-42B0-8BE3-6A7A2A656414}"/>
                  </a:ext>
                </a:extLst>
              </p:cNvPr>
              <p:cNvSpPr/>
              <p:nvPr userDrawn="1"/>
            </p:nvSpPr>
            <p:spPr>
              <a:xfrm>
                <a:off x="12757283" y="5191603"/>
                <a:ext cx="1499406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" name="Rechthoek 212">
                <a:extLst>
                  <a:ext uri="{FF2B5EF4-FFF2-40B4-BE49-F238E27FC236}">
                    <a16:creationId xmlns:a16="http://schemas.microsoft.com/office/drawing/2014/main" id="{D21BB3B9-CD0B-400E-9657-97019F07CFE2}"/>
                  </a:ext>
                </a:extLst>
              </p:cNvPr>
              <p:cNvSpPr/>
              <p:nvPr userDrawn="1"/>
            </p:nvSpPr>
            <p:spPr>
              <a:xfrm>
                <a:off x="12768263" y="5502992"/>
                <a:ext cx="1481137" cy="262014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4" name="Tekstvak 213">
                <a:extLst>
                  <a:ext uri="{FF2B5EF4-FFF2-40B4-BE49-F238E27FC236}">
                    <a16:creationId xmlns:a16="http://schemas.microsoft.com/office/drawing/2014/main" id="{4526C22D-2CAC-4C39-90AF-B60729E8798E}"/>
                  </a:ext>
                </a:extLst>
              </p:cNvPr>
              <p:cNvSpPr txBox="1"/>
              <p:nvPr userDrawn="1"/>
            </p:nvSpPr>
            <p:spPr>
              <a:xfrm>
                <a:off x="12997648" y="5230713"/>
                <a:ext cx="957818" cy="21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Opvullen</a:t>
                </a:r>
              </a:p>
            </p:txBody>
          </p:sp>
          <p:sp>
            <p:nvSpPr>
              <p:cNvPr id="215" name="Tekstvak 214">
                <a:extLst>
                  <a:ext uri="{FF2B5EF4-FFF2-40B4-BE49-F238E27FC236}">
                    <a16:creationId xmlns:a16="http://schemas.microsoft.com/office/drawing/2014/main" id="{812080F6-9D02-4B32-B18B-F759B1AD3689}"/>
                  </a:ext>
                </a:extLst>
              </p:cNvPr>
              <p:cNvSpPr txBox="1"/>
              <p:nvPr userDrawn="1"/>
            </p:nvSpPr>
            <p:spPr>
              <a:xfrm>
                <a:off x="12984219" y="5551839"/>
                <a:ext cx="1045804" cy="21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Aanpassen</a:t>
                </a:r>
              </a:p>
            </p:txBody>
          </p:sp>
          <p:pic>
            <p:nvPicPr>
              <p:cNvPr id="216" name="Picture 3">
                <a:extLst>
                  <a:ext uri="{FF2B5EF4-FFF2-40B4-BE49-F238E27FC236}">
                    <a16:creationId xmlns:a16="http://schemas.microsoft.com/office/drawing/2014/main" id="{EA79183B-843C-4F3E-8C63-529E526EA3AB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38926" y="5638539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17" name="Gelijkbenige driehoek 216">
                <a:extLst>
                  <a:ext uri="{FF2B5EF4-FFF2-40B4-BE49-F238E27FC236}">
                    <a16:creationId xmlns:a16="http://schemas.microsoft.com/office/drawing/2014/main" id="{040754A4-9E45-43C8-9EF9-1C395B928E11}"/>
                  </a:ext>
                </a:extLst>
              </p:cNvPr>
              <p:cNvSpPr/>
              <p:nvPr userDrawn="1"/>
            </p:nvSpPr>
            <p:spPr>
              <a:xfrm rot="5400000">
                <a:off x="14094210" y="5619821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18" name="Groep 217">
                <a:extLst>
                  <a:ext uri="{FF2B5EF4-FFF2-40B4-BE49-F238E27FC236}">
                    <a16:creationId xmlns:a16="http://schemas.microsoft.com/office/drawing/2014/main" id="{743DA79C-C702-4832-ABE7-5BC97C99BFC7}"/>
                  </a:ext>
                </a:extLst>
              </p:cNvPr>
              <p:cNvGrpSpPr/>
              <p:nvPr userDrawn="1"/>
            </p:nvGrpSpPr>
            <p:grpSpPr>
              <a:xfrm>
                <a:off x="12816093" y="5580077"/>
                <a:ext cx="194111" cy="107826"/>
                <a:chOff x="12834891" y="3555641"/>
                <a:chExt cx="431762" cy="239838"/>
              </a:xfrm>
            </p:grpSpPr>
            <p:sp>
              <p:nvSpPr>
                <p:cNvPr id="224" name="Rechthoek 223">
                  <a:extLst>
                    <a:ext uri="{FF2B5EF4-FFF2-40B4-BE49-F238E27FC236}">
                      <a16:creationId xmlns:a16="http://schemas.microsoft.com/office/drawing/2014/main" id="{BAC5DF3E-1417-4577-8A20-BB22E7A5DFFA}"/>
                    </a:ext>
                  </a:extLst>
                </p:cNvPr>
                <p:cNvSpPr/>
                <p:nvPr userDrawn="1"/>
              </p:nvSpPr>
              <p:spPr>
                <a:xfrm>
                  <a:off x="12834891" y="3555641"/>
                  <a:ext cx="243392" cy="239838"/>
                </a:xfrm>
                <a:prstGeom prst="rect">
                  <a:avLst/>
                </a:prstGeom>
                <a:noFill/>
                <a:ln w="6350">
                  <a:solidFill>
                    <a:srgbClr val="585454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5" name="Rechthoek 224">
                  <a:extLst>
                    <a:ext uri="{FF2B5EF4-FFF2-40B4-BE49-F238E27FC236}">
                      <a16:creationId xmlns:a16="http://schemas.microsoft.com/office/drawing/2014/main" id="{B9C04CFF-355D-4741-9B10-9E9EFC433E1D}"/>
                    </a:ext>
                  </a:extLst>
                </p:cNvPr>
                <p:cNvSpPr/>
                <p:nvPr userDrawn="1"/>
              </p:nvSpPr>
              <p:spPr>
                <a:xfrm>
                  <a:off x="13023258" y="3555641"/>
                  <a:ext cx="243395" cy="239838"/>
                </a:xfrm>
                <a:prstGeom prst="rect">
                  <a:avLst/>
                </a:prstGeom>
                <a:noFill/>
                <a:ln w="6350">
                  <a:solidFill>
                    <a:srgbClr val="585454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6" name="Rechthoek 225">
                  <a:extLst>
                    <a:ext uri="{FF2B5EF4-FFF2-40B4-BE49-F238E27FC236}">
                      <a16:creationId xmlns:a16="http://schemas.microsoft.com/office/drawing/2014/main" id="{FCDFAEA2-42CB-4BA4-BA70-D79B70B4CDA7}"/>
                    </a:ext>
                  </a:extLst>
                </p:cNvPr>
                <p:cNvSpPr/>
                <p:nvPr userDrawn="1"/>
              </p:nvSpPr>
              <p:spPr>
                <a:xfrm>
                  <a:off x="12923968" y="3555641"/>
                  <a:ext cx="243394" cy="239838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rgbClr val="ABABA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7" name="Ovaal 226">
                  <a:extLst>
                    <a:ext uri="{FF2B5EF4-FFF2-40B4-BE49-F238E27FC236}">
                      <a16:creationId xmlns:a16="http://schemas.microsoft.com/office/drawing/2014/main" id="{FBA74F8C-0828-4271-A7C8-6CFC2559CFAF}"/>
                    </a:ext>
                  </a:extLst>
                </p:cNvPr>
                <p:cNvSpPr/>
                <p:nvPr userDrawn="1"/>
              </p:nvSpPr>
              <p:spPr>
                <a:xfrm>
                  <a:off x="13072246" y="3585939"/>
                  <a:ext cx="67157" cy="67157"/>
                </a:xfrm>
                <a:prstGeom prst="ellipse">
                  <a:avLst/>
                </a:prstGeom>
                <a:solidFill>
                  <a:srgbClr val="ECC67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228" name="Afbeelding 227">
                  <a:extLst>
                    <a:ext uri="{FF2B5EF4-FFF2-40B4-BE49-F238E27FC236}">
                      <a16:creationId xmlns:a16="http://schemas.microsoft.com/office/drawing/2014/main" id="{D4D08E84-56E3-4180-A378-6B4B37FB5DD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3" cstate="email">
                  <a:duotone>
                    <a:prstClr val="black"/>
                    <a:srgbClr val="4D82B8">
                      <a:tint val="45000"/>
                      <a:satMod val="40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rightnessContrast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955825" y="3643048"/>
                  <a:ext cx="161284" cy="130447"/>
                </a:xfrm>
                <a:prstGeom prst="rect">
                  <a:avLst/>
                </a:prstGeom>
              </p:spPr>
            </p:pic>
          </p:grpSp>
          <p:grpSp>
            <p:nvGrpSpPr>
              <p:cNvPr id="219" name="Groep 218">
                <a:extLst>
                  <a:ext uri="{FF2B5EF4-FFF2-40B4-BE49-F238E27FC236}">
                    <a16:creationId xmlns:a16="http://schemas.microsoft.com/office/drawing/2014/main" id="{52827EF2-C9C8-4CF6-A632-9B7AA6C6B287}"/>
                  </a:ext>
                </a:extLst>
              </p:cNvPr>
              <p:cNvGrpSpPr/>
              <p:nvPr userDrawn="1"/>
            </p:nvGrpSpPr>
            <p:grpSpPr>
              <a:xfrm>
                <a:off x="12830382" y="5279016"/>
                <a:ext cx="158395" cy="118609"/>
                <a:chOff x="12553949" y="5580076"/>
                <a:chExt cx="143995" cy="107826"/>
              </a:xfrm>
            </p:grpSpPr>
            <p:sp>
              <p:nvSpPr>
                <p:cNvPr id="220" name="Rechthoek 219">
                  <a:extLst>
                    <a:ext uri="{FF2B5EF4-FFF2-40B4-BE49-F238E27FC236}">
                      <a16:creationId xmlns:a16="http://schemas.microsoft.com/office/drawing/2014/main" id="{DE479D30-08F6-41F0-93A1-4CE94C4A30CA}"/>
                    </a:ext>
                  </a:extLst>
                </p:cNvPr>
                <p:cNvSpPr/>
                <p:nvPr userDrawn="1"/>
              </p:nvSpPr>
              <p:spPr>
                <a:xfrm>
                  <a:off x="12553949" y="5580076"/>
                  <a:ext cx="143995" cy="107826"/>
                </a:xfrm>
                <a:prstGeom prst="rect">
                  <a:avLst/>
                </a:prstGeom>
                <a:noFill/>
                <a:ln w="6350">
                  <a:solidFill>
                    <a:srgbClr val="585454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1" name="Vrije vorm: vorm 220">
                  <a:extLst>
                    <a:ext uri="{FF2B5EF4-FFF2-40B4-BE49-F238E27FC236}">
                      <a16:creationId xmlns:a16="http://schemas.microsoft.com/office/drawing/2014/main" id="{A385CA8D-94C9-4250-83B3-1A4E2D2D6C2E}"/>
                    </a:ext>
                  </a:extLst>
                </p:cNvPr>
                <p:cNvSpPr/>
                <p:nvPr userDrawn="1"/>
              </p:nvSpPr>
              <p:spPr>
                <a:xfrm>
                  <a:off x="12623393" y="5584031"/>
                  <a:ext cx="48592" cy="23094"/>
                </a:xfrm>
                <a:custGeom>
                  <a:avLst/>
                  <a:gdLst>
                    <a:gd name="connsiteX0" fmla="*/ 0 w 48592"/>
                    <a:gd name="connsiteY0" fmla="*/ 0 h 23094"/>
                    <a:gd name="connsiteX1" fmla="*/ 48592 w 48592"/>
                    <a:gd name="connsiteY1" fmla="*/ 0 h 23094"/>
                    <a:gd name="connsiteX2" fmla="*/ 42077 w 48592"/>
                    <a:gd name="connsiteY2" fmla="*/ 15729 h 23094"/>
                    <a:gd name="connsiteX3" fmla="*/ 24296 w 48592"/>
                    <a:gd name="connsiteY3" fmla="*/ 23094 h 23094"/>
                    <a:gd name="connsiteX4" fmla="*/ 6515 w 48592"/>
                    <a:gd name="connsiteY4" fmla="*/ 15729 h 23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592" h="23094">
                      <a:moveTo>
                        <a:pt x="0" y="0"/>
                      </a:moveTo>
                      <a:lnTo>
                        <a:pt x="48592" y="0"/>
                      </a:lnTo>
                      <a:lnTo>
                        <a:pt x="42077" y="15729"/>
                      </a:lnTo>
                      <a:cubicBezTo>
                        <a:pt x="37526" y="20280"/>
                        <a:pt x="31240" y="23094"/>
                        <a:pt x="24296" y="23094"/>
                      </a:cubicBezTo>
                      <a:cubicBezTo>
                        <a:pt x="17352" y="23094"/>
                        <a:pt x="11066" y="20280"/>
                        <a:pt x="6515" y="15729"/>
                      </a:cubicBezTo>
                      <a:close/>
                    </a:path>
                  </a:pathLst>
                </a:custGeom>
                <a:solidFill>
                  <a:srgbClr val="ECC67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222" name="Afbeelding 221">
                  <a:extLst>
                    <a:ext uri="{FF2B5EF4-FFF2-40B4-BE49-F238E27FC236}">
                      <a16:creationId xmlns:a16="http://schemas.microsoft.com/office/drawing/2014/main" id="{926C15C3-C74C-4D7B-8F37-8F35EC11CB72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5" cstate="email">
                  <a:duotone>
                    <a:prstClr val="black"/>
                    <a:srgbClr val="4D82B8">
                      <a:tint val="45000"/>
                      <a:satMod val="40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562963" y="5617369"/>
                  <a:ext cx="109463" cy="65411"/>
                </a:xfrm>
                <a:prstGeom prst="rect">
                  <a:avLst/>
                </a:prstGeom>
              </p:spPr>
            </p:pic>
            <p:pic>
              <p:nvPicPr>
                <p:cNvPr id="223" name="Afbeelding 222">
                  <a:extLst>
                    <a:ext uri="{FF2B5EF4-FFF2-40B4-BE49-F238E27FC236}">
                      <a16:creationId xmlns:a16="http://schemas.microsoft.com/office/drawing/2014/main" id="{C9D14318-1132-458A-ADA2-FC826427B2DD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7" cstate="email">
                  <a:duotone>
                    <a:prstClr val="black"/>
                    <a:srgbClr val="4D82B8">
                      <a:tint val="45000"/>
                      <a:satMod val="40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rightnessContrast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2606308" y="5630262"/>
                  <a:ext cx="87887" cy="52518"/>
                </a:xfrm>
                <a:prstGeom prst="rect">
                  <a:avLst/>
                </a:prstGeom>
              </p:spPr>
            </p:pic>
          </p:grpSp>
        </p:grpSp>
        <p:sp>
          <p:nvSpPr>
            <p:cNvPr id="102" name="Rechthoek 101">
              <a:extLst>
                <a:ext uri="{FF2B5EF4-FFF2-40B4-BE49-F238E27FC236}">
                  <a16:creationId xmlns:a16="http://schemas.microsoft.com/office/drawing/2014/main" id="{AA0950F6-15F1-4CCE-82E7-163FC7BA3C1A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Logo invoegen/veranderen</a:t>
              </a:r>
            </a:p>
          </p:txBody>
        </p:sp>
        <p:sp>
          <p:nvSpPr>
            <p:cNvPr id="103" name="Ovaal 102">
              <a:extLst>
                <a:ext uri="{FF2B5EF4-FFF2-40B4-BE49-F238E27FC236}">
                  <a16:creationId xmlns:a16="http://schemas.microsoft.com/office/drawing/2014/main" id="{C7C7A310-7F47-4802-88AD-3D70B8784163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70" name="Rechte verbindingslijn 169">
              <a:extLst>
                <a:ext uri="{FF2B5EF4-FFF2-40B4-BE49-F238E27FC236}">
                  <a16:creationId xmlns:a16="http://schemas.microsoft.com/office/drawing/2014/main" id="{A3097FA6-EC30-4443-9C2E-0A13CDD948F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71" name="Rechte verbindingslijn 170">
              <a:extLst>
                <a:ext uri="{FF2B5EF4-FFF2-40B4-BE49-F238E27FC236}">
                  <a16:creationId xmlns:a16="http://schemas.microsoft.com/office/drawing/2014/main" id="{55BDCF7C-945C-4EA7-B723-CCCA37C6F3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72" name="Rechthoek 171">
              <a:extLst>
                <a:ext uri="{FF2B5EF4-FFF2-40B4-BE49-F238E27FC236}">
                  <a16:creationId xmlns:a16="http://schemas.microsoft.com/office/drawing/2014/main" id="{42785BC3-F515-4836-9953-A58375F2A250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het bestaande logo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 logo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73" name="Groep 172">
              <a:extLst>
                <a:ext uri="{FF2B5EF4-FFF2-40B4-BE49-F238E27FC236}">
                  <a16:creationId xmlns:a16="http://schemas.microsoft.com/office/drawing/2014/main" id="{058C865F-C625-4846-841B-BEAD4B2B2DE4}"/>
                </a:ext>
              </a:extLst>
            </p:cNvPr>
            <p:cNvGrpSpPr/>
            <p:nvPr userDrawn="1"/>
          </p:nvGrpSpPr>
          <p:grpSpPr>
            <a:xfrm>
              <a:off x="12396764" y="5817049"/>
              <a:ext cx="3178515" cy="901156"/>
              <a:chOff x="12396764" y="4300582"/>
              <a:chExt cx="3178515" cy="901156"/>
            </a:xfrm>
          </p:grpSpPr>
          <p:grpSp>
            <p:nvGrpSpPr>
              <p:cNvPr id="207" name="Meer informatie">
                <a:extLst>
                  <a:ext uri="{FF2B5EF4-FFF2-40B4-BE49-F238E27FC236}">
                    <a16:creationId xmlns:a16="http://schemas.microsoft.com/office/drawing/2014/main" id="{2C4CF5C0-55EE-4877-8E7E-94D4EC79A0CA}"/>
                  </a:ext>
                </a:extLst>
              </p:cNvPr>
              <p:cNvGrpSpPr/>
              <p:nvPr userDrawn="1"/>
            </p:nvGrpSpPr>
            <p:grpSpPr>
              <a:xfrm>
                <a:off x="12396764" y="4418465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209" name="Freeform 101">
                  <a:extLst>
                    <a:ext uri="{FF2B5EF4-FFF2-40B4-BE49-F238E27FC236}">
                      <a16:creationId xmlns:a16="http://schemas.microsoft.com/office/drawing/2014/main" id="{48EF1392-EC4C-4331-8C7E-89D75791EEA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/>
                </a:p>
              </p:txBody>
            </p:sp>
            <p:sp>
              <p:nvSpPr>
                <p:cNvPr id="210" name="Rechthoek 209">
                  <a:extLst>
                    <a:ext uri="{FF2B5EF4-FFF2-40B4-BE49-F238E27FC236}">
                      <a16:creationId xmlns:a16="http://schemas.microsoft.com/office/drawing/2014/main" id="{952E08F6-CD70-49DE-9295-D87A258A8AAD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211" name="Rechte verbindingslijn 210">
                  <a:extLst>
                    <a:ext uri="{FF2B5EF4-FFF2-40B4-BE49-F238E27FC236}">
                      <a16:creationId xmlns:a16="http://schemas.microsoft.com/office/drawing/2014/main" id="{F83F6B86-5996-43B1-8F09-17D76F39E6CD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cxnSp>
            <p:nvCxnSpPr>
              <p:cNvPr id="208" name="Rechte verbindingslijn 207">
                <a:extLst>
                  <a:ext uri="{FF2B5EF4-FFF2-40B4-BE49-F238E27FC236}">
                    <a16:creationId xmlns:a16="http://schemas.microsoft.com/office/drawing/2014/main" id="{54848D88-FE95-447E-AD9E-9F0ED2C9EBD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300582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174" name="Ovaal 173">
              <a:extLst>
                <a:ext uri="{FF2B5EF4-FFF2-40B4-BE49-F238E27FC236}">
                  <a16:creationId xmlns:a16="http://schemas.microsoft.com/office/drawing/2014/main" id="{DD2803CA-C69F-4BE6-B18E-826F7A2AC5F5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75" name="Rechthoek 174">
              <a:extLst>
                <a:ext uri="{FF2B5EF4-FFF2-40B4-BE49-F238E27FC236}">
                  <a16:creationId xmlns:a16="http://schemas.microsoft.com/office/drawing/2014/main" id="{36215F3F-5292-4F62-B37B-7C03E5EE2958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het gewenste logo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76" name="Groep 175">
              <a:extLst>
                <a:ext uri="{FF2B5EF4-FFF2-40B4-BE49-F238E27FC236}">
                  <a16:creationId xmlns:a16="http://schemas.microsoft.com/office/drawing/2014/main" id="{390243BB-4448-49A9-9EA2-AE5CD1F18462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204" name="Rechthoek 203">
                <a:extLst>
                  <a:ext uri="{FF2B5EF4-FFF2-40B4-BE49-F238E27FC236}">
                    <a16:creationId xmlns:a16="http://schemas.microsoft.com/office/drawing/2014/main" id="{A5DE2A50-1F3B-496D-B3B5-511DD4F73F45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205" name="Rechte verbindingslijn 204">
                <a:extLst>
                  <a:ext uri="{FF2B5EF4-FFF2-40B4-BE49-F238E27FC236}">
                    <a16:creationId xmlns:a16="http://schemas.microsoft.com/office/drawing/2014/main" id="{505B3A4E-56AB-478C-8D7D-26185CDD766B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206" name="Gelijkbenige driehoek 205">
                <a:extLst>
                  <a:ext uri="{FF2B5EF4-FFF2-40B4-BE49-F238E27FC236}">
                    <a16:creationId xmlns:a16="http://schemas.microsoft.com/office/drawing/2014/main" id="{000D6224-3BCC-418D-9E43-8827B78C0626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77" name="Groep 176">
              <a:extLst>
                <a:ext uri="{FF2B5EF4-FFF2-40B4-BE49-F238E27FC236}">
                  <a16:creationId xmlns:a16="http://schemas.microsoft.com/office/drawing/2014/main" id="{C49BCCB2-266D-486B-9F84-70DBBA0D9172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198" name="Rechthoek 197">
                <a:extLst>
                  <a:ext uri="{FF2B5EF4-FFF2-40B4-BE49-F238E27FC236}">
                    <a16:creationId xmlns:a16="http://schemas.microsoft.com/office/drawing/2014/main" id="{D62CF43C-A04B-4823-83C0-B6310B7084D9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" name="Ovaal 198">
                <a:extLst>
                  <a:ext uri="{FF2B5EF4-FFF2-40B4-BE49-F238E27FC236}">
                    <a16:creationId xmlns:a16="http://schemas.microsoft.com/office/drawing/2014/main" id="{BACAD368-B6A4-4BEA-90DF-2A01480112A3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0" name="Vrije vorm: vorm 199">
                <a:extLst>
                  <a:ext uri="{FF2B5EF4-FFF2-40B4-BE49-F238E27FC236}">
                    <a16:creationId xmlns:a16="http://schemas.microsoft.com/office/drawing/2014/main" id="{7774A232-9F48-4823-B5AA-AD96DCD47796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1" name="Rechthoek: afgeronde hoeken 200">
                <a:extLst>
                  <a:ext uri="{FF2B5EF4-FFF2-40B4-BE49-F238E27FC236}">
                    <a16:creationId xmlns:a16="http://schemas.microsoft.com/office/drawing/2014/main" id="{E6DA8DA7-9142-40B0-87E0-17B6EAF82679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02" name="Rechte verbindingslijn 201">
                <a:extLst>
                  <a:ext uri="{FF2B5EF4-FFF2-40B4-BE49-F238E27FC236}">
                    <a16:creationId xmlns:a16="http://schemas.microsoft.com/office/drawing/2014/main" id="{00CCEB9F-EBE6-4498-906C-90EE151DA19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03" name="Rechte verbindingslijn 202">
                <a:extLst>
                  <a:ext uri="{FF2B5EF4-FFF2-40B4-BE49-F238E27FC236}">
                    <a16:creationId xmlns:a16="http://schemas.microsoft.com/office/drawing/2014/main" id="{08BF18D6-B770-441A-8DE3-8F40315624A7}"/>
                  </a:ext>
                </a:extLst>
              </p:cNvPr>
              <p:cNvCxnSpPr>
                <a:cxnSpLocks/>
                <a:stCxn id="201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78" name="Ovaal 177">
              <a:extLst>
                <a:ext uri="{FF2B5EF4-FFF2-40B4-BE49-F238E27FC236}">
                  <a16:creationId xmlns:a16="http://schemas.microsoft.com/office/drawing/2014/main" id="{0614BEAA-0287-4E8E-AA00-2884DE1DCA89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79" name="Rechthoek 178">
              <a:extLst>
                <a:ext uri="{FF2B5EF4-FFF2-40B4-BE49-F238E27FC236}">
                  <a16:creationId xmlns:a16="http://schemas.microsoft.com/office/drawing/2014/main" id="{01FA277F-C00B-427C-9141-B6F34A860ECE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het logo te schalen of bij te snijden, ga naar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het logo en met de hoekjes het logokader.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80" name="Rechte verbindingslijn 179">
              <a:extLst>
                <a:ext uri="{FF2B5EF4-FFF2-40B4-BE49-F238E27FC236}">
                  <a16:creationId xmlns:a16="http://schemas.microsoft.com/office/drawing/2014/main" id="{FAF87AA3-06E0-42E7-927F-86A0D36C482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81" name="Groep 180">
              <a:extLst>
                <a:ext uri="{FF2B5EF4-FFF2-40B4-BE49-F238E27FC236}">
                  <a16:creationId xmlns:a16="http://schemas.microsoft.com/office/drawing/2014/main" id="{E2BE8445-3D71-4640-A211-51D140F75571}"/>
                </a:ext>
              </a:extLst>
            </p:cNvPr>
            <p:cNvGrpSpPr/>
            <p:nvPr userDrawn="1"/>
          </p:nvGrpSpPr>
          <p:grpSpPr>
            <a:xfrm>
              <a:off x="12696514" y="3566064"/>
              <a:ext cx="514284" cy="612918"/>
              <a:chOff x="12682980" y="3403241"/>
              <a:chExt cx="622284" cy="741632"/>
            </a:xfrm>
          </p:grpSpPr>
          <p:grpSp>
            <p:nvGrpSpPr>
              <p:cNvPr id="182" name="Groep 181">
                <a:extLst>
                  <a:ext uri="{FF2B5EF4-FFF2-40B4-BE49-F238E27FC236}">
                    <a16:creationId xmlns:a16="http://schemas.microsoft.com/office/drawing/2014/main" id="{6C2DF3A5-C516-4D8B-862D-E70F42829697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185" name="Groep 184">
                  <a:extLst>
                    <a:ext uri="{FF2B5EF4-FFF2-40B4-BE49-F238E27FC236}">
                      <a16:creationId xmlns:a16="http://schemas.microsoft.com/office/drawing/2014/main" id="{F9099BDE-4991-48CC-9B5B-C43335748786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192" name="Groep 191">
                    <a:extLst>
                      <a:ext uri="{FF2B5EF4-FFF2-40B4-BE49-F238E27FC236}">
                        <a16:creationId xmlns:a16="http://schemas.microsoft.com/office/drawing/2014/main" id="{4478E6F6-6512-421A-81A3-3BAE8705231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195" name="Rechthoek 194">
                      <a:extLst>
                        <a:ext uri="{FF2B5EF4-FFF2-40B4-BE49-F238E27FC236}">
                          <a16:creationId xmlns:a16="http://schemas.microsoft.com/office/drawing/2014/main" id="{94B4AE66-E131-4BEC-AE4A-16918FB690B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6" name="Rechthoek 195">
                      <a:extLst>
                        <a:ext uri="{FF2B5EF4-FFF2-40B4-BE49-F238E27FC236}">
                          <a16:creationId xmlns:a16="http://schemas.microsoft.com/office/drawing/2014/main" id="{A9DA4680-9940-4692-978E-68356E6FF46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7" name="Ovaal 196">
                      <a:extLst>
                        <a:ext uri="{FF2B5EF4-FFF2-40B4-BE49-F238E27FC236}">
                          <a16:creationId xmlns:a16="http://schemas.microsoft.com/office/drawing/2014/main" id="{F8EC5D74-7F1A-45BA-BEB0-8C593664526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193" name="Afbeelding 192">
                    <a:extLst>
                      <a:ext uri="{FF2B5EF4-FFF2-40B4-BE49-F238E27FC236}">
                        <a16:creationId xmlns:a16="http://schemas.microsoft.com/office/drawing/2014/main" id="{85477FAE-447A-47CC-AB5D-75C871CE6013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9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94" name="Afbeelding 193">
                    <a:extLst>
                      <a:ext uri="{FF2B5EF4-FFF2-40B4-BE49-F238E27FC236}">
                        <a16:creationId xmlns:a16="http://schemas.microsoft.com/office/drawing/2014/main" id="{BCDEBDD4-1341-4B9A-9BC5-7D2828DC5563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11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86" name="Groep 185">
                  <a:extLst>
                    <a:ext uri="{FF2B5EF4-FFF2-40B4-BE49-F238E27FC236}">
                      <a16:creationId xmlns:a16="http://schemas.microsoft.com/office/drawing/2014/main" id="{61C525E3-CB2A-44C1-AC8A-A8E6518E5312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90" name="Rechthoek 189">
                    <a:extLst>
                      <a:ext uri="{FF2B5EF4-FFF2-40B4-BE49-F238E27FC236}">
                        <a16:creationId xmlns:a16="http://schemas.microsoft.com/office/drawing/2014/main" id="{5A82E4E7-09B3-468D-82C6-2458AF1FAEC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91" name="Rechthoek 190">
                    <a:extLst>
                      <a:ext uri="{FF2B5EF4-FFF2-40B4-BE49-F238E27FC236}">
                        <a16:creationId xmlns:a16="http://schemas.microsoft.com/office/drawing/2014/main" id="{C98BCDBB-6EE5-4542-9305-081605B0247D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87" name="Groep 186">
                  <a:extLst>
                    <a:ext uri="{FF2B5EF4-FFF2-40B4-BE49-F238E27FC236}">
                      <a16:creationId xmlns:a16="http://schemas.microsoft.com/office/drawing/2014/main" id="{C565E629-EA20-4AC2-9F8E-FDC55EDF39EE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88" name="Rechthoek 187">
                    <a:extLst>
                      <a:ext uri="{FF2B5EF4-FFF2-40B4-BE49-F238E27FC236}">
                        <a16:creationId xmlns:a16="http://schemas.microsoft.com/office/drawing/2014/main" id="{3153A031-957D-42AD-BE8D-97BEAF5F798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89" name="Rechthoek 188">
                    <a:extLst>
                      <a:ext uri="{FF2B5EF4-FFF2-40B4-BE49-F238E27FC236}">
                        <a16:creationId xmlns:a16="http://schemas.microsoft.com/office/drawing/2014/main" id="{1FCACD33-EE85-47AA-9341-091130A05D44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83" name="Rechthoek 182">
                <a:extLst>
                  <a:ext uri="{FF2B5EF4-FFF2-40B4-BE49-F238E27FC236}">
                    <a16:creationId xmlns:a16="http://schemas.microsoft.com/office/drawing/2014/main" id="{55C7194F-338A-4EED-BBF5-DBC1A550F30D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184" name="Gelijkbenige driehoek 183">
                <a:extLst>
                  <a:ext uri="{FF2B5EF4-FFF2-40B4-BE49-F238E27FC236}">
                    <a16:creationId xmlns:a16="http://schemas.microsoft.com/office/drawing/2014/main" id="{1E7AC2EE-41C1-425D-B005-43EB0C2368D5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5040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accel="50000" decel="50000" autoRev="1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mph" presetSubtype="0" accel="50000" decel="50000" autoRev="1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mph" presetSubtype="0" accel="50000" decel="50000" autoRev="1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81" dur="500" fill="hold"/>
                                        <p:tgtEl>
                                          <p:spTgt spid="34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mph" presetSubtype="0" accel="50000" decel="50000" autoRev="1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Scale>
                                      <p:cBhvr>
                                        <p:cTn id="88" dur="500" fill="hold"/>
                                        <p:tgtEl>
                                          <p:spTgt spid="35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mock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14-2-2024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VIDEO</a:t>
            </a:r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6677" y="243068"/>
            <a:ext cx="8398646" cy="6373631"/>
          </a:xfrm>
          <a:prstGeom prst="rect">
            <a:avLst/>
          </a:prstGeom>
        </p:spPr>
      </p:pic>
      <p:sp>
        <p:nvSpPr>
          <p:cNvPr id="82" name="Tijdelijke aanduiding voor media 36"/>
          <p:cNvSpPr>
            <a:spLocks noGrp="1"/>
          </p:cNvSpPr>
          <p:nvPr>
            <p:ph type="media" sz="quarter" idx="17" hasCustomPrompt="1"/>
          </p:nvPr>
        </p:nvSpPr>
        <p:spPr>
          <a:xfrm>
            <a:off x="2902923" y="1104688"/>
            <a:ext cx="6386154" cy="3556211"/>
          </a:xfrm>
          <a:prstGeom prst="roundRect">
            <a:avLst>
              <a:gd name="adj" fmla="val 360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icoon om een video in te voegen, </a:t>
            </a:r>
            <a:br>
              <a:rPr lang="nl-NL" dirty="0"/>
            </a:br>
            <a:r>
              <a:rPr lang="nl-NL" dirty="0"/>
              <a:t>voor meer informatie kijk je aan de zijkant van de slide </a:t>
            </a:r>
            <a:br>
              <a:rPr lang="nl-NL" dirty="0"/>
            </a:br>
            <a:r>
              <a:rPr lang="nl-NL" dirty="0"/>
              <a:t>voor meerdere instructies van hoe je een video in kan voegen.</a:t>
            </a:r>
          </a:p>
        </p:txBody>
      </p:sp>
      <p:grpSp>
        <p:nvGrpSpPr>
          <p:cNvPr id="49" name="Instructie">
            <a:extLst>
              <a:ext uri="{FF2B5EF4-FFF2-40B4-BE49-F238E27FC236}">
                <a16:creationId xmlns:a16="http://schemas.microsoft.com/office/drawing/2014/main" id="{E53C606F-F6C3-446F-A4CE-1B339D7EC3B5}"/>
              </a:ext>
            </a:extLst>
          </p:cNvPr>
          <p:cNvGrpSpPr/>
          <p:nvPr userDrawn="1"/>
        </p:nvGrpSpPr>
        <p:grpSpPr>
          <a:xfrm>
            <a:off x="12391601" y="0"/>
            <a:ext cx="3183678" cy="5176544"/>
            <a:chOff x="12391601" y="0"/>
            <a:chExt cx="3183678" cy="5176544"/>
          </a:xfrm>
        </p:grpSpPr>
        <p:grpSp>
          <p:nvGrpSpPr>
            <p:cNvPr id="92" name="Video icoon">
              <a:extLst>
                <a:ext uri="{FF2B5EF4-FFF2-40B4-BE49-F238E27FC236}">
                  <a16:creationId xmlns:a16="http://schemas.microsoft.com/office/drawing/2014/main" id="{E6643E2D-7184-4DEB-B3ED-8F39193EC1EF}"/>
                </a:ext>
              </a:extLst>
            </p:cNvPr>
            <p:cNvGrpSpPr/>
            <p:nvPr userDrawn="1"/>
          </p:nvGrpSpPr>
          <p:grpSpPr>
            <a:xfrm>
              <a:off x="12757282" y="1122460"/>
              <a:ext cx="326087" cy="328143"/>
              <a:chOff x="8066315" y="1676399"/>
              <a:chExt cx="1371600" cy="1380253"/>
            </a:xfrm>
          </p:grpSpPr>
          <p:sp>
            <p:nvSpPr>
              <p:cNvPr id="130" name="Rechthoek 129">
                <a:extLst>
                  <a:ext uri="{FF2B5EF4-FFF2-40B4-BE49-F238E27FC236}">
                    <a16:creationId xmlns:a16="http://schemas.microsoft.com/office/drawing/2014/main" id="{091E4491-1516-48E9-BEC6-A015542AF6C8}"/>
                  </a:ext>
                </a:extLst>
              </p:cNvPr>
              <p:cNvSpPr/>
              <p:nvPr userDrawn="1"/>
            </p:nvSpPr>
            <p:spPr>
              <a:xfrm>
                <a:off x="8066315" y="1687286"/>
                <a:ext cx="1360714" cy="136071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131" name="Vrije vorm 112">
                <a:extLst>
                  <a:ext uri="{FF2B5EF4-FFF2-40B4-BE49-F238E27FC236}">
                    <a16:creationId xmlns:a16="http://schemas.microsoft.com/office/drawing/2014/main" id="{F3859710-E3E8-4019-A157-22B48B1D4A4C}"/>
                  </a:ext>
                </a:extLst>
              </p:cNvPr>
              <p:cNvSpPr/>
              <p:nvPr userDrawn="1"/>
            </p:nvSpPr>
            <p:spPr>
              <a:xfrm>
                <a:off x="8077201" y="1676399"/>
                <a:ext cx="1360714" cy="206829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132" name="Vrije vorm 113">
                <a:extLst>
                  <a:ext uri="{FF2B5EF4-FFF2-40B4-BE49-F238E27FC236}">
                    <a16:creationId xmlns:a16="http://schemas.microsoft.com/office/drawing/2014/main" id="{DF7157F0-E0B7-4D8C-BF8C-C440DA9DA286}"/>
                  </a:ext>
                </a:extLst>
              </p:cNvPr>
              <p:cNvSpPr/>
              <p:nvPr userDrawn="1"/>
            </p:nvSpPr>
            <p:spPr>
              <a:xfrm>
                <a:off x="8071339" y="2849823"/>
                <a:ext cx="1360714" cy="206829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</p:grpSp>
        <p:sp>
          <p:nvSpPr>
            <p:cNvPr id="93" name="Rechthoek 92">
              <a:extLst>
                <a:ext uri="{FF2B5EF4-FFF2-40B4-BE49-F238E27FC236}">
                  <a16:creationId xmlns:a16="http://schemas.microsoft.com/office/drawing/2014/main" id="{956692B1-7F88-4973-B812-CAB0206B873E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Video invoegen/veranderen</a:t>
              </a:r>
            </a:p>
          </p:txBody>
        </p:sp>
        <p:sp>
          <p:nvSpPr>
            <p:cNvPr id="94" name="Ovaal 93">
              <a:extLst>
                <a:ext uri="{FF2B5EF4-FFF2-40B4-BE49-F238E27FC236}">
                  <a16:creationId xmlns:a16="http://schemas.microsoft.com/office/drawing/2014/main" id="{34CC2B37-357B-4D4E-B87B-0D14B6A47C74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95" name="Rechte verbindingslijn 94">
              <a:extLst>
                <a:ext uri="{FF2B5EF4-FFF2-40B4-BE49-F238E27FC236}">
                  <a16:creationId xmlns:a16="http://schemas.microsoft.com/office/drawing/2014/main" id="{82E99E98-2DC6-41AF-BA9E-AF91939965B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96" name="Rechte verbindingslijn 95">
              <a:extLst>
                <a:ext uri="{FF2B5EF4-FFF2-40B4-BE49-F238E27FC236}">
                  <a16:creationId xmlns:a16="http://schemas.microsoft.com/office/drawing/2014/main" id="{26179797-BB38-4E61-A7BB-0A56DDD5DB1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7" name="Rechthoek 96">
              <a:extLst>
                <a:ext uri="{FF2B5EF4-FFF2-40B4-BE49-F238E27FC236}">
                  <a16:creationId xmlns:a16="http://schemas.microsoft.com/office/drawing/2014/main" id="{64571459-FCF0-4203-B65A-315B25FAFFE5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afbeelding/video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video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98" name="Groep 97">
              <a:extLst>
                <a:ext uri="{FF2B5EF4-FFF2-40B4-BE49-F238E27FC236}">
                  <a16:creationId xmlns:a16="http://schemas.microsoft.com/office/drawing/2014/main" id="{02C12EEE-62C0-46C8-90D4-7771D8DF39E3}"/>
                </a:ext>
              </a:extLst>
            </p:cNvPr>
            <p:cNvGrpSpPr/>
            <p:nvPr userDrawn="1"/>
          </p:nvGrpSpPr>
          <p:grpSpPr>
            <a:xfrm>
              <a:off x="12396764" y="4275388"/>
              <a:ext cx="3178515" cy="901156"/>
              <a:chOff x="12396764" y="4439101"/>
              <a:chExt cx="3178515" cy="901156"/>
            </a:xfrm>
          </p:grpSpPr>
          <p:grpSp>
            <p:nvGrpSpPr>
              <p:cNvPr id="125" name="Meer informatie">
                <a:extLst>
                  <a:ext uri="{FF2B5EF4-FFF2-40B4-BE49-F238E27FC236}">
                    <a16:creationId xmlns:a16="http://schemas.microsoft.com/office/drawing/2014/main" id="{0EECBD72-304D-40C5-829C-9E1168675251}"/>
                  </a:ext>
                </a:extLst>
              </p:cNvPr>
              <p:cNvGrpSpPr/>
              <p:nvPr userDrawn="1"/>
            </p:nvGrpSpPr>
            <p:grpSpPr>
              <a:xfrm>
                <a:off x="12396764" y="4556984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127" name="Freeform 101">
                  <a:extLst>
                    <a:ext uri="{FF2B5EF4-FFF2-40B4-BE49-F238E27FC236}">
                      <a16:creationId xmlns:a16="http://schemas.microsoft.com/office/drawing/2014/main" id="{982FBA14-769E-44E6-BD27-4C20FEAD63E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/>
                </a:p>
              </p:txBody>
            </p:sp>
            <p:sp>
              <p:nvSpPr>
                <p:cNvPr id="128" name="Rechthoek 127">
                  <a:extLst>
                    <a:ext uri="{FF2B5EF4-FFF2-40B4-BE49-F238E27FC236}">
                      <a16:creationId xmlns:a16="http://schemas.microsoft.com/office/drawing/2014/main" id="{D288B477-BB89-441F-B965-A2D7EBABFF6C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129" name="Rechte verbindingslijn 128">
                  <a:extLst>
                    <a:ext uri="{FF2B5EF4-FFF2-40B4-BE49-F238E27FC236}">
                      <a16:creationId xmlns:a16="http://schemas.microsoft.com/office/drawing/2014/main" id="{C73EAEAC-4EF2-42DD-9921-551AEC949B0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cxnSp>
            <p:nvCxnSpPr>
              <p:cNvPr id="126" name="Rechte verbindingslijn 125">
                <a:extLst>
                  <a:ext uri="{FF2B5EF4-FFF2-40B4-BE49-F238E27FC236}">
                    <a16:creationId xmlns:a16="http://schemas.microsoft.com/office/drawing/2014/main" id="{3E7577D1-2D71-4122-BD51-B13E85180D6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439101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99" name="Ovaal 98">
              <a:extLst>
                <a:ext uri="{FF2B5EF4-FFF2-40B4-BE49-F238E27FC236}">
                  <a16:creationId xmlns:a16="http://schemas.microsoft.com/office/drawing/2014/main" id="{87C8D41A-F5D8-4154-AF77-E3BF3BE80068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00" name="Rechthoek 99">
              <a:extLst>
                <a:ext uri="{FF2B5EF4-FFF2-40B4-BE49-F238E27FC236}">
                  <a16:creationId xmlns:a16="http://schemas.microsoft.com/office/drawing/2014/main" id="{1324E910-0A30-4BB4-9806-B95D948370E2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video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01" name="Groep 100">
              <a:extLst>
                <a:ext uri="{FF2B5EF4-FFF2-40B4-BE49-F238E27FC236}">
                  <a16:creationId xmlns:a16="http://schemas.microsoft.com/office/drawing/2014/main" id="{E1030279-264B-434F-8726-FC30E86F5D72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22" name="Rechthoek 121">
                <a:extLst>
                  <a:ext uri="{FF2B5EF4-FFF2-40B4-BE49-F238E27FC236}">
                    <a16:creationId xmlns:a16="http://schemas.microsoft.com/office/drawing/2014/main" id="{56E3309F-FB7B-4828-932F-FF1A94F9E2F8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23" name="Rechte verbindingslijn 122">
                <a:extLst>
                  <a:ext uri="{FF2B5EF4-FFF2-40B4-BE49-F238E27FC236}">
                    <a16:creationId xmlns:a16="http://schemas.microsoft.com/office/drawing/2014/main" id="{FA9F4458-2FD6-4AF0-A96F-22F49FFA20C9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24" name="Gelijkbenige driehoek 123">
                <a:extLst>
                  <a:ext uri="{FF2B5EF4-FFF2-40B4-BE49-F238E27FC236}">
                    <a16:creationId xmlns:a16="http://schemas.microsoft.com/office/drawing/2014/main" id="{C88422BA-5EB0-4DEF-8CB8-A15CE16F3FEF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02" name="Ovaal 101">
              <a:extLst>
                <a:ext uri="{FF2B5EF4-FFF2-40B4-BE49-F238E27FC236}">
                  <a16:creationId xmlns:a16="http://schemas.microsoft.com/office/drawing/2014/main" id="{F56EFD36-397F-49C7-9809-9BC0AFC42CBE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591F9017-84BA-4A43-A293-D16ADFD9DF23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video te schalen of bij te snijden, ga naar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video - Opmaak’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video en met de hoekjes het videokader.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04" name="Rechte verbindingslijn 103">
              <a:extLst>
                <a:ext uri="{FF2B5EF4-FFF2-40B4-BE49-F238E27FC236}">
                  <a16:creationId xmlns:a16="http://schemas.microsoft.com/office/drawing/2014/main" id="{BF45FDE4-5741-4A22-835A-6399D1F07CE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05" name="Groep 104">
              <a:extLst>
                <a:ext uri="{FF2B5EF4-FFF2-40B4-BE49-F238E27FC236}">
                  <a16:creationId xmlns:a16="http://schemas.microsoft.com/office/drawing/2014/main" id="{9E29E071-2C42-4F53-B8EA-B1CA4721BF14}"/>
                </a:ext>
              </a:extLst>
            </p:cNvPr>
            <p:cNvGrpSpPr/>
            <p:nvPr userDrawn="1"/>
          </p:nvGrpSpPr>
          <p:grpSpPr>
            <a:xfrm>
              <a:off x="12696514" y="3527144"/>
              <a:ext cx="514284" cy="612918"/>
              <a:chOff x="12682980" y="3403241"/>
              <a:chExt cx="622284" cy="741632"/>
            </a:xfrm>
          </p:grpSpPr>
          <p:grpSp>
            <p:nvGrpSpPr>
              <p:cNvPr id="106" name="Groep 105">
                <a:extLst>
                  <a:ext uri="{FF2B5EF4-FFF2-40B4-BE49-F238E27FC236}">
                    <a16:creationId xmlns:a16="http://schemas.microsoft.com/office/drawing/2014/main" id="{3AD6425D-02E7-4F0C-8D2E-0C9869342E62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109" name="Groep 108">
                  <a:extLst>
                    <a:ext uri="{FF2B5EF4-FFF2-40B4-BE49-F238E27FC236}">
                      <a16:creationId xmlns:a16="http://schemas.microsoft.com/office/drawing/2014/main" id="{410CFB41-E819-4ADA-8463-E4094D9573DA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116" name="Groep 115">
                    <a:extLst>
                      <a:ext uri="{FF2B5EF4-FFF2-40B4-BE49-F238E27FC236}">
                        <a16:creationId xmlns:a16="http://schemas.microsoft.com/office/drawing/2014/main" id="{CE01E67C-5B9A-4668-8D46-9887D5C81A6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119" name="Rechthoek 118">
                      <a:extLst>
                        <a:ext uri="{FF2B5EF4-FFF2-40B4-BE49-F238E27FC236}">
                          <a16:creationId xmlns:a16="http://schemas.microsoft.com/office/drawing/2014/main" id="{FAF6DA3F-35D1-4E0C-96EB-FDF3F7FCA77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0" name="Rechthoek 119">
                      <a:extLst>
                        <a:ext uri="{FF2B5EF4-FFF2-40B4-BE49-F238E27FC236}">
                          <a16:creationId xmlns:a16="http://schemas.microsoft.com/office/drawing/2014/main" id="{8A5A4CE8-C4CD-4450-B2A0-1AB2B322A09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1" name="Ovaal 120">
                      <a:extLst>
                        <a:ext uri="{FF2B5EF4-FFF2-40B4-BE49-F238E27FC236}">
                          <a16:creationId xmlns:a16="http://schemas.microsoft.com/office/drawing/2014/main" id="{AEEBFEF4-E24E-4675-8EE8-F5280479DCD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117" name="Afbeelding 116">
                    <a:extLst>
                      <a:ext uri="{FF2B5EF4-FFF2-40B4-BE49-F238E27FC236}">
                        <a16:creationId xmlns:a16="http://schemas.microsoft.com/office/drawing/2014/main" id="{A0A91457-A84E-4240-9EB7-944E9639814F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18" name="Afbeelding 117">
                    <a:extLst>
                      <a:ext uri="{FF2B5EF4-FFF2-40B4-BE49-F238E27FC236}">
                        <a16:creationId xmlns:a16="http://schemas.microsoft.com/office/drawing/2014/main" id="{776705AA-CEFE-449B-8BDF-002D38B01E5F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5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" name="Groep 109">
                  <a:extLst>
                    <a:ext uri="{FF2B5EF4-FFF2-40B4-BE49-F238E27FC236}">
                      <a16:creationId xmlns:a16="http://schemas.microsoft.com/office/drawing/2014/main" id="{BFADC2F0-8378-4B71-A72C-6F0C990C1DD2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14" name="Rechthoek 113">
                    <a:extLst>
                      <a:ext uri="{FF2B5EF4-FFF2-40B4-BE49-F238E27FC236}">
                        <a16:creationId xmlns:a16="http://schemas.microsoft.com/office/drawing/2014/main" id="{31E7CBE0-9748-474B-977F-5DF52499D5D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5" name="Rechthoek 114">
                    <a:extLst>
                      <a:ext uri="{FF2B5EF4-FFF2-40B4-BE49-F238E27FC236}">
                        <a16:creationId xmlns:a16="http://schemas.microsoft.com/office/drawing/2014/main" id="{D0D18EFA-EAAA-44BE-B911-393807F31601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11" name="Groep 110">
                  <a:extLst>
                    <a:ext uri="{FF2B5EF4-FFF2-40B4-BE49-F238E27FC236}">
                      <a16:creationId xmlns:a16="http://schemas.microsoft.com/office/drawing/2014/main" id="{D4C3150C-46A9-4299-93B3-3BE4AEF7CE9A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12" name="Rechthoek 111">
                    <a:extLst>
                      <a:ext uri="{FF2B5EF4-FFF2-40B4-BE49-F238E27FC236}">
                        <a16:creationId xmlns:a16="http://schemas.microsoft.com/office/drawing/2014/main" id="{3F1584B6-B0F0-46E5-BE75-133E0C84571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3" name="Rechthoek 112">
                    <a:extLst>
                      <a:ext uri="{FF2B5EF4-FFF2-40B4-BE49-F238E27FC236}">
                        <a16:creationId xmlns:a16="http://schemas.microsoft.com/office/drawing/2014/main" id="{B1D87FBC-A2A9-4546-B023-5AFE8D2ADA1E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07" name="Rechthoek 106">
                <a:extLst>
                  <a:ext uri="{FF2B5EF4-FFF2-40B4-BE49-F238E27FC236}">
                    <a16:creationId xmlns:a16="http://schemas.microsoft.com/office/drawing/2014/main" id="{EE8DE281-7AF0-4F12-895D-2AE6F1CE4ACE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108" name="Gelijkbenige driehoek 107">
                <a:extLst>
                  <a:ext uri="{FF2B5EF4-FFF2-40B4-BE49-F238E27FC236}">
                    <a16:creationId xmlns:a16="http://schemas.microsoft.com/office/drawing/2014/main" id="{A563A1E0-7ABF-40F4-8905-2E8D1B7DFBA5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3996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phone screensho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98501" y="741500"/>
            <a:ext cx="5397496" cy="490400"/>
          </a:xfrm>
        </p:spPr>
        <p:txBody>
          <a:bodyPr lIns="0" tIns="0" bIns="0"/>
          <a:lstStyle>
            <a:lvl1pPr>
              <a:defRPr/>
            </a:lvl1pPr>
          </a:lstStyle>
          <a:p>
            <a:r>
              <a:rPr lang="nl-NL" dirty="0"/>
              <a:t>Plaats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698500" y="1591900"/>
            <a:ext cx="5397500" cy="4546100"/>
          </a:xfrm>
        </p:spPr>
        <p:txBody>
          <a:bodyPr vert="horz" lIns="0" t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nl-NL" dirty="0"/>
              <a:t>Klik hier om uw tekst </a:t>
            </a:r>
            <a:r>
              <a:rPr lang="nl-NL" dirty="0" err="1"/>
              <a:t>to</a:t>
            </a:r>
            <a:r>
              <a:rPr lang="nl-NL" dirty="0"/>
              <a:t> te voegen, voor meer informatie kijkt u naar </a:t>
            </a:r>
            <a:br>
              <a:rPr lang="nl-NL" dirty="0"/>
            </a:br>
            <a:r>
              <a:rPr lang="nl-NL" dirty="0"/>
              <a:t>de instructies naast de slide.</a:t>
            </a:r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Platte 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Nummering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/>
              <a:t>Source</a:t>
            </a:r>
          </a:p>
          <a:p>
            <a:pPr lvl="6"/>
            <a:r>
              <a:rPr lang="nl-NL" dirty="0"/>
              <a:t>Introductie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14-2-2024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SMARTPHONE SCREENSHOT + TEKST</a:t>
            </a:r>
          </a:p>
        </p:txBody>
      </p:sp>
      <p:grpSp>
        <p:nvGrpSpPr>
          <p:cNvPr id="54" name="Instructie">
            <a:extLst>
              <a:ext uri="{FF2B5EF4-FFF2-40B4-BE49-F238E27FC236}">
                <a16:creationId xmlns:a16="http://schemas.microsoft.com/office/drawing/2014/main" id="{1E317732-ACF7-4981-98B0-3192ADB2F0F8}"/>
              </a:ext>
            </a:extLst>
          </p:cNvPr>
          <p:cNvGrpSpPr/>
          <p:nvPr userDrawn="1"/>
        </p:nvGrpSpPr>
        <p:grpSpPr>
          <a:xfrm>
            <a:off x="12391601" y="0"/>
            <a:ext cx="3183678" cy="5340257"/>
            <a:chOff x="12391601" y="0"/>
            <a:chExt cx="3183678" cy="5340257"/>
          </a:xfrm>
        </p:grpSpPr>
        <p:grpSp>
          <p:nvGrpSpPr>
            <p:cNvPr id="87" name="Meer informatie">
              <a:extLst>
                <a:ext uri="{FF2B5EF4-FFF2-40B4-BE49-F238E27FC236}">
                  <a16:creationId xmlns:a16="http://schemas.microsoft.com/office/drawing/2014/main" id="{67B015E7-09CB-4F44-84AC-D16EEC7A5C52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127" name="Freeform 101">
                <a:extLst>
                  <a:ext uri="{FF2B5EF4-FFF2-40B4-BE49-F238E27FC236}">
                    <a16:creationId xmlns:a16="http://schemas.microsoft.com/office/drawing/2014/main" id="{40B1D901-63FA-4256-80CB-1EA7045D79C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128" name="Rechthoek 127">
                <a:extLst>
                  <a:ext uri="{FF2B5EF4-FFF2-40B4-BE49-F238E27FC236}">
                    <a16:creationId xmlns:a16="http://schemas.microsoft.com/office/drawing/2014/main" id="{CE309EF6-568B-49FA-8DC8-1885343BCB5A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29" name="Rechte verbindingslijn 128">
                <a:extLst>
                  <a:ext uri="{FF2B5EF4-FFF2-40B4-BE49-F238E27FC236}">
                    <a16:creationId xmlns:a16="http://schemas.microsoft.com/office/drawing/2014/main" id="{E0C4B0E7-00BA-4BE3-851B-3F8CE7EA5A3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88" name="Rechthoek 87">
              <a:extLst>
                <a:ext uri="{FF2B5EF4-FFF2-40B4-BE49-F238E27FC236}">
                  <a16:creationId xmlns:a16="http://schemas.microsoft.com/office/drawing/2014/main" id="{715963C2-D53D-40CA-AF4A-AEA89BC06D4B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89" name="Ovaal 88">
              <a:extLst>
                <a:ext uri="{FF2B5EF4-FFF2-40B4-BE49-F238E27FC236}">
                  <a16:creationId xmlns:a16="http://schemas.microsoft.com/office/drawing/2014/main" id="{6B698A00-CC10-4B55-89FD-2CB2BCAA634A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90" name="Rechte verbindingslijn 89">
              <a:extLst>
                <a:ext uri="{FF2B5EF4-FFF2-40B4-BE49-F238E27FC236}">
                  <a16:creationId xmlns:a16="http://schemas.microsoft.com/office/drawing/2014/main" id="{4232E6F7-4987-4D54-8E3C-69DFF46FA4A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91" name="Rechte verbindingslijn 90">
              <a:extLst>
                <a:ext uri="{FF2B5EF4-FFF2-40B4-BE49-F238E27FC236}">
                  <a16:creationId xmlns:a16="http://schemas.microsoft.com/office/drawing/2014/main" id="{A6C9F926-2541-42E0-986F-5F379C0C85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0AA64C79-329D-43F9-B548-7392B67A5D7E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93" name="Rechte verbindingslijn 92">
              <a:extLst>
                <a:ext uri="{FF2B5EF4-FFF2-40B4-BE49-F238E27FC236}">
                  <a16:creationId xmlns:a16="http://schemas.microsoft.com/office/drawing/2014/main" id="{BF7B3933-796B-406F-B467-8905652D7C9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4" name="Ovaal 93">
              <a:extLst>
                <a:ext uri="{FF2B5EF4-FFF2-40B4-BE49-F238E27FC236}">
                  <a16:creationId xmlns:a16="http://schemas.microsoft.com/office/drawing/2014/main" id="{A61C9B3D-0E24-4D04-8571-BEC86B87AD3E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F216FDC0-DFE1-49B0-AAF4-530D112E671C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96" name="Groep 95">
              <a:extLst>
                <a:ext uri="{FF2B5EF4-FFF2-40B4-BE49-F238E27FC236}">
                  <a16:creationId xmlns:a16="http://schemas.microsoft.com/office/drawing/2014/main" id="{7D1C648A-AB36-49A6-A72B-1141F967BE4A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24" name="Rechthoek 123">
                <a:extLst>
                  <a:ext uri="{FF2B5EF4-FFF2-40B4-BE49-F238E27FC236}">
                    <a16:creationId xmlns:a16="http://schemas.microsoft.com/office/drawing/2014/main" id="{60ABBBAA-EBDF-440A-BF41-8839E29210CA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25" name="Rechte verbindingslijn 124">
                <a:extLst>
                  <a:ext uri="{FF2B5EF4-FFF2-40B4-BE49-F238E27FC236}">
                    <a16:creationId xmlns:a16="http://schemas.microsoft.com/office/drawing/2014/main" id="{3D15ED64-A12B-486F-821A-563B204609FB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26" name="Gelijkbenige driehoek 125">
                <a:extLst>
                  <a:ext uri="{FF2B5EF4-FFF2-40B4-BE49-F238E27FC236}">
                    <a16:creationId xmlns:a16="http://schemas.microsoft.com/office/drawing/2014/main" id="{8CA1B3F9-312D-4B75-BF11-425E56D49AE0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7" name="Groep 96">
              <a:extLst>
                <a:ext uri="{FF2B5EF4-FFF2-40B4-BE49-F238E27FC236}">
                  <a16:creationId xmlns:a16="http://schemas.microsoft.com/office/drawing/2014/main" id="{6B4B17A9-2FD9-498F-8D43-DA34359ACF1C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118" name="Rechthoek 117">
                <a:extLst>
                  <a:ext uri="{FF2B5EF4-FFF2-40B4-BE49-F238E27FC236}">
                    <a16:creationId xmlns:a16="http://schemas.microsoft.com/office/drawing/2014/main" id="{0B3A2E1F-B1BC-435E-A609-0D50DA8E9A11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Ovaal 118">
                <a:extLst>
                  <a:ext uri="{FF2B5EF4-FFF2-40B4-BE49-F238E27FC236}">
                    <a16:creationId xmlns:a16="http://schemas.microsoft.com/office/drawing/2014/main" id="{5EC19C31-93EF-44CD-A307-6618DFDB7177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0" name="Vrije vorm: vorm 119">
                <a:extLst>
                  <a:ext uri="{FF2B5EF4-FFF2-40B4-BE49-F238E27FC236}">
                    <a16:creationId xmlns:a16="http://schemas.microsoft.com/office/drawing/2014/main" id="{3B028385-9A2E-464D-99F6-F6AE4C11DE99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1" name="Rechthoek: afgeronde hoeken 120">
                <a:extLst>
                  <a:ext uri="{FF2B5EF4-FFF2-40B4-BE49-F238E27FC236}">
                    <a16:creationId xmlns:a16="http://schemas.microsoft.com/office/drawing/2014/main" id="{08B261C3-7AF5-486E-B577-DD74471C39F2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2" name="Rechte verbindingslijn 121">
                <a:extLst>
                  <a:ext uri="{FF2B5EF4-FFF2-40B4-BE49-F238E27FC236}">
                    <a16:creationId xmlns:a16="http://schemas.microsoft.com/office/drawing/2014/main" id="{90114C70-CECD-41A9-AE65-F7EC8E5CC02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23" name="Rechte verbindingslijn 122">
                <a:extLst>
                  <a:ext uri="{FF2B5EF4-FFF2-40B4-BE49-F238E27FC236}">
                    <a16:creationId xmlns:a16="http://schemas.microsoft.com/office/drawing/2014/main" id="{93F69E4D-1F42-4CFA-B5C3-4E2338EBE33F}"/>
                  </a:ext>
                </a:extLst>
              </p:cNvPr>
              <p:cNvCxnSpPr>
                <a:cxnSpLocks/>
                <a:stCxn id="121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98" name="Ovaal 97">
              <a:extLst>
                <a:ext uri="{FF2B5EF4-FFF2-40B4-BE49-F238E27FC236}">
                  <a16:creationId xmlns:a16="http://schemas.microsoft.com/office/drawing/2014/main" id="{A398879F-E5E5-49B6-A148-03B1594318C4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99" name="Rechthoek 98">
              <a:extLst>
                <a:ext uri="{FF2B5EF4-FFF2-40B4-BE49-F238E27FC236}">
                  <a16:creationId xmlns:a16="http://schemas.microsoft.com/office/drawing/2014/main" id="{EF6D73AC-A04A-4B60-882C-33A2802AA230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00" name="Rechte verbindingslijn 99">
              <a:extLst>
                <a:ext uri="{FF2B5EF4-FFF2-40B4-BE49-F238E27FC236}">
                  <a16:creationId xmlns:a16="http://schemas.microsoft.com/office/drawing/2014/main" id="{7E65F069-F49A-45D1-811D-361E0C64219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01" name="Groep 100">
              <a:extLst>
                <a:ext uri="{FF2B5EF4-FFF2-40B4-BE49-F238E27FC236}">
                  <a16:creationId xmlns:a16="http://schemas.microsoft.com/office/drawing/2014/main" id="{89C81F8B-8832-41A8-9857-778A24DEAFFA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102" name="Groep 101">
                <a:extLst>
                  <a:ext uri="{FF2B5EF4-FFF2-40B4-BE49-F238E27FC236}">
                    <a16:creationId xmlns:a16="http://schemas.microsoft.com/office/drawing/2014/main" id="{EEB41DF8-C2CC-4D81-841D-E794C6BF8863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105" name="Groep 104">
                  <a:extLst>
                    <a:ext uri="{FF2B5EF4-FFF2-40B4-BE49-F238E27FC236}">
                      <a16:creationId xmlns:a16="http://schemas.microsoft.com/office/drawing/2014/main" id="{12F163D5-FA09-417F-957B-337597C30694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112" name="Groep 111">
                    <a:extLst>
                      <a:ext uri="{FF2B5EF4-FFF2-40B4-BE49-F238E27FC236}">
                        <a16:creationId xmlns:a16="http://schemas.microsoft.com/office/drawing/2014/main" id="{4C684E42-FC42-4EC3-AF73-7A2A7C2158A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115" name="Rechthoek 114">
                      <a:extLst>
                        <a:ext uri="{FF2B5EF4-FFF2-40B4-BE49-F238E27FC236}">
                          <a16:creationId xmlns:a16="http://schemas.microsoft.com/office/drawing/2014/main" id="{121E30D7-98D3-4FAB-8885-16610A297F2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6" name="Rechthoek 115">
                      <a:extLst>
                        <a:ext uri="{FF2B5EF4-FFF2-40B4-BE49-F238E27FC236}">
                          <a16:creationId xmlns:a16="http://schemas.microsoft.com/office/drawing/2014/main" id="{B41B6AF0-F996-4D6D-A4BA-C48B3E56BB0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7" name="Ovaal 116">
                      <a:extLst>
                        <a:ext uri="{FF2B5EF4-FFF2-40B4-BE49-F238E27FC236}">
                          <a16:creationId xmlns:a16="http://schemas.microsoft.com/office/drawing/2014/main" id="{0551A90F-C27C-41BD-A7D6-44538FF92A9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113" name="Afbeelding 112">
                    <a:extLst>
                      <a:ext uri="{FF2B5EF4-FFF2-40B4-BE49-F238E27FC236}">
                        <a16:creationId xmlns:a16="http://schemas.microsoft.com/office/drawing/2014/main" id="{E158455D-E833-4CB8-B468-D7329781C608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14" name="Afbeelding 113">
                    <a:extLst>
                      <a:ext uri="{FF2B5EF4-FFF2-40B4-BE49-F238E27FC236}">
                        <a16:creationId xmlns:a16="http://schemas.microsoft.com/office/drawing/2014/main" id="{3FB91E9D-C795-478A-B749-281B3EE65E9C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6" name="Groep 105">
                  <a:extLst>
                    <a:ext uri="{FF2B5EF4-FFF2-40B4-BE49-F238E27FC236}">
                      <a16:creationId xmlns:a16="http://schemas.microsoft.com/office/drawing/2014/main" id="{344AF03A-17C7-477A-B494-87358ABE6677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10" name="Rechthoek 109">
                    <a:extLst>
                      <a:ext uri="{FF2B5EF4-FFF2-40B4-BE49-F238E27FC236}">
                        <a16:creationId xmlns:a16="http://schemas.microsoft.com/office/drawing/2014/main" id="{7DEBBC54-8F6E-4EF7-951D-EFF7E6A5F41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1" name="Rechthoek 110">
                    <a:extLst>
                      <a:ext uri="{FF2B5EF4-FFF2-40B4-BE49-F238E27FC236}">
                        <a16:creationId xmlns:a16="http://schemas.microsoft.com/office/drawing/2014/main" id="{54BFA0E5-E9B9-4687-AF1D-E09FE1023D26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07" name="Groep 106">
                  <a:extLst>
                    <a:ext uri="{FF2B5EF4-FFF2-40B4-BE49-F238E27FC236}">
                      <a16:creationId xmlns:a16="http://schemas.microsoft.com/office/drawing/2014/main" id="{767F558A-EE81-4ACB-B470-A08009499BB3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08" name="Rechthoek 107">
                    <a:extLst>
                      <a:ext uri="{FF2B5EF4-FFF2-40B4-BE49-F238E27FC236}">
                        <a16:creationId xmlns:a16="http://schemas.microsoft.com/office/drawing/2014/main" id="{2A2C9B36-5D01-47A1-91D9-5B28E9EDBC5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9" name="Rechthoek 108">
                    <a:extLst>
                      <a:ext uri="{FF2B5EF4-FFF2-40B4-BE49-F238E27FC236}">
                        <a16:creationId xmlns:a16="http://schemas.microsoft.com/office/drawing/2014/main" id="{BB2E5E8A-C7A1-48C1-911A-325C6C893601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03" name="Rechthoek 102">
                <a:extLst>
                  <a:ext uri="{FF2B5EF4-FFF2-40B4-BE49-F238E27FC236}">
                    <a16:creationId xmlns:a16="http://schemas.microsoft.com/office/drawing/2014/main" id="{43DFE709-1C9D-40F0-B2DA-5D71AEB1A66D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104" name="Gelijkbenige driehoek 103">
                <a:extLst>
                  <a:ext uri="{FF2B5EF4-FFF2-40B4-BE49-F238E27FC236}">
                    <a16:creationId xmlns:a16="http://schemas.microsoft.com/office/drawing/2014/main" id="{1F6F1D02-61FE-44F1-BDDF-B3870902706D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55" name="Tijdelijke aanduiding voor tekst 20">
            <a:extLst>
              <a:ext uri="{FF2B5EF4-FFF2-40B4-BE49-F238E27FC236}">
                <a16:creationId xmlns:a16="http://schemas.microsoft.com/office/drawing/2014/main" id="{B0D0E03C-B0CF-4837-9D38-16E0D04063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39894" y="741501"/>
            <a:ext cx="2698185" cy="5447276"/>
          </a:xfrm>
          <a:prstGeom prst="rect">
            <a:avLst/>
          </a:prstGeom>
          <a:blipFill>
            <a:blip r:embed="rId6"/>
            <a:srcRect/>
            <a:stretch>
              <a:fillRect l="-17805" t="-5949" r="-17431" b="-7091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56" name="Tijdelijke aanduiding voor afbeelding 10">
            <a:extLst>
              <a:ext uri="{FF2B5EF4-FFF2-40B4-BE49-F238E27FC236}">
                <a16:creationId xmlns:a16="http://schemas.microsoft.com/office/drawing/2014/main" id="{0453B24E-6480-4EE8-BDD0-2B17604C631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195038" y="888162"/>
            <a:ext cx="2384432" cy="5162413"/>
          </a:xfrm>
          <a:custGeom>
            <a:avLst/>
            <a:gdLst>
              <a:gd name="connsiteX0" fmla="*/ 390645 w 2653048"/>
              <a:gd name="connsiteY0" fmla="*/ 68 h 5743980"/>
              <a:gd name="connsiteX1" fmla="*/ 498096 w 2653048"/>
              <a:gd name="connsiteY1" fmla="*/ 440 h 5743980"/>
              <a:gd name="connsiteX2" fmla="*/ 575157 w 2653048"/>
              <a:gd name="connsiteY2" fmla="*/ 76 h 5743980"/>
              <a:gd name="connsiteX3" fmla="*/ 621372 w 2653048"/>
              <a:gd name="connsiteY3" fmla="*/ 46154 h 5743980"/>
              <a:gd name="connsiteX4" fmla="*/ 656532 w 2653048"/>
              <a:gd name="connsiteY4" fmla="*/ 153155 h 5743980"/>
              <a:gd name="connsiteX5" fmla="*/ 717137 w 2653048"/>
              <a:gd name="connsiteY5" fmla="*/ 194739 h 5743980"/>
              <a:gd name="connsiteX6" fmla="*/ 772362 w 2653048"/>
              <a:gd name="connsiteY6" fmla="*/ 204681 h 5743980"/>
              <a:gd name="connsiteX7" fmla="*/ 1887768 w 2653048"/>
              <a:gd name="connsiteY7" fmla="*/ 204613 h 5743980"/>
              <a:gd name="connsiteX8" fmla="*/ 2008115 w 2653048"/>
              <a:gd name="connsiteY8" fmla="*/ 147798 h 5743980"/>
              <a:gd name="connsiteX9" fmla="*/ 2031131 w 2653048"/>
              <a:gd name="connsiteY9" fmla="*/ 101470 h 5743980"/>
              <a:gd name="connsiteX10" fmla="*/ 2040597 w 2653048"/>
              <a:gd name="connsiteY10" fmla="*/ 36938 h 5743980"/>
              <a:gd name="connsiteX11" fmla="*/ 2075053 w 2653048"/>
              <a:gd name="connsiteY11" fmla="*/ 440 h 5743980"/>
              <a:gd name="connsiteX12" fmla="*/ 2088649 w 2653048"/>
              <a:gd name="connsiteY12" fmla="*/ 349 h 5743980"/>
              <a:gd name="connsiteX13" fmla="*/ 2322149 w 2653048"/>
              <a:gd name="connsiteY13" fmla="*/ 735 h 5743980"/>
              <a:gd name="connsiteX14" fmla="*/ 2459635 w 2653048"/>
              <a:gd name="connsiteY14" fmla="*/ 22570 h 5743980"/>
              <a:gd name="connsiteX15" fmla="*/ 2639020 w 2653048"/>
              <a:gd name="connsiteY15" fmla="*/ 217936 h 5743980"/>
              <a:gd name="connsiteX16" fmla="*/ 2653048 w 2653048"/>
              <a:gd name="connsiteY16" fmla="*/ 336354 h 5743980"/>
              <a:gd name="connsiteX17" fmla="*/ 2652822 w 2653048"/>
              <a:gd name="connsiteY17" fmla="*/ 2876636 h 5743980"/>
              <a:gd name="connsiteX18" fmla="*/ 2652980 w 2653048"/>
              <a:gd name="connsiteY18" fmla="*/ 5423726 h 5743980"/>
              <a:gd name="connsiteX19" fmla="*/ 2630918 w 2653048"/>
              <a:gd name="connsiteY19" fmla="*/ 5556626 h 5743980"/>
              <a:gd name="connsiteX20" fmla="*/ 2506643 w 2653048"/>
              <a:gd name="connsiteY20" fmla="*/ 5699308 h 5743980"/>
              <a:gd name="connsiteX21" fmla="*/ 2361940 w 2653048"/>
              <a:gd name="connsiteY21" fmla="*/ 5739849 h 5743980"/>
              <a:gd name="connsiteX22" fmla="*/ 2242250 w 2653048"/>
              <a:gd name="connsiteY22" fmla="*/ 5743549 h 5743980"/>
              <a:gd name="connsiteX23" fmla="*/ 383242 w 2653048"/>
              <a:gd name="connsiteY23" fmla="*/ 5743980 h 5743980"/>
              <a:gd name="connsiteX24" fmla="*/ 230844 w 2653048"/>
              <a:gd name="connsiteY24" fmla="*/ 5729657 h 5743980"/>
              <a:gd name="connsiteX25" fmla="*/ 53728 w 2653048"/>
              <a:gd name="connsiteY25" fmla="*/ 5617323 h 5743980"/>
              <a:gd name="connsiteX26" fmla="*/ 9216 w 2653048"/>
              <a:gd name="connsiteY26" fmla="*/ 5502104 h 5743980"/>
              <a:gd name="connsiteX27" fmla="*/ 0 w 2653048"/>
              <a:gd name="connsiteY27" fmla="*/ 5396602 h 5743980"/>
              <a:gd name="connsiteX28" fmla="*/ 204 w 2653048"/>
              <a:gd name="connsiteY28" fmla="*/ 352380 h 5743980"/>
              <a:gd name="connsiteX29" fmla="*/ 28487 w 2653048"/>
              <a:gd name="connsiteY29" fmla="*/ 179599 h 5743980"/>
              <a:gd name="connsiteX30" fmla="*/ 171896 w 2653048"/>
              <a:gd name="connsiteY30" fmla="*/ 31446 h 5743980"/>
              <a:gd name="connsiteX31" fmla="*/ 283209 w 2653048"/>
              <a:gd name="connsiteY31" fmla="*/ 4412 h 5743980"/>
              <a:gd name="connsiteX32" fmla="*/ 390645 w 2653048"/>
              <a:gd name="connsiteY32" fmla="*/ 68 h 5743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53048" h="5743980">
                <a:moveTo>
                  <a:pt x="390645" y="68"/>
                </a:moveTo>
                <a:cubicBezTo>
                  <a:pt x="426466" y="337"/>
                  <a:pt x="462290" y="1393"/>
                  <a:pt x="498096" y="440"/>
                </a:cubicBezTo>
                <a:cubicBezTo>
                  <a:pt x="523768" y="-242"/>
                  <a:pt x="549531" y="1256"/>
                  <a:pt x="575157" y="76"/>
                </a:cubicBezTo>
                <a:cubicBezTo>
                  <a:pt x="603009" y="-1195"/>
                  <a:pt x="622780" y="18462"/>
                  <a:pt x="621372" y="46154"/>
                </a:cubicBezTo>
                <a:cubicBezTo>
                  <a:pt x="619352" y="86126"/>
                  <a:pt x="631314" y="121672"/>
                  <a:pt x="656532" y="153155"/>
                </a:cubicBezTo>
                <a:cubicBezTo>
                  <a:pt x="672716" y="173356"/>
                  <a:pt x="693780" y="185886"/>
                  <a:pt x="717137" y="194739"/>
                </a:cubicBezTo>
                <a:cubicBezTo>
                  <a:pt x="734729" y="201412"/>
                  <a:pt x="753114" y="204703"/>
                  <a:pt x="772362" y="204681"/>
                </a:cubicBezTo>
                <a:cubicBezTo>
                  <a:pt x="1144164" y="204408"/>
                  <a:pt x="1515966" y="204362"/>
                  <a:pt x="1887768" y="204613"/>
                </a:cubicBezTo>
                <a:cubicBezTo>
                  <a:pt x="1937273" y="204658"/>
                  <a:pt x="1977109" y="185409"/>
                  <a:pt x="2008115" y="147798"/>
                </a:cubicBezTo>
                <a:cubicBezTo>
                  <a:pt x="2019124" y="134428"/>
                  <a:pt x="2026932" y="118358"/>
                  <a:pt x="2031131" y="101470"/>
                </a:cubicBezTo>
                <a:cubicBezTo>
                  <a:pt x="2036353" y="80361"/>
                  <a:pt x="2040619" y="58979"/>
                  <a:pt x="2040597" y="36938"/>
                </a:cubicBezTo>
                <a:cubicBezTo>
                  <a:pt x="2040574" y="15601"/>
                  <a:pt x="2053763" y="2073"/>
                  <a:pt x="2075053" y="440"/>
                </a:cubicBezTo>
                <a:cubicBezTo>
                  <a:pt x="2079570" y="98"/>
                  <a:pt x="2084110" y="349"/>
                  <a:pt x="2088649" y="349"/>
                </a:cubicBezTo>
                <a:cubicBezTo>
                  <a:pt x="2166483" y="349"/>
                  <a:pt x="2244339" y="-651"/>
                  <a:pt x="2322149" y="735"/>
                </a:cubicBezTo>
                <a:cubicBezTo>
                  <a:pt x="2368727" y="1575"/>
                  <a:pt x="2414827" y="7702"/>
                  <a:pt x="2459635" y="22570"/>
                </a:cubicBezTo>
                <a:cubicBezTo>
                  <a:pt x="2555944" y="54530"/>
                  <a:pt x="2614097" y="120968"/>
                  <a:pt x="2639020" y="217936"/>
                </a:cubicBezTo>
                <a:cubicBezTo>
                  <a:pt x="2648985" y="256683"/>
                  <a:pt x="2653071" y="296156"/>
                  <a:pt x="2653048" y="336354"/>
                </a:cubicBezTo>
                <a:cubicBezTo>
                  <a:pt x="2652753" y="1183123"/>
                  <a:pt x="2652822" y="2029891"/>
                  <a:pt x="2652822" y="2876636"/>
                </a:cubicBezTo>
                <a:cubicBezTo>
                  <a:pt x="2652822" y="3725673"/>
                  <a:pt x="2652753" y="4574689"/>
                  <a:pt x="2652980" y="5423726"/>
                </a:cubicBezTo>
                <a:cubicBezTo>
                  <a:pt x="2653003" y="5469442"/>
                  <a:pt x="2646375" y="5513727"/>
                  <a:pt x="2630918" y="5556626"/>
                </a:cubicBezTo>
                <a:cubicBezTo>
                  <a:pt x="2608014" y="5620205"/>
                  <a:pt x="2568088" y="5668575"/>
                  <a:pt x="2506643" y="5699308"/>
                </a:cubicBezTo>
                <a:cubicBezTo>
                  <a:pt x="2460724" y="5722280"/>
                  <a:pt x="2412376" y="5733152"/>
                  <a:pt x="2361940" y="5739849"/>
                </a:cubicBezTo>
                <a:cubicBezTo>
                  <a:pt x="2321923" y="5745161"/>
                  <a:pt x="2282109" y="5743526"/>
                  <a:pt x="2242250" y="5743549"/>
                </a:cubicBezTo>
                <a:cubicBezTo>
                  <a:pt x="1622581" y="5743821"/>
                  <a:pt x="1002912" y="5743616"/>
                  <a:pt x="383242" y="5743980"/>
                </a:cubicBezTo>
                <a:cubicBezTo>
                  <a:pt x="331830" y="5744003"/>
                  <a:pt x="280827" y="5741437"/>
                  <a:pt x="230844" y="5729657"/>
                </a:cubicBezTo>
                <a:cubicBezTo>
                  <a:pt x="159094" y="5712769"/>
                  <a:pt x="95946" y="5680561"/>
                  <a:pt x="53728" y="5617323"/>
                </a:cubicBezTo>
                <a:cubicBezTo>
                  <a:pt x="30507" y="5582548"/>
                  <a:pt x="15957" y="5543575"/>
                  <a:pt x="9216" y="5502104"/>
                </a:cubicBezTo>
                <a:cubicBezTo>
                  <a:pt x="3541" y="5467195"/>
                  <a:pt x="0" y="5432102"/>
                  <a:pt x="0" y="5396602"/>
                </a:cubicBezTo>
                <a:cubicBezTo>
                  <a:pt x="91" y="3715210"/>
                  <a:pt x="46" y="2033794"/>
                  <a:pt x="204" y="352380"/>
                </a:cubicBezTo>
                <a:cubicBezTo>
                  <a:pt x="204" y="293386"/>
                  <a:pt x="7059" y="235210"/>
                  <a:pt x="28487" y="179599"/>
                </a:cubicBezTo>
                <a:cubicBezTo>
                  <a:pt x="55317" y="109914"/>
                  <a:pt x="102484" y="60000"/>
                  <a:pt x="171896" y="31446"/>
                </a:cubicBezTo>
                <a:cubicBezTo>
                  <a:pt x="207669" y="16736"/>
                  <a:pt x="244781" y="8815"/>
                  <a:pt x="283209" y="4412"/>
                </a:cubicBezTo>
                <a:cubicBezTo>
                  <a:pt x="319005" y="315"/>
                  <a:pt x="354823" y="-202"/>
                  <a:pt x="390645" y="6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44000" tIns="0" rIns="144000" bIns="1440000" anchor="ctr">
            <a:no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nl-NL" dirty="0"/>
              <a:t>Klik op het icoon om een afbeelding in te voegen.</a:t>
            </a:r>
            <a:br>
              <a:rPr lang="nl-NL" dirty="0"/>
            </a:br>
            <a:r>
              <a:rPr lang="nl-NL" dirty="0"/>
              <a:t>Voor meer informatie kijkt u aan de zijkant van de slide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10988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phone video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98501" y="741500"/>
            <a:ext cx="5486399" cy="490400"/>
          </a:xfrm>
        </p:spPr>
        <p:txBody>
          <a:bodyPr lIns="0" tIns="0" bIns="0"/>
          <a:lstStyle>
            <a:lvl1pPr>
              <a:defRPr/>
            </a:lvl1pPr>
          </a:lstStyle>
          <a:p>
            <a:r>
              <a:rPr lang="nl-NL" dirty="0"/>
              <a:t>Plaats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698500" y="1591900"/>
            <a:ext cx="3644900" cy="4546100"/>
          </a:xfrm>
        </p:spPr>
        <p:txBody>
          <a:bodyPr vert="horz" lIns="0" t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nl-NL" dirty="0"/>
              <a:t>Klik hier om uw tekst </a:t>
            </a:r>
            <a:r>
              <a:rPr lang="nl-NL" dirty="0" err="1"/>
              <a:t>to</a:t>
            </a:r>
            <a:r>
              <a:rPr lang="nl-NL" dirty="0"/>
              <a:t> te voegen,  voor meer informatie kijkt u naar </a:t>
            </a:r>
            <a:br>
              <a:rPr lang="nl-NL" dirty="0"/>
            </a:br>
            <a:r>
              <a:rPr lang="nl-NL" dirty="0"/>
              <a:t>de instructies naast de slide.</a:t>
            </a:r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Platte 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Nummering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/>
              <a:t>Source</a:t>
            </a:r>
          </a:p>
          <a:p>
            <a:pPr lvl="6"/>
            <a:r>
              <a:rPr lang="nl-NL" dirty="0"/>
              <a:t>Introductie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14-2-2024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SMARTPHONE SCREENSHOT + TEKST</a:t>
            </a:r>
          </a:p>
        </p:txBody>
      </p:sp>
      <p:sp>
        <p:nvSpPr>
          <p:cNvPr id="55" name="Tijdelijke aanduiding voor tekst 20">
            <a:extLst>
              <a:ext uri="{FF2B5EF4-FFF2-40B4-BE49-F238E27FC236}">
                <a16:creationId xmlns:a16="http://schemas.microsoft.com/office/drawing/2014/main" id="{B0D0E03C-B0CF-4837-9D38-16E0D04063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6388003" y="305682"/>
            <a:ext cx="3380208" cy="6824190"/>
          </a:xfrm>
          <a:prstGeom prst="rect">
            <a:avLst/>
          </a:prstGeom>
          <a:blipFill>
            <a:blip r:embed="rId2"/>
            <a:srcRect/>
            <a:stretch>
              <a:fillRect l="-17805" t="-5949" r="-17431" b="-7091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59" name="Tijdelijke aanduiding voor media 58">
            <a:extLst>
              <a:ext uri="{FF2B5EF4-FFF2-40B4-BE49-F238E27FC236}">
                <a16:creationId xmlns:a16="http://schemas.microsoft.com/office/drawing/2014/main" id="{9C0D38AC-525D-43E7-80B5-7B41342FEF42}"/>
              </a:ext>
            </a:extLst>
          </p:cNvPr>
          <p:cNvSpPr>
            <a:spLocks noGrp="1"/>
          </p:cNvSpPr>
          <p:nvPr>
            <p:ph type="media" sz="quarter" idx="16" hasCustomPrompt="1"/>
          </p:nvPr>
        </p:nvSpPr>
        <p:spPr>
          <a:xfrm>
            <a:off x="4844446" y="2224201"/>
            <a:ext cx="6467322" cy="2987149"/>
          </a:xfrm>
          <a:custGeom>
            <a:avLst/>
            <a:gdLst>
              <a:gd name="connsiteX0" fmla="*/ 302300 w 5162413"/>
              <a:gd name="connsiteY0" fmla="*/ 1 h 2384433"/>
              <a:gd name="connsiteX1" fmla="*/ 2585383 w 5162413"/>
              <a:gd name="connsiteY1" fmla="*/ 204 h 2384433"/>
              <a:gd name="connsiteX2" fmla="*/ 4874585 w 5162413"/>
              <a:gd name="connsiteY2" fmla="*/ 62 h 2384433"/>
              <a:gd name="connsiteX3" fmla="*/ 4994029 w 5162413"/>
              <a:gd name="connsiteY3" fmla="*/ 19890 h 2384433"/>
              <a:gd name="connsiteX4" fmla="*/ 5122265 w 5162413"/>
              <a:gd name="connsiteY4" fmla="*/ 131582 h 2384433"/>
              <a:gd name="connsiteX5" fmla="*/ 5158701 w 5162413"/>
              <a:gd name="connsiteY5" fmla="*/ 261635 h 2384433"/>
              <a:gd name="connsiteX6" fmla="*/ 5162026 w 5162413"/>
              <a:gd name="connsiteY6" fmla="*/ 369206 h 2384433"/>
              <a:gd name="connsiteX7" fmla="*/ 5162413 w 5162413"/>
              <a:gd name="connsiteY7" fmla="*/ 2039993 h 2384433"/>
              <a:gd name="connsiteX8" fmla="*/ 5149541 w 5162413"/>
              <a:gd name="connsiteY8" fmla="*/ 2176961 h 2384433"/>
              <a:gd name="connsiteX9" fmla="*/ 5048581 w 5162413"/>
              <a:gd name="connsiteY9" fmla="*/ 2336145 h 2384433"/>
              <a:gd name="connsiteX10" fmla="*/ 4945027 w 5162413"/>
              <a:gd name="connsiteY10" fmla="*/ 2376150 h 2384433"/>
              <a:gd name="connsiteX11" fmla="*/ 4850207 w 5162413"/>
              <a:gd name="connsiteY11" fmla="*/ 2384433 h 2384433"/>
              <a:gd name="connsiteX12" fmla="*/ 316703 w 5162413"/>
              <a:gd name="connsiteY12" fmla="*/ 2384249 h 2384433"/>
              <a:gd name="connsiteX13" fmla="*/ 161416 w 5162413"/>
              <a:gd name="connsiteY13" fmla="*/ 2358830 h 2384433"/>
              <a:gd name="connsiteX14" fmla="*/ 28263 w 5162413"/>
              <a:gd name="connsiteY14" fmla="*/ 2229941 h 2384433"/>
              <a:gd name="connsiteX15" fmla="*/ 3966 w 5162413"/>
              <a:gd name="connsiteY15" fmla="*/ 2129898 h 2384433"/>
              <a:gd name="connsiteX16" fmla="*/ 62 w 5162413"/>
              <a:gd name="connsiteY16" fmla="*/ 2033340 h 2384433"/>
              <a:gd name="connsiteX17" fmla="*/ 396 w 5162413"/>
              <a:gd name="connsiteY17" fmla="*/ 1936768 h 2384433"/>
              <a:gd name="connsiteX18" fmla="*/ 69 w 5162413"/>
              <a:gd name="connsiteY18" fmla="*/ 1867509 h 2384433"/>
              <a:gd name="connsiteX19" fmla="*/ 41482 w 5162413"/>
              <a:gd name="connsiteY19" fmla="*/ 1825973 h 2384433"/>
              <a:gd name="connsiteX20" fmla="*/ 137649 w 5162413"/>
              <a:gd name="connsiteY20" fmla="*/ 1794373 h 2384433"/>
              <a:gd name="connsiteX21" fmla="*/ 175023 w 5162413"/>
              <a:gd name="connsiteY21" fmla="*/ 1739904 h 2384433"/>
              <a:gd name="connsiteX22" fmla="*/ 183958 w 5162413"/>
              <a:gd name="connsiteY22" fmla="*/ 1690271 h 2384433"/>
              <a:gd name="connsiteX23" fmla="*/ 183897 w 5162413"/>
              <a:gd name="connsiteY23" fmla="*/ 687798 h 2384433"/>
              <a:gd name="connsiteX24" fmla="*/ 132834 w 5162413"/>
              <a:gd name="connsiteY24" fmla="*/ 579635 h 2384433"/>
              <a:gd name="connsiteX25" fmla="*/ 91197 w 5162413"/>
              <a:gd name="connsiteY25" fmla="*/ 558950 h 2384433"/>
              <a:gd name="connsiteX26" fmla="*/ 33199 w 5162413"/>
              <a:gd name="connsiteY26" fmla="*/ 550442 h 2384433"/>
              <a:gd name="connsiteX27" fmla="*/ 396 w 5162413"/>
              <a:gd name="connsiteY27" fmla="*/ 519475 h 2384433"/>
              <a:gd name="connsiteX28" fmla="*/ 314 w 5162413"/>
              <a:gd name="connsiteY28" fmla="*/ 507255 h 2384433"/>
              <a:gd name="connsiteX29" fmla="*/ 661 w 5162413"/>
              <a:gd name="connsiteY29" fmla="*/ 297397 h 2384433"/>
              <a:gd name="connsiteX30" fmla="*/ 20286 w 5162413"/>
              <a:gd name="connsiteY30" fmla="*/ 173831 h 2384433"/>
              <a:gd name="connsiteX31" fmla="*/ 195871 w 5162413"/>
              <a:gd name="connsiteY31" fmla="*/ 12608 h 2384433"/>
              <a:gd name="connsiteX32" fmla="*/ 302300 w 5162413"/>
              <a:gd name="connsiteY32" fmla="*/ 1 h 2384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162413" h="2384433">
                <a:moveTo>
                  <a:pt x="302300" y="1"/>
                </a:moveTo>
                <a:cubicBezTo>
                  <a:pt x="1063335" y="266"/>
                  <a:pt x="1824369" y="204"/>
                  <a:pt x="2585383" y="204"/>
                </a:cubicBezTo>
                <a:cubicBezTo>
                  <a:pt x="3348456" y="204"/>
                  <a:pt x="4111511" y="266"/>
                  <a:pt x="4874585" y="62"/>
                </a:cubicBezTo>
                <a:cubicBezTo>
                  <a:pt x="4915672" y="41"/>
                  <a:pt x="4955473" y="5998"/>
                  <a:pt x="4994029" y="19890"/>
                </a:cubicBezTo>
                <a:cubicBezTo>
                  <a:pt x="5051171" y="40475"/>
                  <a:pt x="5094643" y="76359"/>
                  <a:pt x="5122265" y="131582"/>
                </a:cubicBezTo>
                <a:cubicBezTo>
                  <a:pt x="5142911" y="172852"/>
                  <a:pt x="5152682" y="216305"/>
                  <a:pt x="5158701" y="261635"/>
                </a:cubicBezTo>
                <a:cubicBezTo>
                  <a:pt x="5163475" y="297600"/>
                  <a:pt x="5162005" y="333383"/>
                  <a:pt x="5162026" y="369206"/>
                </a:cubicBezTo>
                <a:cubicBezTo>
                  <a:pt x="5162271" y="926135"/>
                  <a:pt x="5162087" y="1483064"/>
                  <a:pt x="5162413" y="2039993"/>
                </a:cubicBezTo>
                <a:cubicBezTo>
                  <a:pt x="5162434" y="2086200"/>
                  <a:pt x="5160128" y="2132039"/>
                  <a:pt x="5149541" y="2176961"/>
                </a:cubicBezTo>
                <a:cubicBezTo>
                  <a:pt x="5134363" y="2241447"/>
                  <a:pt x="5105415" y="2298201"/>
                  <a:pt x="5048581" y="2336145"/>
                </a:cubicBezTo>
                <a:cubicBezTo>
                  <a:pt x="5017326" y="2357015"/>
                  <a:pt x="4982299" y="2370091"/>
                  <a:pt x="4945027" y="2376150"/>
                </a:cubicBezTo>
                <a:cubicBezTo>
                  <a:pt x="4913653" y="2381250"/>
                  <a:pt x="4882113" y="2384433"/>
                  <a:pt x="4850207" y="2384433"/>
                </a:cubicBezTo>
                <a:cubicBezTo>
                  <a:pt x="3339053" y="2384351"/>
                  <a:pt x="1827877" y="2384391"/>
                  <a:pt x="316703" y="2384249"/>
                </a:cubicBezTo>
                <a:cubicBezTo>
                  <a:pt x="263682" y="2384249"/>
                  <a:pt x="211396" y="2378088"/>
                  <a:pt x="161416" y="2358830"/>
                </a:cubicBezTo>
                <a:cubicBezTo>
                  <a:pt x="98786" y="2334716"/>
                  <a:pt x="53926" y="2292325"/>
                  <a:pt x="28263" y="2229941"/>
                </a:cubicBezTo>
                <a:cubicBezTo>
                  <a:pt x="15042" y="2197790"/>
                  <a:pt x="7923" y="2164435"/>
                  <a:pt x="3966" y="2129898"/>
                </a:cubicBezTo>
                <a:cubicBezTo>
                  <a:pt x="284" y="2097726"/>
                  <a:pt x="-181" y="2065535"/>
                  <a:pt x="62" y="2033340"/>
                </a:cubicBezTo>
                <a:cubicBezTo>
                  <a:pt x="304" y="2001146"/>
                  <a:pt x="1253" y="1968949"/>
                  <a:pt x="396" y="1936768"/>
                </a:cubicBezTo>
                <a:cubicBezTo>
                  <a:pt x="-217" y="1913695"/>
                  <a:pt x="1130" y="1890541"/>
                  <a:pt x="69" y="1867509"/>
                </a:cubicBezTo>
                <a:cubicBezTo>
                  <a:pt x="-1073" y="1842477"/>
                  <a:pt x="16594" y="1824708"/>
                  <a:pt x="41482" y="1825973"/>
                </a:cubicBezTo>
                <a:cubicBezTo>
                  <a:pt x="77407" y="1827789"/>
                  <a:pt x="109354" y="1817038"/>
                  <a:pt x="137649" y="1794373"/>
                </a:cubicBezTo>
                <a:cubicBezTo>
                  <a:pt x="155805" y="1779828"/>
                  <a:pt x="167066" y="1760897"/>
                  <a:pt x="175023" y="1739904"/>
                </a:cubicBezTo>
                <a:cubicBezTo>
                  <a:pt x="181020" y="1724094"/>
                  <a:pt x="183978" y="1707570"/>
                  <a:pt x="183958" y="1690271"/>
                </a:cubicBezTo>
                <a:cubicBezTo>
                  <a:pt x="183713" y="1356113"/>
                  <a:pt x="183671" y="1021955"/>
                  <a:pt x="183897" y="687798"/>
                </a:cubicBezTo>
                <a:cubicBezTo>
                  <a:pt x="183938" y="643305"/>
                  <a:pt x="166637" y="607502"/>
                  <a:pt x="132834" y="579635"/>
                </a:cubicBezTo>
                <a:cubicBezTo>
                  <a:pt x="120818" y="569741"/>
                  <a:pt x="106375" y="562724"/>
                  <a:pt x="91197" y="558950"/>
                </a:cubicBezTo>
                <a:cubicBezTo>
                  <a:pt x="72225" y="554257"/>
                  <a:pt x="53008" y="550422"/>
                  <a:pt x="33199" y="550442"/>
                </a:cubicBezTo>
                <a:cubicBezTo>
                  <a:pt x="14022" y="550463"/>
                  <a:pt x="1864" y="538609"/>
                  <a:pt x="396" y="519475"/>
                </a:cubicBezTo>
                <a:cubicBezTo>
                  <a:pt x="89" y="515415"/>
                  <a:pt x="314" y="511335"/>
                  <a:pt x="314" y="507255"/>
                </a:cubicBezTo>
                <a:cubicBezTo>
                  <a:pt x="314" y="437302"/>
                  <a:pt x="-584" y="367329"/>
                  <a:pt x="661" y="297397"/>
                </a:cubicBezTo>
                <a:cubicBezTo>
                  <a:pt x="1416" y="255535"/>
                  <a:pt x="6923" y="214102"/>
                  <a:pt x="20286" y="173831"/>
                </a:cubicBezTo>
                <a:cubicBezTo>
                  <a:pt x="49010" y="87273"/>
                  <a:pt x="108721" y="35008"/>
                  <a:pt x="195871" y="12608"/>
                </a:cubicBezTo>
                <a:cubicBezTo>
                  <a:pt x="230695" y="3652"/>
                  <a:pt x="266172" y="-20"/>
                  <a:pt x="302300" y="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440000" tIns="0" rIns="1440000" bIns="1008000" anchor="ctr">
            <a:no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icoon om een video in te voegen.                         Voor meer informatie kijkt u aan de zijkant van de slide </a:t>
            </a:r>
          </a:p>
        </p:txBody>
      </p:sp>
      <p:grpSp>
        <p:nvGrpSpPr>
          <p:cNvPr id="56" name="Instructie">
            <a:extLst>
              <a:ext uri="{FF2B5EF4-FFF2-40B4-BE49-F238E27FC236}">
                <a16:creationId xmlns:a16="http://schemas.microsoft.com/office/drawing/2014/main" id="{E14C137E-74FB-4AA7-9770-E38FC2904103}"/>
              </a:ext>
            </a:extLst>
          </p:cNvPr>
          <p:cNvGrpSpPr/>
          <p:nvPr userDrawn="1"/>
        </p:nvGrpSpPr>
        <p:grpSpPr>
          <a:xfrm>
            <a:off x="12391601" y="0"/>
            <a:ext cx="3183678" cy="5176544"/>
            <a:chOff x="12391601" y="0"/>
            <a:chExt cx="3183678" cy="5176544"/>
          </a:xfrm>
        </p:grpSpPr>
        <p:grpSp>
          <p:nvGrpSpPr>
            <p:cNvPr id="57" name="Video icoon">
              <a:extLst>
                <a:ext uri="{FF2B5EF4-FFF2-40B4-BE49-F238E27FC236}">
                  <a16:creationId xmlns:a16="http://schemas.microsoft.com/office/drawing/2014/main" id="{98E55F5C-5415-4CB6-ACAF-6B5BD8A79FB6}"/>
                </a:ext>
              </a:extLst>
            </p:cNvPr>
            <p:cNvGrpSpPr/>
            <p:nvPr userDrawn="1"/>
          </p:nvGrpSpPr>
          <p:grpSpPr>
            <a:xfrm>
              <a:off x="12757282" y="1122460"/>
              <a:ext cx="326087" cy="328143"/>
              <a:chOff x="8066315" y="1676399"/>
              <a:chExt cx="1371600" cy="1380253"/>
            </a:xfrm>
          </p:grpSpPr>
          <p:sp>
            <p:nvSpPr>
              <p:cNvPr id="139" name="Rechthoek 138">
                <a:extLst>
                  <a:ext uri="{FF2B5EF4-FFF2-40B4-BE49-F238E27FC236}">
                    <a16:creationId xmlns:a16="http://schemas.microsoft.com/office/drawing/2014/main" id="{6CDB7E44-DEA6-4207-B2BF-6BD914012A8C}"/>
                  </a:ext>
                </a:extLst>
              </p:cNvPr>
              <p:cNvSpPr/>
              <p:nvPr userDrawn="1"/>
            </p:nvSpPr>
            <p:spPr>
              <a:xfrm>
                <a:off x="8066315" y="1687286"/>
                <a:ext cx="1360714" cy="136071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140" name="Vrije vorm 112">
                <a:extLst>
                  <a:ext uri="{FF2B5EF4-FFF2-40B4-BE49-F238E27FC236}">
                    <a16:creationId xmlns:a16="http://schemas.microsoft.com/office/drawing/2014/main" id="{4D9C77E4-CB39-4AD3-AF9B-948C51FCB036}"/>
                  </a:ext>
                </a:extLst>
              </p:cNvPr>
              <p:cNvSpPr/>
              <p:nvPr userDrawn="1"/>
            </p:nvSpPr>
            <p:spPr>
              <a:xfrm>
                <a:off x="8077201" y="1676399"/>
                <a:ext cx="1360714" cy="206829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141" name="Vrije vorm 113">
                <a:extLst>
                  <a:ext uri="{FF2B5EF4-FFF2-40B4-BE49-F238E27FC236}">
                    <a16:creationId xmlns:a16="http://schemas.microsoft.com/office/drawing/2014/main" id="{B5DF527E-5880-4A6A-BBF8-48676D631B1A}"/>
                  </a:ext>
                </a:extLst>
              </p:cNvPr>
              <p:cNvSpPr/>
              <p:nvPr userDrawn="1"/>
            </p:nvSpPr>
            <p:spPr>
              <a:xfrm>
                <a:off x="8071339" y="2849823"/>
                <a:ext cx="1360714" cy="206829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</p:grpSp>
        <p:sp>
          <p:nvSpPr>
            <p:cNvPr id="58" name="Rechthoek 57">
              <a:extLst>
                <a:ext uri="{FF2B5EF4-FFF2-40B4-BE49-F238E27FC236}">
                  <a16:creationId xmlns:a16="http://schemas.microsoft.com/office/drawing/2014/main" id="{C7FAE955-494A-48F3-9543-24B747658DCD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Video invoegen/veranderen</a:t>
              </a:r>
            </a:p>
          </p:txBody>
        </p:sp>
        <p:sp>
          <p:nvSpPr>
            <p:cNvPr id="60" name="Ovaal 59">
              <a:extLst>
                <a:ext uri="{FF2B5EF4-FFF2-40B4-BE49-F238E27FC236}">
                  <a16:creationId xmlns:a16="http://schemas.microsoft.com/office/drawing/2014/main" id="{951AC318-1AB6-494C-A455-95134889671B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61" name="Rechte verbindingslijn 60">
              <a:extLst>
                <a:ext uri="{FF2B5EF4-FFF2-40B4-BE49-F238E27FC236}">
                  <a16:creationId xmlns:a16="http://schemas.microsoft.com/office/drawing/2014/main" id="{892F77D6-626E-45BC-A610-B53DF68B082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62" name="Rechte verbindingslijn 61">
              <a:extLst>
                <a:ext uri="{FF2B5EF4-FFF2-40B4-BE49-F238E27FC236}">
                  <a16:creationId xmlns:a16="http://schemas.microsoft.com/office/drawing/2014/main" id="{6C166735-5E37-4B77-8BA9-43DBF459F31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3" name="Rechthoek 62">
              <a:extLst>
                <a:ext uri="{FF2B5EF4-FFF2-40B4-BE49-F238E27FC236}">
                  <a16:creationId xmlns:a16="http://schemas.microsoft.com/office/drawing/2014/main" id="{709884D1-896D-481A-BFBA-254A242C6145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afbeelding/video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video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64" name="Groep 63">
              <a:extLst>
                <a:ext uri="{FF2B5EF4-FFF2-40B4-BE49-F238E27FC236}">
                  <a16:creationId xmlns:a16="http://schemas.microsoft.com/office/drawing/2014/main" id="{C23F01DB-88F3-45E1-8085-CCA35EBA0D11}"/>
                </a:ext>
              </a:extLst>
            </p:cNvPr>
            <p:cNvGrpSpPr/>
            <p:nvPr userDrawn="1"/>
          </p:nvGrpSpPr>
          <p:grpSpPr>
            <a:xfrm>
              <a:off x="12396764" y="4275388"/>
              <a:ext cx="3178515" cy="901156"/>
              <a:chOff x="12396764" y="4439101"/>
              <a:chExt cx="3178515" cy="901156"/>
            </a:xfrm>
          </p:grpSpPr>
          <p:grpSp>
            <p:nvGrpSpPr>
              <p:cNvPr id="134" name="Meer informatie">
                <a:extLst>
                  <a:ext uri="{FF2B5EF4-FFF2-40B4-BE49-F238E27FC236}">
                    <a16:creationId xmlns:a16="http://schemas.microsoft.com/office/drawing/2014/main" id="{19C29E42-70D7-4358-8156-85CE9AFEBFCC}"/>
                  </a:ext>
                </a:extLst>
              </p:cNvPr>
              <p:cNvGrpSpPr/>
              <p:nvPr userDrawn="1"/>
            </p:nvGrpSpPr>
            <p:grpSpPr>
              <a:xfrm>
                <a:off x="12396764" y="4556984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136" name="Freeform 101">
                  <a:extLst>
                    <a:ext uri="{FF2B5EF4-FFF2-40B4-BE49-F238E27FC236}">
                      <a16:creationId xmlns:a16="http://schemas.microsoft.com/office/drawing/2014/main" id="{FFDF256F-9EAA-4D9C-87F0-A42992BFB9C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/>
                </a:p>
              </p:txBody>
            </p:sp>
            <p:sp>
              <p:nvSpPr>
                <p:cNvPr id="137" name="Rechthoek 136">
                  <a:extLst>
                    <a:ext uri="{FF2B5EF4-FFF2-40B4-BE49-F238E27FC236}">
                      <a16:creationId xmlns:a16="http://schemas.microsoft.com/office/drawing/2014/main" id="{2060C751-0271-44BF-BEE6-86A40C2B215A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138" name="Rechte verbindingslijn 137">
                  <a:extLst>
                    <a:ext uri="{FF2B5EF4-FFF2-40B4-BE49-F238E27FC236}">
                      <a16:creationId xmlns:a16="http://schemas.microsoft.com/office/drawing/2014/main" id="{81DCE623-DAFC-49FF-882A-277E0109E43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cxnSp>
            <p:nvCxnSpPr>
              <p:cNvPr id="135" name="Rechte verbindingslijn 134">
                <a:extLst>
                  <a:ext uri="{FF2B5EF4-FFF2-40B4-BE49-F238E27FC236}">
                    <a16:creationId xmlns:a16="http://schemas.microsoft.com/office/drawing/2014/main" id="{32C5D4AA-3DD9-442B-B310-72730E97922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439101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65" name="Ovaal 64">
              <a:extLst>
                <a:ext uri="{FF2B5EF4-FFF2-40B4-BE49-F238E27FC236}">
                  <a16:creationId xmlns:a16="http://schemas.microsoft.com/office/drawing/2014/main" id="{DEB528B5-DE3B-4C4C-84BF-19E45098B7D4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66" name="Rechthoek 65">
              <a:extLst>
                <a:ext uri="{FF2B5EF4-FFF2-40B4-BE49-F238E27FC236}">
                  <a16:creationId xmlns:a16="http://schemas.microsoft.com/office/drawing/2014/main" id="{16E5F3E8-38A0-4D45-BB44-6410191EFEEC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video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67" name="Groep 66">
              <a:extLst>
                <a:ext uri="{FF2B5EF4-FFF2-40B4-BE49-F238E27FC236}">
                  <a16:creationId xmlns:a16="http://schemas.microsoft.com/office/drawing/2014/main" id="{70A6D2B3-22A7-42BB-8DAC-983A90DB87D3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31" name="Rechthoek 130">
                <a:extLst>
                  <a:ext uri="{FF2B5EF4-FFF2-40B4-BE49-F238E27FC236}">
                    <a16:creationId xmlns:a16="http://schemas.microsoft.com/office/drawing/2014/main" id="{7CCD0CF4-14B6-4869-8A6C-0D5C8F8135B0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32" name="Rechte verbindingslijn 131">
                <a:extLst>
                  <a:ext uri="{FF2B5EF4-FFF2-40B4-BE49-F238E27FC236}">
                    <a16:creationId xmlns:a16="http://schemas.microsoft.com/office/drawing/2014/main" id="{38C42429-1A82-499F-BC9F-ECE9941C41C8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33" name="Gelijkbenige driehoek 132">
                <a:extLst>
                  <a:ext uri="{FF2B5EF4-FFF2-40B4-BE49-F238E27FC236}">
                    <a16:creationId xmlns:a16="http://schemas.microsoft.com/office/drawing/2014/main" id="{2A9AEFD6-0888-4715-9389-AA4DBE885FC8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8" name="Ovaal 67">
              <a:extLst>
                <a:ext uri="{FF2B5EF4-FFF2-40B4-BE49-F238E27FC236}">
                  <a16:creationId xmlns:a16="http://schemas.microsoft.com/office/drawing/2014/main" id="{EB34DA16-AD48-48E2-A85A-2596F7D353B9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69" name="Rechthoek 68">
              <a:extLst>
                <a:ext uri="{FF2B5EF4-FFF2-40B4-BE49-F238E27FC236}">
                  <a16:creationId xmlns:a16="http://schemas.microsoft.com/office/drawing/2014/main" id="{A5C457B1-3A5F-4636-A416-88E1FDECA191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video te schalen of bij te snijden, ga naar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video - Opmaak’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video en met de hoekjes het videokader.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70" name="Rechte verbindingslijn 69">
              <a:extLst>
                <a:ext uri="{FF2B5EF4-FFF2-40B4-BE49-F238E27FC236}">
                  <a16:creationId xmlns:a16="http://schemas.microsoft.com/office/drawing/2014/main" id="{6E7108B1-3AC1-4DAA-A510-2730F2504C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71" name="Groep 70">
              <a:extLst>
                <a:ext uri="{FF2B5EF4-FFF2-40B4-BE49-F238E27FC236}">
                  <a16:creationId xmlns:a16="http://schemas.microsoft.com/office/drawing/2014/main" id="{15C2A18C-D74A-46DA-A689-5B6B12E8B349}"/>
                </a:ext>
              </a:extLst>
            </p:cNvPr>
            <p:cNvGrpSpPr/>
            <p:nvPr userDrawn="1"/>
          </p:nvGrpSpPr>
          <p:grpSpPr>
            <a:xfrm>
              <a:off x="12696514" y="3527144"/>
              <a:ext cx="514284" cy="612918"/>
              <a:chOff x="12682980" y="3403241"/>
              <a:chExt cx="622284" cy="741632"/>
            </a:xfrm>
          </p:grpSpPr>
          <p:grpSp>
            <p:nvGrpSpPr>
              <p:cNvPr id="72" name="Groep 71">
                <a:extLst>
                  <a:ext uri="{FF2B5EF4-FFF2-40B4-BE49-F238E27FC236}">
                    <a16:creationId xmlns:a16="http://schemas.microsoft.com/office/drawing/2014/main" id="{B41510FC-CA6B-4DFB-8050-19088AA8C6C8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75" name="Groep 74">
                  <a:extLst>
                    <a:ext uri="{FF2B5EF4-FFF2-40B4-BE49-F238E27FC236}">
                      <a16:creationId xmlns:a16="http://schemas.microsoft.com/office/drawing/2014/main" id="{73425801-FBFE-48BF-93C6-826DC6553970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82" name="Groep 81">
                    <a:extLst>
                      <a:ext uri="{FF2B5EF4-FFF2-40B4-BE49-F238E27FC236}">
                        <a16:creationId xmlns:a16="http://schemas.microsoft.com/office/drawing/2014/main" id="{AC018C46-3E62-434B-8EF1-90B7071C0D5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85" name="Rechthoek 84">
                      <a:extLst>
                        <a:ext uri="{FF2B5EF4-FFF2-40B4-BE49-F238E27FC236}">
                          <a16:creationId xmlns:a16="http://schemas.microsoft.com/office/drawing/2014/main" id="{CCAD7899-C371-410B-BF96-49309BC5E3B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6" name="Rechthoek 85">
                      <a:extLst>
                        <a:ext uri="{FF2B5EF4-FFF2-40B4-BE49-F238E27FC236}">
                          <a16:creationId xmlns:a16="http://schemas.microsoft.com/office/drawing/2014/main" id="{4D9BD462-B3DD-498C-9F88-C6C5571682D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0" name="Ovaal 129">
                      <a:extLst>
                        <a:ext uri="{FF2B5EF4-FFF2-40B4-BE49-F238E27FC236}">
                          <a16:creationId xmlns:a16="http://schemas.microsoft.com/office/drawing/2014/main" id="{89B3F9CB-015A-4D26-8F24-EBBEA043F44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83" name="Afbeelding 82">
                    <a:extLst>
                      <a:ext uri="{FF2B5EF4-FFF2-40B4-BE49-F238E27FC236}">
                        <a16:creationId xmlns:a16="http://schemas.microsoft.com/office/drawing/2014/main" id="{E9A06E27-AAAB-44B1-9B91-6C7F7887A667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84" name="Afbeelding 83">
                    <a:extLst>
                      <a:ext uri="{FF2B5EF4-FFF2-40B4-BE49-F238E27FC236}">
                        <a16:creationId xmlns:a16="http://schemas.microsoft.com/office/drawing/2014/main" id="{203520B0-11BA-4FFC-8E60-6D6F834C9FBE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5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6" name="Groep 75">
                  <a:extLst>
                    <a:ext uri="{FF2B5EF4-FFF2-40B4-BE49-F238E27FC236}">
                      <a16:creationId xmlns:a16="http://schemas.microsoft.com/office/drawing/2014/main" id="{C211C6C3-F0C3-469E-A1A6-A71EF0259FF8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80" name="Rechthoek 79">
                    <a:extLst>
                      <a:ext uri="{FF2B5EF4-FFF2-40B4-BE49-F238E27FC236}">
                        <a16:creationId xmlns:a16="http://schemas.microsoft.com/office/drawing/2014/main" id="{F8722DD6-F692-450E-A2AA-1577157D038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1" name="Rechthoek 80">
                    <a:extLst>
                      <a:ext uri="{FF2B5EF4-FFF2-40B4-BE49-F238E27FC236}">
                        <a16:creationId xmlns:a16="http://schemas.microsoft.com/office/drawing/2014/main" id="{37AC5A95-75ED-4936-912F-860ABDB450C7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77" name="Groep 76">
                  <a:extLst>
                    <a:ext uri="{FF2B5EF4-FFF2-40B4-BE49-F238E27FC236}">
                      <a16:creationId xmlns:a16="http://schemas.microsoft.com/office/drawing/2014/main" id="{50AC2C6C-4D02-4FBE-AA2A-AD710D614581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78" name="Rechthoek 77">
                    <a:extLst>
                      <a:ext uri="{FF2B5EF4-FFF2-40B4-BE49-F238E27FC236}">
                        <a16:creationId xmlns:a16="http://schemas.microsoft.com/office/drawing/2014/main" id="{FB3A0664-D7D6-4ACA-9BF4-2BD782EEF80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9" name="Rechthoek 78">
                    <a:extLst>
                      <a:ext uri="{FF2B5EF4-FFF2-40B4-BE49-F238E27FC236}">
                        <a16:creationId xmlns:a16="http://schemas.microsoft.com/office/drawing/2014/main" id="{964A8039-C7BE-403E-A7FB-4050EB62EB9E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73" name="Rechthoek 72">
                <a:extLst>
                  <a:ext uri="{FF2B5EF4-FFF2-40B4-BE49-F238E27FC236}">
                    <a16:creationId xmlns:a16="http://schemas.microsoft.com/office/drawing/2014/main" id="{A0372006-4511-459E-ABE6-3C8375CB7324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74" name="Gelijkbenige driehoek 73">
                <a:extLst>
                  <a:ext uri="{FF2B5EF4-FFF2-40B4-BE49-F238E27FC236}">
                    <a16:creationId xmlns:a16="http://schemas.microsoft.com/office/drawing/2014/main" id="{11D68591-E40A-4BAE-9B77-C695C70F8DC4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7171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phone video staan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98501" y="741500"/>
            <a:ext cx="5397496" cy="490400"/>
          </a:xfrm>
        </p:spPr>
        <p:txBody>
          <a:bodyPr lIns="0" tIns="0" bIns="0"/>
          <a:lstStyle>
            <a:lvl1pPr>
              <a:defRPr/>
            </a:lvl1pPr>
          </a:lstStyle>
          <a:p>
            <a:r>
              <a:rPr lang="nl-NL" dirty="0"/>
              <a:t>Plaats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698500" y="1591900"/>
            <a:ext cx="5397500" cy="4546100"/>
          </a:xfrm>
        </p:spPr>
        <p:txBody>
          <a:bodyPr vert="horz" lIns="0" t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nl-NL" dirty="0"/>
              <a:t>Klik hier om uw tekst </a:t>
            </a:r>
            <a:r>
              <a:rPr lang="nl-NL" dirty="0" err="1"/>
              <a:t>to</a:t>
            </a:r>
            <a:r>
              <a:rPr lang="nl-NL" dirty="0"/>
              <a:t> te voegen, voor meer informatie kijkt u naar </a:t>
            </a:r>
            <a:br>
              <a:rPr lang="nl-NL" dirty="0"/>
            </a:br>
            <a:r>
              <a:rPr lang="nl-NL" dirty="0"/>
              <a:t>de instructies naast de slide.</a:t>
            </a:r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Platte 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Nummering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/>
              <a:t>Source</a:t>
            </a:r>
          </a:p>
          <a:p>
            <a:pPr lvl="6"/>
            <a:r>
              <a:rPr lang="nl-NL" dirty="0"/>
              <a:t>Introductie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14-2-2024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SMARTPHONE VIDEO STAAND + TEKST</a:t>
            </a:r>
          </a:p>
        </p:txBody>
      </p:sp>
      <p:sp>
        <p:nvSpPr>
          <p:cNvPr id="55" name="Tijdelijke aanduiding voor tekst 20">
            <a:extLst>
              <a:ext uri="{FF2B5EF4-FFF2-40B4-BE49-F238E27FC236}">
                <a16:creationId xmlns:a16="http://schemas.microsoft.com/office/drawing/2014/main" id="{B0D0E03C-B0CF-4837-9D38-16E0D04063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39894" y="741501"/>
            <a:ext cx="2698185" cy="5447276"/>
          </a:xfrm>
          <a:prstGeom prst="rect">
            <a:avLst/>
          </a:prstGeom>
          <a:blipFill>
            <a:blip r:embed="rId2"/>
            <a:srcRect/>
            <a:stretch>
              <a:fillRect l="-17805" t="-5949" r="-17431" b="-7091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61" name="Tijdelijke aanduiding voor media 60">
            <a:extLst>
              <a:ext uri="{FF2B5EF4-FFF2-40B4-BE49-F238E27FC236}">
                <a16:creationId xmlns:a16="http://schemas.microsoft.com/office/drawing/2014/main" id="{EB64593D-8734-4481-9C90-3CFFE9365987}"/>
              </a:ext>
            </a:extLst>
          </p:cNvPr>
          <p:cNvSpPr>
            <a:spLocks noGrp="1"/>
          </p:cNvSpPr>
          <p:nvPr>
            <p:ph type="media" sz="quarter" idx="16" hasCustomPrompt="1"/>
          </p:nvPr>
        </p:nvSpPr>
        <p:spPr>
          <a:xfrm>
            <a:off x="7196770" y="892985"/>
            <a:ext cx="2384432" cy="5162413"/>
          </a:xfrm>
          <a:custGeom>
            <a:avLst/>
            <a:gdLst>
              <a:gd name="connsiteX0" fmla="*/ 351093 w 2384432"/>
              <a:gd name="connsiteY0" fmla="*/ 61 h 5162413"/>
              <a:gd name="connsiteX1" fmla="*/ 447665 w 2384432"/>
              <a:gd name="connsiteY1" fmla="*/ 396 h 5162413"/>
              <a:gd name="connsiteX2" fmla="*/ 516924 w 2384432"/>
              <a:gd name="connsiteY2" fmla="*/ 68 h 5162413"/>
              <a:gd name="connsiteX3" fmla="*/ 558459 w 2384432"/>
              <a:gd name="connsiteY3" fmla="*/ 41481 h 5162413"/>
              <a:gd name="connsiteX4" fmla="*/ 590060 w 2384432"/>
              <a:gd name="connsiteY4" fmla="*/ 137649 h 5162413"/>
              <a:gd name="connsiteX5" fmla="*/ 644528 w 2384432"/>
              <a:gd name="connsiteY5" fmla="*/ 175022 h 5162413"/>
              <a:gd name="connsiteX6" fmla="*/ 694162 w 2384432"/>
              <a:gd name="connsiteY6" fmla="*/ 183958 h 5162413"/>
              <a:gd name="connsiteX7" fmla="*/ 1696635 w 2384432"/>
              <a:gd name="connsiteY7" fmla="*/ 183897 h 5162413"/>
              <a:gd name="connsiteX8" fmla="*/ 1804797 w 2384432"/>
              <a:gd name="connsiteY8" fmla="*/ 132834 h 5162413"/>
              <a:gd name="connsiteX9" fmla="*/ 1825483 w 2384432"/>
              <a:gd name="connsiteY9" fmla="*/ 91197 h 5162413"/>
              <a:gd name="connsiteX10" fmla="*/ 1833991 w 2384432"/>
              <a:gd name="connsiteY10" fmla="*/ 33198 h 5162413"/>
              <a:gd name="connsiteX11" fmla="*/ 1864958 w 2384432"/>
              <a:gd name="connsiteY11" fmla="*/ 396 h 5162413"/>
              <a:gd name="connsiteX12" fmla="*/ 1877177 w 2384432"/>
              <a:gd name="connsiteY12" fmla="*/ 314 h 5162413"/>
              <a:gd name="connsiteX13" fmla="*/ 2087036 w 2384432"/>
              <a:gd name="connsiteY13" fmla="*/ 661 h 5162413"/>
              <a:gd name="connsiteX14" fmla="*/ 2210602 w 2384432"/>
              <a:gd name="connsiteY14" fmla="*/ 20285 h 5162413"/>
              <a:gd name="connsiteX15" fmla="*/ 2371824 w 2384432"/>
              <a:gd name="connsiteY15" fmla="*/ 195871 h 5162413"/>
              <a:gd name="connsiteX16" fmla="*/ 2384432 w 2384432"/>
              <a:gd name="connsiteY16" fmla="*/ 302299 h 5162413"/>
              <a:gd name="connsiteX17" fmla="*/ 2384229 w 2384432"/>
              <a:gd name="connsiteY17" fmla="*/ 2585382 h 5162413"/>
              <a:gd name="connsiteX18" fmla="*/ 2384371 w 2384432"/>
              <a:gd name="connsiteY18" fmla="*/ 4874584 h 5162413"/>
              <a:gd name="connsiteX19" fmla="*/ 2364543 w 2384432"/>
              <a:gd name="connsiteY19" fmla="*/ 4994028 h 5162413"/>
              <a:gd name="connsiteX20" fmla="*/ 2252850 w 2384432"/>
              <a:gd name="connsiteY20" fmla="*/ 5122264 h 5162413"/>
              <a:gd name="connsiteX21" fmla="*/ 2122798 w 2384432"/>
              <a:gd name="connsiteY21" fmla="*/ 5158701 h 5162413"/>
              <a:gd name="connsiteX22" fmla="*/ 2015227 w 2384432"/>
              <a:gd name="connsiteY22" fmla="*/ 5162026 h 5162413"/>
              <a:gd name="connsiteX23" fmla="*/ 344440 w 2384432"/>
              <a:gd name="connsiteY23" fmla="*/ 5162413 h 5162413"/>
              <a:gd name="connsiteX24" fmla="*/ 207472 w 2384432"/>
              <a:gd name="connsiteY24" fmla="*/ 5149540 h 5162413"/>
              <a:gd name="connsiteX25" fmla="*/ 48288 w 2384432"/>
              <a:gd name="connsiteY25" fmla="*/ 5048580 h 5162413"/>
              <a:gd name="connsiteX26" fmla="*/ 8283 w 2384432"/>
              <a:gd name="connsiteY26" fmla="*/ 4945027 h 5162413"/>
              <a:gd name="connsiteX27" fmla="*/ 0 w 2384432"/>
              <a:gd name="connsiteY27" fmla="*/ 4850207 h 5162413"/>
              <a:gd name="connsiteX28" fmla="*/ 183 w 2384432"/>
              <a:gd name="connsiteY28" fmla="*/ 316702 h 5162413"/>
              <a:gd name="connsiteX29" fmla="*/ 25603 w 2384432"/>
              <a:gd name="connsiteY29" fmla="*/ 161415 h 5162413"/>
              <a:gd name="connsiteX30" fmla="*/ 154492 w 2384432"/>
              <a:gd name="connsiteY30" fmla="*/ 28262 h 5162413"/>
              <a:gd name="connsiteX31" fmla="*/ 254535 w 2384432"/>
              <a:gd name="connsiteY31" fmla="*/ 3965 h 5162413"/>
              <a:gd name="connsiteX32" fmla="*/ 351093 w 2384432"/>
              <a:gd name="connsiteY32" fmla="*/ 61 h 5162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384432" h="5162413">
                <a:moveTo>
                  <a:pt x="351093" y="61"/>
                </a:moveTo>
                <a:cubicBezTo>
                  <a:pt x="383287" y="303"/>
                  <a:pt x="415484" y="1252"/>
                  <a:pt x="447665" y="396"/>
                </a:cubicBezTo>
                <a:cubicBezTo>
                  <a:pt x="470738" y="-217"/>
                  <a:pt x="493892" y="1129"/>
                  <a:pt x="516924" y="68"/>
                </a:cubicBezTo>
                <a:cubicBezTo>
                  <a:pt x="541956" y="-1074"/>
                  <a:pt x="559725" y="16593"/>
                  <a:pt x="558459" y="41481"/>
                </a:cubicBezTo>
                <a:cubicBezTo>
                  <a:pt x="556644" y="77406"/>
                  <a:pt x="567395" y="109353"/>
                  <a:pt x="590060" y="137649"/>
                </a:cubicBezTo>
                <a:cubicBezTo>
                  <a:pt x="604605" y="155804"/>
                  <a:pt x="623536" y="167065"/>
                  <a:pt x="644528" y="175022"/>
                </a:cubicBezTo>
                <a:cubicBezTo>
                  <a:pt x="660339" y="181020"/>
                  <a:pt x="676863" y="183977"/>
                  <a:pt x="694162" y="183958"/>
                </a:cubicBezTo>
                <a:cubicBezTo>
                  <a:pt x="1028320" y="183712"/>
                  <a:pt x="1362478" y="183671"/>
                  <a:pt x="1696635" y="183897"/>
                </a:cubicBezTo>
                <a:cubicBezTo>
                  <a:pt x="1741128" y="183937"/>
                  <a:pt x="1776931" y="166637"/>
                  <a:pt x="1804797" y="132834"/>
                </a:cubicBezTo>
                <a:cubicBezTo>
                  <a:pt x="1814692" y="120818"/>
                  <a:pt x="1821709" y="106375"/>
                  <a:pt x="1825483" y="91197"/>
                </a:cubicBezTo>
                <a:cubicBezTo>
                  <a:pt x="1830176" y="72225"/>
                  <a:pt x="1834010" y="53008"/>
                  <a:pt x="1833991" y="33198"/>
                </a:cubicBezTo>
                <a:cubicBezTo>
                  <a:pt x="1833970" y="14022"/>
                  <a:pt x="1845824" y="1863"/>
                  <a:pt x="1864958" y="396"/>
                </a:cubicBezTo>
                <a:cubicBezTo>
                  <a:pt x="1869018" y="88"/>
                  <a:pt x="1873098" y="314"/>
                  <a:pt x="1877177" y="314"/>
                </a:cubicBezTo>
                <a:cubicBezTo>
                  <a:pt x="1947131" y="314"/>
                  <a:pt x="2017104" y="-585"/>
                  <a:pt x="2087036" y="661"/>
                </a:cubicBezTo>
                <a:cubicBezTo>
                  <a:pt x="2128898" y="1416"/>
                  <a:pt x="2170331" y="6922"/>
                  <a:pt x="2210602" y="20285"/>
                </a:cubicBezTo>
                <a:cubicBezTo>
                  <a:pt x="2297160" y="49009"/>
                  <a:pt x="2349425" y="108720"/>
                  <a:pt x="2371824" y="195871"/>
                </a:cubicBezTo>
                <a:cubicBezTo>
                  <a:pt x="2380780" y="230694"/>
                  <a:pt x="2384453" y="266171"/>
                  <a:pt x="2384432" y="302299"/>
                </a:cubicBezTo>
                <a:cubicBezTo>
                  <a:pt x="2384167" y="1063334"/>
                  <a:pt x="2384229" y="1824369"/>
                  <a:pt x="2384229" y="2585382"/>
                </a:cubicBezTo>
                <a:cubicBezTo>
                  <a:pt x="2384229" y="3348456"/>
                  <a:pt x="2384167" y="4111511"/>
                  <a:pt x="2384371" y="4874584"/>
                </a:cubicBezTo>
                <a:cubicBezTo>
                  <a:pt x="2384392" y="4915672"/>
                  <a:pt x="2378435" y="4955473"/>
                  <a:pt x="2364543" y="4994028"/>
                </a:cubicBezTo>
                <a:cubicBezTo>
                  <a:pt x="2343958" y="5051170"/>
                  <a:pt x="2308074" y="5094643"/>
                  <a:pt x="2252850" y="5122264"/>
                </a:cubicBezTo>
                <a:cubicBezTo>
                  <a:pt x="2211581" y="5142910"/>
                  <a:pt x="2168128" y="5152682"/>
                  <a:pt x="2122798" y="5158701"/>
                </a:cubicBezTo>
                <a:cubicBezTo>
                  <a:pt x="2086833" y="5163475"/>
                  <a:pt x="2051050" y="5162005"/>
                  <a:pt x="2015227" y="5162026"/>
                </a:cubicBezTo>
                <a:cubicBezTo>
                  <a:pt x="1458298" y="5162270"/>
                  <a:pt x="901369" y="5162086"/>
                  <a:pt x="344440" y="5162413"/>
                </a:cubicBezTo>
                <a:cubicBezTo>
                  <a:pt x="298233" y="5162434"/>
                  <a:pt x="252394" y="5160128"/>
                  <a:pt x="207472" y="5149540"/>
                </a:cubicBezTo>
                <a:cubicBezTo>
                  <a:pt x="142986" y="5134362"/>
                  <a:pt x="86232" y="5105415"/>
                  <a:pt x="48288" y="5048580"/>
                </a:cubicBezTo>
                <a:cubicBezTo>
                  <a:pt x="27418" y="5017326"/>
                  <a:pt x="14342" y="4982299"/>
                  <a:pt x="8283" y="4945027"/>
                </a:cubicBezTo>
                <a:cubicBezTo>
                  <a:pt x="3183" y="4913652"/>
                  <a:pt x="0" y="4882112"/>
                  <a:pt x="0" y="4850207"/>
                </a:cubicBezTo>
                <a:cubicBezTo>
                  <a:pt x="82" y="3339052"/>
                  <a:pt x="41" y="1827876"/>
                  <a:pt x="183" y="316702"/>
                </a:cubicBezTo>
                <a:cubicBezTo>
                  <a:pt x="183" y="263681"/>
                  <a:pt x="6344" y="211396"/>
                  <a:pt x="25603" y="161415"/>
                </a:cubicBezTo>
                <a:cubicBezTo>
                  <a:pt x="49716" y="98786"/>
                  <a:pt x="92108" y="53925"/>
                  <a:pt x="154492" y="28262"/>
                </a:cubicBezTo>
                <a:cubicBezTo>
                  <a:pt x="186643" y="15042"/>
                  <a:pt x="219998" y="7923"/>
                  <a:pt x="254535" y="3965"/>
                </a:cubicBezTo>
                <a:cubicBezTo>
                  <a:pt x="286706" y="283"/>
                  <a:pt x="318898" y="-181"/>
                  <a:pt x="351093" y="6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80000" tIns="0" rIns="180000" bIns="1008000" anchor="ctr">
            <a:no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icoon om een video in te voegen. Voor meer informatie kijkt u aan de zijkant van de slide </a:t>
            </a:r>
          </a:p>
        </p:txBody>
      </p:sp>
      <p:grpSp>
        <p:nvGrpSpPr>
          <p:cNvPr id="62" name="Instructie">
            <a:extLst>
              <a:ext uri="{FF2B5EF4-FFF2-40B4-BE49-F238E27FC236}">
                <a16:creationId xmlns:a16="http://schemas.microsoft.com/office/drawing/2014/main" id="{0B51383F-FF7F-41D7-9D25-648BFED4181F}"/>
              </a:ext>
            </a:extLst>
          </p:cNvPr>
          <p:cNvGrpSpPr/>
          <p:nvPr userDrawn="1"/>
        </p:nvGrpSpPr>
        <p:grpSpPr>
          <a:xfrm>
            <a:off x="12391601" y="0"/>
            <a:ext cx="3183678" cy="5176544"/>
            <a:chOff x="12391601" y="0"/>
            <a:chExt cx="3183678" cy="5176544"/>
          </a:xfrm>
        </p:grpSpPr>
        <p:grpSp>
          <p:nvGrpSpPr>
            <p:cNvPr id="63" name="Video icoon">
              <a:extLst>
                <a:ext uri="{FF2B5EF4-FFF2-40B4-BE49-F238E27FC236}">
                  <a16:creationId xmlns:a16="http://schemas.microsoft.com/office/drawing/2014/main" id="{8C77DDD6-6676-490A-AD92-6B03D7AC45AD}"/>
                </a:ext>
              </a:extLst>
            </p:cNvPr>
            <p:cNvGrpSpPr/>
            <p:nvPr userDrawn="1"/>
          </p:nvGrpSpPr>
          <p:grpSpPr>
            <a:xfrm>
              <a:off x="12757282" y="1122460"/>
              <a:ext cx="326087" cy="328143"/>
              <a:chOff x="8066315" y="1676399"/>
              <a:chExt cx="1371600" cy="1380253"/>
            </a:xfrm>
          </p:grpSpPr>
          <p:sp>
            <p:nvSpPr>
              <p:cNvPr id="144" name="Rechthoek 143">
                <a:extLst>
                  <a:ext uri="{FF2B5EF4-FFF2-40B4-BE49-F238E27FC236}">
                    <a16:creationId xmlns:a16="http://schemas.microsoft.com/office/drawing/2014/main" id="{E3534B54-0BE0-4D88-80DA-9D55CD9A3DD7}"/>
                  </a:ext>
                </a:extLst>
              </p:cNvPr>
              <p:cNvSpPr/>
              <p:nvPr userDrawn="1"/>
            </p:nvSpPr>
            <p:spPr>
              <a:xfrm>
                <a:off x="8066315" y="1687286"/>
                <a:ext cx="1360714" cy="136071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145" name="Vrije vorm 112">
                <a:extLst>
                  <a:ext uri="{FF2B5EF4-FFF2-40B4-BE49-F238E27FC236}">
                    <a16:creationId xmlns:a16="http://schemas.microsoft.com/office/drawing/2014/main" id="{8FE1ED7D-762C-497B-81BD-F92C48729A93}"/>
                  </a:ext>
                </a:extLst>
              </p:cNvPr>
              <p:cNvSpPr/>
              <p:nvPr userDrawn="1"/>
            </p:nvSpPr>
            <p:spPr>
              <a:xfrm>
                <a:off x="8077201" y="1676399"/>
                <a:ext cx="1360714" cy="206829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146" name="Vrije vorm 113">
                <a:extLst>
                  <a:ext uri="{FF2B5EF4-FFF2-40B4-BE49-F238E27FC236}">
                    <a16:creationId xmlns:a16="http://schemas.microsoft.com/office/drawing/2014/main" id="{599D3AC3-75E2-46F4-B502-B52AB7D3D827}"/>
                  </a:ext>
                </a:extLst>
              </p:cNvPr>
              <p:cNvSpPr/>
              <p:nvPr userDrawn="1"/>
            </p:nvSpPr>
            <p:spPr>
              <a:xfrm>
                <a:off x="8071339" y="2849823"/>
                <a:ext cx="1360714" cy="206829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</p:grpSp>
        <p:sp>
          <p:nvSpPr>
            <p:cNvPr id="64" name="Rechthoek 63">
              <a:extLst>
                <a:ext uri="{FF2B5EF4-FFF2-40B4-BE49-F238E27FC236}">
                  <a16:creationId xmlns:a16="http://schemas.microsoft.com/office/drawing/2014/main" id="{1B5710C3-6AC7-4A22-8811-1201F325C3DC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Video invoegen/veranderen</a:t>
              </a:r>
            </a:p>
          </p:txBody>
        </p:sp>
        <p:sp>
          <p:nvSpPr>
            <p:cNvPr id="65" name="Ovaal 64">
              <a:extLst>
                <a:ext uri="{FF2B5EF4-FFF2-40B4-BE49-F238E27FC236}">
                  <a16:creationId xmlns:a16="http://schemas.microsoft.com/office/drawing/2014/main" id="{0B8C45AF-002B-48DE-A04B-39688D8EAD19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66" name="Rechte verbindingslijn 65">
              <a:extLst>
                <a:ext uri="{FF2B5EF4-FFF2-40B4-BE49-F238E27FC236}">
                  <a16:creationId xmlns:a16="http://schemas.microsoft.com/office/drawing/2014/main" id="{3F2917AC-BF27-443D-A85D-132B7891E76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67" name="Rechte verbindingslijn 66">
              <a:extLst>
                <a:ext uri="{FF2B5EF4-FFF2-40B4-BE49-F238E27FC236}">
                  <a16:creationId xmlns:a16="http://schemas.microsoft.com/office/drawing/2014/main" id="{74E5477A-0816-4257-B799-6F52EA61BA7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8" name="Rechthoek 67">
              <a:extLst>
                <a:ext uri="{FF2B5EF4-FFF2-40B4-BE49-F238E27FC236}">
                  <a16:creationId xmlns:a16="http://schemas.microsoft.com/office/drawing/2014/main" id="{BD612205-4C2A-4C26-9541-7F9F41A31B31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afbeelding/video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video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69" name="Groep 68">
              <a:extLst>
                <a:ext uri="{FF2B5EF4-FFF2-40B4-BE49-F238E27FC236}">
                  <a16:creationId xmlns:a16="http://schemas.microsoft.com/office/drawing/2014/main" id="{29083AF1-4239-49B7-ABA8-809016600008}"/>
                </a:ext>
              </a:extLst>
            </p:cNvPr>
            <p:cNvGrpSpPr/>
            <p:nvPr userDrawn="1"/>
          </p:nvGrpSpPr>
          <p:grpSpPr>
            <a:xfrm>
              <a:off x="12396764" y="4275388"/>
              <a:ext cx="3178515" cy="901156"/>
              <a:chOff x="12396764" y="4439101"/>
              <a:chExt cx="3178515" cy="901156"/>
            </a:xfrm>
          </p:grpSpPr>
          <p:grpSp>
            <p:nvGrpSpPr>
              <p:cNvPr id="139" name="Meer informatie">
                <a:extLst>
                  <a:ext uri="{FF2B5EF4-FFF2-40B4-BE49-F238E27FC236}">
                    <a16:creationId xmlns:a16="http://schemas.microsoft.com/office/drawing/2014/main" id="{AF33634B-8E66-47FF-99BD-01EBF41FFCBB}"/>
                  </a:ext>
                </a:extLst>
              </p:cNvPr>
              <p:cNvGrpSpPr/>
              <p:nvPr userDrawn="1"/>
            </p:nvGrpSpPr>
            <p:grpSpPr>
              <a:xfrm>
                <a:off x="12396764" y="4556984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141" name="Freeform 101">
                  <a:extLst>
                    <a:ext uri="{FF2B5EF4-FFF2-40B4-BE49-F238E27FC236}">
                      <a16:creationId xmlns:a16="http://schemas.microsoft.com/office/drawing/2014/main" id="{8CE997ED-530C-4209-8A2C-C55051F0F8C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/>
                </a:p>
              </p:txBody>
            </p:sp>
            <p:sp>
              <p:nvSpPr>
                <p:cNvPr id="142" name="Rechthoek 141">
                  <a:extLst>
                    <a:ext uri="{FF2B5EF4-FFF2-40B4-BE49-F238E27FC236}">
                      <a16:creationId xmlns:a16="http://schemas.microsoft.com/office/drawing/2014/main" id="{E3811A81-33A4-45F3-BEE5-57CDB41BE284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143" name="Rechte verbindingslijn 142">
                  <a:extLst>
                    <a:ext uri="{FF2B5EF4-FFF2-40B4-BE49-F238E27FC236}">
                      <a16:creationId xmlns:a16="http://schemas.microsoft.com/office/drawing/2014/main" id="{F1D97D89-CED3-41A5-8FC8-32876256404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cxnSp>
            <p:nvCxnSpPr>
              <p:cNvPr id="140" name="Rechte verbindingslijn 139">
                <a:extLst>
                  <a:ext uri="{FF2B5EF4-FFF2-40B4-BE49-F238E27FC236}">
                    <a16:creationId xmlns:a16="http://schemas.microsoft.com/office/drawing/2014/main" id="{4C81C45A-E34E-4F78-8102-AA8CCD3420C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439101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70" name="Ovaal 69">
              <a:extLst>
                <a:ext uri="{FF2B5EF4-FFF2-40B4-BE49-F238E27FC236}">
                  <a16:creationId xmlns:a16="http://schemas.microsoft.com/office/drawing/2014/main" id="{AF26490D-C85A-4933-8B53-1475CB204FE0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71" name="Rechthoek 70">
              <a:extLst>
                <a:ext uri="{FF2B5EF4-FFF2-40B4-BE49-F238E27FC236}">
                  <a16:creationId xmlns:a16="http://schemas.microsoft.com/office/drawing/2014/main" id="{0A6942C8-8FA3-4052-AE0E-E25A15AC4C9D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video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72" name="Groep 71">
              <a:extLst>
                <a:ext uri="{FF2B5EF4-FFF2-40B4-BE49-F238E27FC236}">
                  <a16:creationId xmlns:a16="http://schemas.microsoft.com/office/drawing/2014/main" id="{38A5667A-AD4F-41B6-BCEF-4E2D7F557AA0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36" name="Rechthoek 135">
                <a:extLst>
                  <a:ext uri="{FF2B5EF4-FFF2-40B4-BE49-F238E27FC236}">
                    <a16:creationId xmlns:a16="http://schemas.microsoft.com/office/drawing/2014/main" id="{BE9DD43E-E871-46B1-9944-4BC83E75745F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37" name="Rechte verbindingslijn 136">
                <a:extLst>
                  <a:ext uri="{FF2B5EF4-FFF2-40B4-BE49-F238E27FC236}">
                    <a16:creationId xmlns:a16="http://schemas.microsoft.com/office/drawing/2014/main" id="{BBF2472B-9F3A-460B-AC47-3EE59D75AB26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38" name="Gelijkbenige driehoek 137">
                <a:extLst>
                  <a:ext uri="{FF2B5EF4-FFF2-40B4-BE49-F238E27FC236}">
                    <a16:creationId xmlns:a16="http://schemas.microsoft.com/office/drawing/2014/main" id="{9325E354-2448-48E6-A7FC-9B2F8DE4ED4F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3" name="Ovaal 72">
              <a:extLst>
                <a:ext uri="{FF2B5EF4-FFF2-40B4-BE49-F238E27FC236}">
                  <a16:creationId xmlns:a16="http://schemas.microsoft.com/office/drawing/2014/main" id="{9C94698D-6276-4955-AA37-011D0AD6BD8B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74" name="Rechthoek 73">
              <a:extLst>
                <a:ext uri="{FF2B5EF4-FFF2-40B4-BE49-F238E27FC236}">
                  <a16:creationId xmlns:a16="http://schemas.microsoft.com/office/drawing/2014/main" id="{B1421767-0B10-47AC-9A9D-D0825435EC14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video te schalen of bij te snijden, ga naar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video - Opmaak’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video en met de hoekjes het videokader.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75" name="Rechte verbindingslijn 74">
              <a:extLst>
                <a:ext uri="{FF2B5EF4-FFF2-40B4-BE49-F238E27FC236}">
                  <a16:creationId xmlns:a16="http://schemas.microsoft.com/office/drawing/2014/main" id="{AC6DD7D4-8A8E-41B2-B42E-4B60DB5FC5B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76" name="Groep 75">
              <a:extLst>
                <a:ext uri="{FF2B5EF4-FFF2-40B4-BE49-F238E27FC236}">
                  <a16:creationId xmlns:a16="http://schemas.microsoft.com/office/drawing/2014/main" id="{E082ADFA-FE05-4C2E-8353-D5E5FA44C4AB}"/>
                </a:ext>
              </a:extLst>
            </p:cNvPr>
            <p:cNvGrpSpPr/>
            <p:nvPr userDrawn="1"/>
          </p:nvGrpSpPr>
          <p:grpSpPr>
            <a:xfrm>
              <a:off x="12696514" y="3527144"/>
              <a:ext cx="514284" cy="612918"/>
              <a:chOff x="12682980" y="3403241"/>
              <a:chExt cx="622284" cy="741632"/>
            </a:xfrm>
          </p:grpSpPr>
          <p:grpSp>
            <p:nvGrpSpPr>
              <p:cNvPr id="77" name="Groep 76">
                <a:extLst>
                  <a:ext uri="{FF2B5EF4-FFF2-40B4-BE49-F238E27FC236}">
                    <a16:creationId xmlns:a16="http://schemas.microsoft.com/office/drawing/2014/main" id="{AD27F1C5-745A-412B-8098-E3FCD663943D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80" name="Groep 79">
                  <a:extLst>
                    <a:ext uri="{FF2B5EF4-FFF2-40B4-BE49-F238E27FC236}">
                      <a16:creationId xmlns:a16="http://schemas.microsoft.com/office/drawing/2014/main" id="{B3862DC9-74A3-4377-AEE1-0C9FE1CE21A2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130" name="Groep 129">
                    <a:extLst>
                      <a:ext uri="{FF2B5EF4-FFF2-40B4-BE49-F238E27FC236}">
                        <a16:creationId xmlns:a16="http://schemas.microsoft.com/office/drawing/2014/main" id="{2A0D0C9D-8FA7-44A6-93BF-A578F5A6969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133" name="Rechthoek 132">
                      <a:extLst>
                        <a:ext uri="{FF2B5EF4-FFF2-40B4-BE49-F238E27FC236}">
                          <a16:creationId xmlns:a16="http://schemas.microsoft.com/office/drawing/2014/main" id="{C0C94F86-E466-4009-A655-A18346D2E78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4" name="Rechthoek 133">
                      <a:extLst>
                        <a:ext uri="{FF2B5EF4-FFF2-40B4-BE49-F238E27FC236}">
                          <a16:creationId xmlns:a16="http://schemas.microsoft.com/office/drawing/2014/main" id="{6039AC49-F39C-4BA1-89D0-C2980EABFD7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5" name="Ovaal 134">
                      <a:extLst>
                        <a:ext uri="{FF2B5EF4-FFF2-40B4-BE49-F238E27FC236}">
                          <a16:creationId xmlns:a16="http://schemas.microsoft.com/office/drawing/2014/main" id="{9FBB6EB6-077A-4EF2-859C-9A7DF2B53DD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131" name="Afbeelding 130">
                    <a:extLst>
                      <a:ext uri="{FF2B5EF4-FFF2-40B4-BE49-F238E27FC236}">
                        <a16:creationId xmlns:a16="http://schemas.microsoft.com/office/drawing/2014/main" id="{EB40C651-6A0B-4865-8FFF-683268E4B56B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32" name="Afbeelding 131">
                    <a:extLst>
                      <a:ext uri="{FF2B5EF4-FFF2-40B4-BE49-F238E27FC236}">
                        <a16:creationId xmlns:a16="http://schemas.microsoft.com/office/drawing/2014/main" id="{0E60F5B7-FA4C-4E16-9995-EA2396A620EC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5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81" name="Groep 80">
                  <a:extLst>
                    <a:ext uri="{FF2B5EF4-FFF2-40B4-BE49-F238E27FC236}">
                      <a16:creationId xmlns:a16="http://schemas.microsoft.com/office/drawing/2014/main" id="{44122498-C547-4A3E-89EF-ADA099B8A305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85" name="Rechthoek 84">
                    <a:extLst>
                      <a:ext uri="{FF2B5EF4-FFF2-40B4-BE49-F238E27FC236}">
                        <a16:creationId xmlns:a16="http://schemas.microsoft.com/office/drawing/2014/main" id="{7E14480A-56B9-4355-9E7D-5BF2DF26C1C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6" name="Rechthoek 85">
                    <a:extLst>
                      <a:ext uri="{FF2B5EF4-FFF2-40B4-BE49-F238E27FC236}">
                        <a16:creationId xmlns:a16="http://schemas.microsoft.com/office/drawing/2014/main" id="{CB770F51-959B-4EB1-8CDB-E448F1DF834D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82" name="Groep 81">
                  <a:extLst>
                    <a:ext uri="{FF2B5EF4-FFF2-40B4-BE49-F238E27FC236}">
                      <a16:creationId xmlns:a16="http://schemas.microsoft.com/office/drawing/2014/main" id="{9E92EB6F-BD00-4958-B3A1-49C96447F9B7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83" name="Rechthoek 82">
                    <a:extLst>
                      <a:ext uri="{FF2B5EF4-FFF2-40B4-BE49-F238E27FC236}">
                        <a16:creationId xmlns:a16="http://schemas.microsoft.com/office/drawing/2014/main" id="{59D6389A-1540-4500-B825-B4AEF3B984C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4" name="Rechthoek 83">
                    <a:extLst>
                      <a:ext uri="{FF2B5EF4-FFF2-40B4-BE49-F238E27FC236}">
                        <a16:creationId xmlns:a16="http://schemas.microsoft.com/office/drawing/2014/main" id="{BD5D5242-0CD4-4F31-8D91-74B9C5B0150E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78" name="Rechthoek 77">
                <a:extLst>
                  <a:ext uri="{FF2B5EF4-FFF2-40B4-BE49-F238E27FC236}">
                    <a16:creationId xmlns:a16="http://schemas.microsoft.com/office/drawing/2014/main" id="{B42A3F25-B68E-4E9F-B157-0A825595FA6B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79" name="Gelijkbenige driehoek 78">
                <a:extLst>
                  <a:ext uri="{FF2B5EF4-FFF2-40B4-BE49-F238E27FC236}">
                    <a16:creationId xmlns:a16="http://schemas.microsoft.com/office/drawing/2014/main" id="{350731CF-4997-4EA1-98EE-3E451E820E1E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396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jdelijke aanduiding voor media 36"/>
          <p:cNvSpPr>
            <a:spLocks noGrp="1"/>
          </p:cNvSpPr>
          <p:nvPr>
            <p:ph type="media" sz="quarter" idx="17" hasCustomPrompt="1"/>
          </p:nvPr>
        </p:nvSpPr>
        <p:spPr>
          <a:xfrm>
            <a:off x="0" y="0"/>
            <a:ext cx="12181250" cy="6858000"/>
          </a:xfrm>
          <a:prstGeom prst="roundRect">
            <a:avLst>
              <a:gd name="adj" fmla="val 360"/>
            </a:avLst>
          </a:prstGeom>
          <a:solidFill>
            <a:schemeClr val="bg1">
              <a:lumMod val="95000"/>
            </a:schemeClr>
          </a:solidFill>
          <a:ln w="3175">
            <a:noFill/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icoon om een video in te voegen, </a:t>
            </a:r>
            <a:br>
              <a:rPr lang="nl-NL" dirty="0"/>
            </a:br>
            <a:r>
              <a:rPr lang="nl-NL" dirty="0"/>
              <a:t>voor meer informatie kijk je aan de zijkant van de slide </a:t>
            </a:r>
            <a:br>
              <a:rPr lang="nl-NL" dirty="0"/>
            </a:br>
            <a:r>
              <a:rPr lang="nl-NL" dirty="0"/>
              <a:t>voor meerdere instructies van hoe je een video in kan voegen.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14-2-2024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100% VIDEO</a:t>
            </a:r>
          </a:p>
        </p:txBody>
      </p:sp>
      <p:grpSp>
        <p:nvGrpSpPr>
          <p:cNvPr id="49" name="Instructie">
            <a:extLst>
              <a:ext uri="{FF2B5EF4-FFF2-40B4-BE49-F238E27FC236}">
                <a16:creationId xmlns:a16="http://schemas.microsoft.com/office/drawing/2014/main" id="{E53C606F-F6C3-446F-A4CE-1B339D7EC3B5}"/>
              </a:ext>
            </a:extLst>
          </p:cNvPr>
          <p:cNvGrpSpPr/>
          <p:nvPr userDrawn="1"/>
        </p:nvGrpSpPr>
        <p:grpSpPr>
          <a:xfrm>
            <a:off x="12391601" y="0"/>
            <a:ext cx="3183678" cy="5176544"/>
            <a:chOff x="12391601" y="0"/>
            <a:chExt cx="3183678" cy="5176544"/>
          </a:xfrm>
        </p:grpSpPr>
        <p:grpSp>
          <p:nvGrpSpPr>
            <p:cNvPr id="92" name="Video icoon">
              <a:extLst>
                <a:ext uri="{FF2B5EF4-FFF2-40B4-BE49-F238E27FC236}">
                  <a16:creationId xmlns:a16="http://schemas.microsoft.com/office/drawing/2014/main" id="{E6643E2D-7184-4DEB-B3ED-8F39193EC1EF}"/>
                </a:ext>
              </a:extLst>
            </p:cNvPr>
            <p:cNvGrpSpPr/>
            <p:nvPr userDrawn="1"/>
          </p:nvGrpSpPr>
          <p:grpSpPr>
            <a:xfrm>
              <a:off x="12757282" y="1122460"/>
              <a:ext cx="326087" cy="328143"/>
              <a:chOff x="8066315" y="1676399"/>
              <a:chExt cx="1371600" cy="1380253"/>
            </a:xfrm>
          </p:grpSpPr>
          <p:sp>
            <p:nvSpPr>
              <p:cNvPr id="130" name="Rechthoek 129">
                <a:extLst>
                  <a:ext uri="{FF2B5EF4-FFF2-40B4-BE49-F238E27FC236}">
                    <a16:creationId xmlns:a16="http://schemas.microsoft.com/office/drawing/2014/main" id="{091E4491-1516-48E9-BEC6-A015542AF6C8}"/>
                  </a:ext>
                </a:extLst>
              </p:cNvPr>
              <p:cNvSpPr/>
              <p:nvPr userDrawn="1"/>
            </p:nvSpPr>
            <p:spPr>
              <a:xfrm>
                <a:off x="8066315" y="1687286"/>
                <a:ext cx="1360714" cy="136071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131" name="Vrije vorm 112">
                <a:extLst>
                  <a:ext uri="{FF2B5EF4-FFF2-40B4-BE49-F238E27FC236}">
                    <a16:creationId xmlns:a16="http://schemas.microsoft.com/office/drawing/2014/main" id="{F3859710-E3E8-4019-A157-22B48B1D4A4C}"/>
                  </a:ext>
                </a:extLst>
              </p:cNvPr>
              <p:cNvSpPr/>
              <p:nvPr userDrawn="1"/>
            </p:nvSpPr>
            <p:spPr>
              <a:xfrm>
                <a:off x="8077201" y="1676399"/>
                <a:ext cx="1360714" cy="206829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132" name="Vrije vorm 113">
                <a:extLst>
                  <a:ext uri="{FF2B5EF4-FFF2-40B4-BE49-F238E27FC236}">
                    <a16:creationId xmlns:a16="http://schemas.microsoft.com/office/drawing/2014/main" id="{DF7157F0-E0B7-4D8C-BF8C-C440DA9DA286}"/>
                  </a:ext>
                </a:extLst>
              </p:cNvPr>
              <p:cNvSpPr/>
              <p:nvPr userDrawn="1"/>
            </p:nvSpPr>
            <p:spPr>
              <a:xfrm>
                <a:off x="8071339" y="2849823"/>
                <a:ext cx="1360714" cy="206829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</p:grpSp>
        <p:sp>
          <p:nvSpPr>
            <p:cNvPr id="93" name="Rechthoek 92">
              <a:extLst>
                <a:ext uri="{FF2B5EF4-FFF2-40B4-BE49-F238E27FC236}">
                  <a16:creationId xmlns:a16="http://schemas.microsoft.com/office/drawing/2014/main" id="{956692B1-7F88-4973-B812-CAB0206B873E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Video invoegen/veranderen</a:t>
              </a:r>
            </a:p>
          </p:txBody>
        </p:sp>
        <p:sp>
          <p:nvSpPr>
            <p:cNvPr id="94" name="Ovaal 93">
              <a:extLst>
                <a:ext uri="{FF2B5EF4-FFF2-40B4-BE49-F238E27FC236}">
                  <a16:creationId xmlns:a16="http://schemas.microsoft.com/office/drawing/2014/main" id="{34CC2B37-357B-4D4E-B87B-0D14B6A47C74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95" name="Rechte verbindingslijn 94">
              <a:extLst>
                <a:ext uri="{FF2B5EF4-FFF2-40B4-BE49-F238E27FC236}">
                  <a16:creationId xmlns:a16="http://schemas.microsoft.com/office/drawing/2014/main" id="{82E99E98-2DC6-41AF-BA9E-AF91939965B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96" name="Rechte verbindingslijn 95">
              <a:extLst>
                <a:ext uri="{FF2B5EF4-FFF2-40B4-BE49-F238E27FC236}">
                  <a16:creationId xmlns:a16="http://schemas.microsoft.com/office/drawing/2014/main" id="{26179797-BB38-4E61-A7BB-0A56DDD5DB1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7" name="Rechthoek 96">
              <a:extLst>
                <a:ext uri="{FF2B5EF4-FFF2-40B4-BE49-F238E27FC236}">
                  <a16:creationId xmlns:a16="http://schemas.microsoft.com/office/drawing/2014/main" id="{64571459-FCF0-4203-B65A-315B25FAFFE5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afbeelding/video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video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98" name="Groep 97">
              <a:extLst>
                <a:ext uri="{FF2B5EF4-FFF2-40B4-BE49-F238E27FC236}">
                  <a16:creationId xmlns:a16="http://schemas.microsoft.com/office/drawing/2014/main" id="{02C12EEE-62C0-46C8-90D4-7771D8DF39E3}"/>
                </a:ext>
              </a:extLst>
            </p:cNvPr>
            <p:cNvGrpSpPr/>
            <p:nvPr userDrawn="1"/>
          </p:nvGrpSpPr>
          <p:grpSpPr>
            <a:xfrm>
              <a:off x="12396764" y="4275388"/>
              <a:ext cx="3178515" cy="901156"/>
              <a:chOff x="12396764" y="4439101"/>
              <a:chExt cx="3178515" cy="901156"/>
            </a:xfrm>
          </p:grpSpPr>
          <p:grpSp>
            <p:nvGrpSpPr>
              <p:cNvPr id="125" name="Meer informatie">
                <a:extLst>
                  <a:ext uri="{FF2B5EF4-FFF2-40B4-BE49-F238E27FC236}">
                    <a16:creationId xmlns:a16="http://schemas.microsoft.com/office/drawing/2014/main" id="{0EECBD72-304D-40C5-829C-9E1168675251}"/>
                  </a:ext>
                </a:extLst>
              </p:cNvPr>
              <p:cNvGrpSpPr/>
              <p:nvPr userDrawn="1"/>
            </p:nvGrpSpPr>
            <p:grpSpPr>
              <a:xfrm>
                <a:off x="12396764" y="4556984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127" name="Freeform 101">
                  <a:extLst>
                    <a:ext uri="{FF2B5EF4-FFF2-40B4-BE49-F238E27FC236}">
                      <a16:creationId xmlns:a16="http://schemas.microsoft.com/office/drawing/2014/main" id="{982FBA14-769E-44E6-BD27-4C20FEAD63E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/>
                </a:p>
              </p:txBody>
            </p:sp>
            <p:sp>
              <p:nvSpPr>
                <p:cNvPr id="128" name="Rechthoek 127">
                  <a:extLst>
                    <a:ext uri="{FF2B5EF4-FFF2-40B4-BE49-F238E27FC236}">
                      <a16:creationId xmlns:a16="http://schemas.microsoft.com/office/drawing/2014/main" id="{D288B477-BB89-441F-B965-A2D7EBABFF6C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129" name="Rechte verbindingslijn 128">
                  <a:extLst>
                    <a:ext uri="{FF2B5EF4-FFF2-40B4-BE49-F238E27FC236}">
                      <a16:creationId xmlns:a16="http://schemas.microsoft.com/office/drawing/2014/main" id="{C73EAEAC-4EF2-42DD-9921-551AEC949B0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cxnSp>
            <p:nvCxnSpPr>
              <p:cNvPr id="126" name="Rechte verbindingslijn 125">
                <a:extLst>
                  <a:ext uri="{FF2B5EF4-FFF2-40B4-BE49-F238E27FC236}">
                    <a16:creationId xmlns:a16="http://schemas.microsoft.com/office/drawing/2014/main" id="{3E7577D1-2D71-4122-BD51-B13E85180D6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439101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99" name="Ovaal 98">
              <a:extLst>
                <a:ext uri="{FF2B5EF4-FFF2-40B4-BE49-F238E27FC236}">
                  <a16:creationId xmlns:a16="http://schemas.microsoft.com/office/drawing/2014/main" id="{87C8D41A-F5D8-4154-AF77-E3BF3BE80068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00" name="Rechthoek 99">
              <a:extLst>
                <a:ext uri="{FF2B5EF4-FFF2-40B4-BE49-F238E27FC236}">
                  <a16:creationId xmlns:a16="http://schemas.microsoft.com/office/drawing/2014/main" id="{1324E910-0A30-4BB4-9806-B95D948370E2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video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01" name="Groep 100">
              <a:extLst>
                <a:ext uri="{FF2B5EF4-FFF2-40B4-BE49-F238E27FC236}">
                  <a16:creationId xmlns:a16="http://schemas.microsoft.com/office/drawing/2014/main" id="{E1030279-264B-434F-8726-FC30E86F5D72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22" name="Rechthoek 121">
                <a:extLst>
                  <a:ext uri="{FF2B5EF4-FFF2-40B4-BE49-F238E27FC236}">
                    <a16:creationId xmlns:a16="http://schemas.microsoft.com/office/drawing/2014/main" id="{56E3309F-FB7B-4828-932F-FF1A94F9E2F8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23" name="Rechte verbindingslijn 122">
                <a:extLst>
                  <a:ext uri="{FF2B5EF4-FFF2-40B4-BE49-F238E27FC236}">
                    <a16:creationId xmlns:a16="http://schemas.microsoft.com/office/drawing/2014/main" id="{FA9F4458-2FD6-4AF0-A96F-22F49FFA20C9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24" name="Gelijkbenige driehoek 123">
                <a:extLst>
                  <a:ext uri="{FF2B5EF4-FFF2-40B4-BE49-F238E27FC236}">
                    <a16:creationId xmlns:a16="http://schemas.microsoft.com/office/drawing/2014/main" id="{C88422BA-5EB0-4DEF-8CB8-A15CE16F3FEF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02" name="Ovaal 101">
              <a:extLst>
                <a:ext uri="{FF2B5EF4-FFF2-40B4-BE49-F238E27FC236}">
                  <a16:creationId xmlns:a16="http://schemas.microsoft.com/office/drawing/2014/main" id="{F56EFD36-397F-49C7-9809-9BC0AFC42CBE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591F9017-84BA-4A43-A293-D16ADFD9DF23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video te schalen of bij te snijden, ga naar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video - Opmaak’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video en met de hoekjes het videokader.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04" name="Rechte verbindingslijn 103">
              <a:extLst>
                <a:ext uri="{FF2B5EF4-FFF2-40B4-BE49-F238E27FC236}">
                  <a16:creationId xmlns:a16="http://schemas.microsoft.com/office/drawing/2014/main" id="{BF45FDE4-5741-4A22-835A-6399D1F07CE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05" name="Groep 104">
              <a:extLst>
                <a:ext uri="{FF2B5EF4-FFF2-40B4-BE49-F238E27FC236}">
                  <a16:creationId xmlns:a16="http://schemas.microsoft.com/office/drawing/2014/main" id="{9E29E071-2C42-4F53-B8EA-B1CA4721BF14}"/>
                </a:ext>
              </a:extLst>
            </p:cNvPr>
            <p:cNvGrpSpPr/>
            <p:nvPr userDrawn="1"/>
          </p:nvGrpSpPr>
          <p:grpSpPr>
            <a:xfrm>
              <a:off x="12696514" y="3527144"/>
              <a:ext cx="514284" cy="612918"/>
              <a:chOff x="12682980" y="3403241"/>
              <a:chExt cx="622284" cy="741632"/>
            </a:xfrm>
          </p:grpSpPr>
          <p:grpSp>
            <p:nvGrpSpPr>
              <p:cNvPr id="106" name="Groep 105">
                <a:extLst>
                  <a:ext uri="{FF2B5EF4-FFF2-40B4-BE49-F238E27FC236}">
                    <a16:creationId xmlns:a16="http://schemas.microsoft.com/office/drawing/2014/main" id="{3AD6425D-02E7-4F0C-8D2E-0C9869342E62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109" name="Groep 108">
                  <a:extLst>
                    <a:ext uri="{FF2B5EF4-FFF2-40B4-BE49-F238E27FC236}">
                      <a16:creationId xmlns:a16="http://schemas.microsoft.com/office/drawing/2014/main" id="{410CFB41-E819-4ADA-8463-E4094D9573DA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116" name="Groep 115">
                    <a:extLst>
                      <a:ext uri="{FF2B5EF4-FFF2-40B4-BE49-F238E27FC236}">
                        <a16:creationId xmlns:a16="http://schemas.microsoft.com/office/drawing/2014/main" id="{CE01E67C-5B9A-4668-8D46-9887D5C81A6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119" name="Rechthoek 118">
                      <a:extLst>
                        <a:ext uri="{FF2B5EF4-FFF2-40B4-BE49-F238E27FC236}">
                          <a16:creationId xmlns:a16="http://schemas.microsoft.com/office/drawing/2014/main" id="{FAF6DA3F-35D1-4E0C-96EB-FDF3F7FCA77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0" name="Rechthoek 119">
                      <a:extLst>
                        <a:ext uri="{FF2B5EF4-FFF2-40B4-BE49-F238E27FC236}">
                          <a16:creationId xmlns:a16="http://schemas.microsoft.com/office/drawing/2014/main" id="{8A5A4CE8-C4CD-4450-B2A0-1AB2B322A09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1" name="Ovaal 120">
                      <a:extLst>
                        <a:ext uri="{FF2B5EF4-FFF2-40B4-BE49-F238E27FC236}">
                          <a16:creationId xmlns:a16="http://schemas.microsoft.com/office/drawing/2014/main" id="{AEEBFEF4-E24E-4675-8EE8-F5280479DCD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117" name="Afbeelding 116">
                    <a:extLst>
                      <a:ext uri="{FF2B5EF4-FFF2-40B4-BE49-F238E27FC236}">
                        <a16:creationId xmlns:a16="http://schemas.microsoft.com/office/drawing/2014/main" id="{A0A91457-A84E-4240-9EB7-944E9639814F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18" name="Afbeelding 117">
                    <a:extLst>
                      <a:ext uri="{FF2B5EF4-FFF2-40B4-BE49-F238E27FC236}">
                        <a16:creationId xmlns:a16="http://schemas.microsoft.com/office/drawing/2014/main" id="{776705AA-CEFE-449B-8BDF-002D38B01E5F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" name="Groep 109">
                  <a:extLst>
                    <a:ext uri="{FF2B5EF4-FFF2-40B4-BE49-F238E27FC236}">
                      <a16:creationId xmlns:a16="http://schemas.microsoft.com/office/drawing/2014/main" id="{BFADC2F0-8378-4B71-A72C-6F0C990C1DD2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14" name="Rechthoek 113">
                    <a:extLst>
                      <a:ext uri="{FF2B5EF4-FFF2-40B4-BE49-F238E27FC236}">
                        <a16:creationId xmlns:a16="http://schemas.microsoft.com/office/drawing/2014/main" id="{31E7CBE0-9748-474B-977F-5DF52499D5D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5" name="Rechthoek 114">
                    <a:extLst>
                      <a:ext uri="{FF2B5EF4-FFF2-40B4-BE49-F238E27FC236}">
                        <a16:creationId xmlns:a16="http://schemas.microsoft.com/office/drawing/2014/main" id="{D0D18EFA-EAAA-44BE-B911-393807F31601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11" name="Groep 110">
                  <a:extLst>
                    <a:ext uri="{FF2B5EF4-FFF2-40B4-BE49-F238E27FC236}">
                      <a16:creationId xmlns:a16="http://schemas.microsoft.com/office/drawing/2014/main" id="{D4C3150C-46A9-4299-93B3-3BE4AEF7CE9A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12" name="Rechthoek 111">
                    <a:extLst>
                      <a:ext uri="{FF2B5EF4-FFF2-40B4-BE49-F238E27FC236}">
                        <a16:creationId xmlns:a16="http://schemas.microsoft.com/office/drawing/2014/main" id="{3F1584B6-B0F0-46E5-BE75-133E0C84571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3" name="Rechthoek 112">
                    <a:extLst>
                      <a:ext uri="{FF2B5EF4-FFF2-40B4-BE49-F238E27FC236}">
                        <a16:creationId xmlns:a16="http://schemas.microsoft.com/office/drawing/2014/main" id="{B1D87FBC-A2A9-4546-B023-5AFE8D2ADA1E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07" name="Rechthoek 106">
                <a:extLst>
                  <a:ext uri="{FF2B5EF4-FFF2-40B4-BE49-F238E27FC236}">
                    <a16:creationId xmlns:a16="http://schemas.microsoft.com/office/drawing/2014/main" id="{EE8DE281-7AF0-4F12-895D-2AE6F1CE4ACE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108" name="Gelijkbenige driehoek 107">
                <a:extLst>
                  <a:ext uri="{FF2B5EF4-FFF2-40B4-BE49-F238E27FC236}">
                    <a16:creationId xmlns:a16="http://schemas.microsoft.com/office/drawing/2014/main" id="{A563A1E0-7ABF-40F4-8905-2E8D1B7DFBA5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50" name="Tijdelijke aanduiding voor tekst 40">
            <a:extLst>
              <a:ext uri="{FF2B5EF4-FFF2-40B4-BE49-F238E27FC236}">
                <a16:creationId xmlns:a16="http://schemas.microsoft.com/office/drawing/2014/main" id="{C7AADD78-ACE0-4BB8-9489-26221EDBBC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00052" y="288325"/>
            <a:ext cx="1458000" cy="486000"/>
          </a:xfr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1200" i="1"/>
            </a:lvl1pPr>
            <a:lvl2pPr>
              <a:defRPr/>
            </a:lvl2pPr>
          </a:lstStyle>
          <a:p>
            <a:pPr lvl="0"/>
            <a:r>
              <a:rPr lang="nl-NL" dirty="0"/>
              <a:t>(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verwijderen</a:t>
            </a:r>
            <a:r>
              <a:rPr lang="en-US" dirty="0"/>
              <a:t> </a:t>
            </a:r>
            <a:r>
              <a:rPr lang="en-US" dirty="0" err="1"/>
              <a:t>s.v.p</a:t>
            </a:r>
            <a:r>
              <a:rPr lang="en-US" dirty="0"/>
              <a:t>.)</a:t>
            </a:r>
          </a:p>
        </p:txBody>
      </p:sp>
      <p:sp>
        <p:nvSpPr>
          <p:cNvPr id="52" name="Tijdelijke aanduiding voor tekst 9">
            <a:extLst>
              <a:ext uri="{FF2B5EF4-FFF2-40B4-BE49-F238E27FC236}">
                <a16:creationId xmlns:a16="http://schemas.microsoft.com/office/drawing/2014/main" id="{9A9EF17C-D58D-4C61-B5BC-E7E65139C3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328000" y="6138000"/>
            <a:ext cx="864000" cy="720000"/>
          </a:xfr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9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(Niet verwijderen s.v.p.)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26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-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9994" y="1415331"/>
            <a:ext cx="4269495" cy="4328166"/>
          </a:xfrm>
          <a:prstGeom prst="rect">
            <a:avLst/>
          </a:prstGeom>
        </p:spPr>
      </p:pic>
      <p:pic>
        <p:nvPicPr>
          <p:cNvPr id="110" name="-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-1" y="-1"/>
            <a:ext cx="12192002" cy="6858001"/>
          </a:xfrm>
          <a:prstGeom prst="rect">
            <a:avLst/>
          </a:prstGeom>
        </p:spPr>
      </p:pic>
      <p:sp>
        <p:nvSpPr>
          <p:cNvPr id="111" name="-" hidden="1"/>
          <p:cNvSpPr/>
          <p:nvPr userDrawn="1"/>
        </p:nvSpPr>
        <p:spPr>
          <a:xfrm>
            <a:off x="0" y="-1"/>
            <a:ext cx="12192000" cy="3746897"/>
          </a:xfrm>
          <a:prstGeom prst="rect">
            <a:avLst/>
          </a:prstGeom>
          <a:gradFill>
            <a:gsLst>
              <a:gs pos="0">
                <a:srgbClr val="374157">
                  <a:alpha val="34902"/>
                </a:srgbClr>
              </a:gs>
              <a:gs pos="100000">
                <a:srgbClr val="284E44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12" name="-" hidden="1"/>
          <p:cNvSpPr/>
          <p:nvPr userDrawn="1"/>
        </p:nvSpPr>
        <p:spPr>
          <a:xfrm>
            <a:off x="2628899" y="4768849"/>
            <a:ext cx="9410701" cy="2193925"/>
          </a:xfrm>
          <a:custGeom>
            <a:avLst/>
            <a:gdLst>
              <a:gd name="connsiteX0" fmla="*/ 38100 w 7950200"/>
              <a:gd name="connsiteY0" fmla="*/ 685800 h 1638300"/>
              <a:gd name="connsiteX1" fmla="*/ 0 w 7950200"/>
              <a:gd name="connsiteY1" fmla="*/ 1168400 h 1638300"/>
              <a:gd name="connsiteX2" fmla="*/ 2768600 w 7950200"/>
              <a:gd name="connsiteY2" fmla="*/ 1638300 h 1638300"/>
              <a:gd name="connsiteX3" fmla="*/ 2971800 w 7950200"/>
              <a:gd name="connsiteY3" fmla="*/ 1625600 h 1638300"/>
              <a:gd name="connsiteX4" fmla="*/ 3149600 w 7950200"/>
              <a:gd name="connsiteY4" fmla="*/ 1549400 h 1638300"/>
              <a:gd name="connsiteX5" fmla="*/ 3149600 w 7950200"/>
              <a:gd name="connsiteY5" fmla="*/ 1054100 h 1638300"/>
              <a:gd name="connsiteX6" fmla="*/ 7708900 w 7950200"/>
              <a:gd name="connsiteY6" fmla="*/ 495300 h 1638300"/>
              <a:gd name="connsiteX7" fmla="*/ 7950200 w 7950200"/>
              <a:gd name="connsiteY7" fmla="*/ 469900 h 1638300"/>
              <a:gd name="connsiteX8" fmla="*/ 7823200 w 7950200"/>
              <a:gd name="connsiteY8" fmla="*/ 279400 h 1638300"/>
              <a:gd name="connsiteX9" fmla="*/ 7531100 w 7950200"/>
              <a:gd name="connsiteY9" fmla="*/ 127000 h 1638300"/>
              <a:gd name="connsiteX10" fmla="*/ 3022600 w 7950200"/>
              <a:gd name="connsiteY10" fmla="*/ 0 h 1638300"/>
              <a:gd name="connsiteX11" fmla="*/ 12700 w 7950200"/>
              <a:gd name="connsiteY11" fmla="*/ 12700 h 1638300"/>
              <a:gd name="connsiteX12" fmla="*/ 50800 w 7950200"/>
              <a:gd name="connsiteY12" fmla="*/ 774700 h 1638300"/>
              <a:gd name="connsiteX13" fmla="*/ 76200 w 7950200"/>
              <a:gd name="connsiteY13" fmla="*/ 736600 h 1638300"/>
              <a:gd name="connsiteX14" fmla="*/ 76200 w 7950200"/>
              <a:gd name="connsiteY14" fmla="*/ 635000 h 1638300"/>
              <a:gd name="connsiteX15" fmla="*/ 38100 w 7950200"/>
              <a:gd name="connsiteY15" fmla="*/ 6858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50200" h="1638300">
                <a:moveTo>
                  <a:pt x="38100" y="685800"/>
                </a:moveTo>
                <a:lnTo>
                  <a:pt x="0" y="1168400"/>
                </a:lnTo>
                <a:lnTo>
                  <a:pt x="2768600" y="1638300"/>
                </a:lnTo>
                <a:lnTo>
                  <a:pt x="2971800" y="1625600"/>
                </a:lnTo>
                <a:lnTo>
                  <a:pt x="3149600" y="1549400"/>
                </a:lnTo>
                <a:lnTo>
                  <a:pt x="3149600" y="1054100"/>
                </a:lnTo>
                <a:lnTo>
                  <a:pt x="7708900" y="495300"/>
                </a:lnTo>
                <a:lnTo>
                  <a:pt x="7950200" y="469900"/>
                </a:lnTo>
                <a:lnTo>
                  <a:pt x="7823200" y="279400"/>
                </a:lnTo>
                <a:lnTo>
                  <a:pt x="7531100" y="127000"/>
                </a:lnTo>
                <a:lnTo>
                  <a:pt x="3022600" y="0"/>
                </a:lnTo>
                <a:lnTo>
                  <a:pt x="12700" y="12700"/>
                </a:lnTo>
                <a:lnTo>
                  <a:pt x="50800" y="774700"/>
                </a:lnTo>
                <a:lnTo>
                  <a:pt x="76200" y="736600"/>
                </a:lnTo>
                <a:lnTo>
                  <a:pt x="76200" y="635000"/>
                </a:lnTo>
                <a:lnTo>
                  <a:pt x="38100" y="6858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48000"/>
            </a:schemeClr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13" name="-" hidden="1"/>
          <p:cNvSpPr/>
          <p:nvPr userDrawn="1"/>
        </p:nvSpPr>
        <p:spPr>
          <a:xfrm>
            <a:off x="3067050" y="1857375"/>
            <a:ext cx="2943225" cy="4286250"/>
          </a:xfrm>
          <a:custGeom>
            <a:avLst/>
            <a:gdLst>
              <a:gd name="connsiteX0" fmla="*/ 304800 w 2943225"/>
              <a:gd name="connsiteY0" fmla="*/ 0 h 4286250"/>
              <a:gd name="connsiteX1" fmla="*/ 0 w 2943225"/>
              <a:gd name="connsiteY1" fmla="*/ 3848100 h 4286250"/>
              <a:gd name="connsiteX2" fmla="*/ 2657475 w 2943225"/>
              <a:gd name="connsiteY2" fmla="*/ 4286250 h 4286250"/>
              <a:gd name="connsiteX3" fmla="*/ 2943225 w 2943225"/>
              <a:gd name="connsiteY3" fmla="*/ 95250 h 4286250"/>
              <a:gd name="connsiteX4" fmla="*/ 304800 w 2943225"/>
              <a:gd name="connsiteY4" fmla="*/ 0 h 428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3225" h="4286250">
                <a:moveTo>
                  <a:pt x="304800" y="0"/>
                </a:moveTo>
                <a:lnTo>
                  <a:pt x="0" y="3848100"/>
                </a:lnTo>
                <a:lnTo>
                  <a:pt x="2657475" y="4286250"/>
                </a:lnTo>
                <a:lnTo>
                  <a:pt x="2943225" y="95250"/>
                </a:lnTo>
                <a:lnTo>
                  <a:pt x="3048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114" name="(REPLACE THIS IMAGE)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58126">
            <a:off x="3123608" y="1961940"/>
            <a:ext cx="2825410" cy="3975256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pic>
        <p:nvPicPr>
          <p:cNvPr id="115" name="-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6739" y="596900"/>
            <a:ext cx="9785806" cy="6070600"/>
          </a:xfrm>
          <a:prstGeom prst="rect">
            <a:avLst/>
          </a:prstGeom>
        </p:spPr>
      </p:pic>
      <p:pic>
        <p:nvPicPr>
          <p:cNvPr id="116" name="-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2909" y="3632200"/>
            <a:ext cx="1471277" cy="643311"/>
          </a:xfrm>
          <a:prstGeom prst="rect">
            <a:avLst/>
          </a:prstGeom>
        </p:spPr>
      </p:pic>
      <p:pic>
        <p:nvPicPr>
          <p:cNvPr id="117" name="-"/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2395" y="2664398"/>
            <a:ext cx="45720" cy="49918"/>
          </a:xfrm>
          <a:prstGeom prst="ellipse">
            <a:avLst/>
          </a:prstGeom>
          <a:effectLst/>
        </p:spPr>
      </p:pic>
      <p:pic>
        <p:nvPicPr>
          <p:cNvPr id="118" name="-"/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2542" y="2568270"/>
            <a:ext cx="45720" cy="49918"/>
          </a:xfrm>
          <a:prstGeom prst="ellipse">
            <a:avLst/>
          </a:prstGeom>
          <a:effectLst/>
        </p:spPr>
      </p:pic>
      <p:pic>
        <p:nvPicPr>
          <p:cNvPr id="119" name="-"/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4281" y="2556158"/>
            <a:ext cx="53738" cy="1271841"/>
          </a:xfrm>
          <a:prstGeom prst="flowChartManualOperation">
            <a:avLst/>
          </a:prstGeom>
          <a:effectLst/>
        </p:spPr>
      </p:pic>
      <p:sp>
        <p:nvSpPr>
          <p:cNvPr id="120" name="-"/>
          <p:cNvSpPr/>
          <p:nvPr userDrawn="1"/>
        </p:nvSpPr>
        <p:spPr>
          <a:xfrm rot="5400000">
            <a:off x="6124181" y="3395393"/>
            <a:ext cx="1735402" cy="1979594"/>
          </a:xfrm>
          <a:prstGeom prst="cloudCallout">
            <a:avLst>
              <a:gd name="adj1" fmla="val 47503"/>
              <a:gd name="adj2" fmla="val 68985"/>
            </a:avLst>
          </a:prstGeom>
          <a:solidFill>
            <a:srgbClr val="F0F0F0">
              <a:alpha val="20000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21" name="-"/>
          <p:cNvSpPr/>
          <p:nvPr userDrawn="1"/>
        </p:nvSpPr>
        <p:spPr>
          <a:xfrm>
            <a:off x="6396373" y="3550502"/>
            <a:ext cx="1524608" cy="1794446"/>
          </a:xfrm>
          <a:prstGeom prst="cloudCallout">
            <a:avLst>
              <a:gd name="adj1" fmla="val -41886"/>
              <a:gd name="adj2" fmla="val -58370"/>
            </a:avLst>
          </a:prstGeom>
          <a:solidFill>
            <a:srgbClr val="F0F0F0">
              <a:alpha val="20000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22" name="-"/>
          <p:cNvSpPr/>
          <p:nvPr userDrawn="1"/>
        </p:nvSpPr>
        <p:spPr>
          <a:xfrm rot="16200000">
            <a:off x="6353929" y="3456447"/>
            <a:ext cx="1482372" cy="1845578"/>
          </a:xfrm>
          <a:prstGeom prst="cloudCallout">
            <a:avLst>
              <a:gd name="adj1" fmla="val 52851"/>
              <a:gd name="adj2" fmla="val 67718"/>
            </a:avLst>
          </a:prstGeom>
          <a:solidFill>
            <a:srgbClr val="F0F0F0">
              <a:alpha val="20000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23" name="-"/>
          <p:cNvSpPr/>
          <p:nvPr userDrawn="1"/>
        </p:nvSpPr>
        <p:spPr>
          <a:xfrm>
            <a:off x="6182995" y="3270493"/>
            <a:ext cx="1784854" cy="1924752"/>
          </a:xfrm>
          <a:prstGeom prst="cloudCallout">
            <a:avLst>
              <a:gd name="adj1" fmla="val 65486"/>
              <a:gd name="adj2" fmla="val 53582"/>
            </a:avLst>
          </a:prstGeom>
          <a:solidFill>
            <a:srgbClr val="F0F0F0">
              <a:alpha val="20000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24" name="-"/>
          <p:cNvSpPr/>
          <p:nvPr userDrawn="1"/>
        </p:nvSpPr>
        <p:spPr>
          <a:xfrm rot="5400000">
            <a:off x="6119232" y="3243073"/>
            <a:ext cx="1735402" cy="1979594"/>
          </a:xfrm>
          <a:prstGeom prst="cloudCallout">
            <a:avLst>
              <a:gd name="adj1" fmla="val 47503"/>
              <a:gd name="adj2" fmla="val 68985"/>
            </a:avLst>
          </a:prstGeom>
          <a:solidFill>
            <a:srgbClr val="F0F0F0">
              <a:alpha val="20000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25" name="-"/>
          <p:cNvSpPr/>
          <p:nvPr userDrawn="1"/>
        </p:nvSpPr>
        <p:spPr>
          <a:xfrm>
            <a:off x="6359175" y="3412661"/>
            <a:ext cx="1524608" cy="1794446"/>
          </a:xfrm>
          <a:prstGeom prst="cloudCallout">
            <a:avLst>
              <a:gd name="adj1" fmla="val -41886"/>
              <a:gd name="adj2" fmla="val -58370"/>
            </a:avLst>
          </a:prstGeom>
          <a:solidFill>
            <a:srgbClr val="F0F0F0">
              <a:alpha val="20000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26" name="-"/>
          <p:cNvSpPr/>
          <p:nvPr userDrawn="1"/>
        </p:nvSpPr>
        <p:spPr>
          <a:xfrm rot="16200000">
            <a:off x="6304904" y="3496726"/>
            <a:ext cx="1482372" cy="1845578"/>
          </a:xfrm>
          <a:prstGeom prst="cloudCallout">
            <a:avLst>
              <a:gd name="adj1" fmla="val 52851"/>
              <a:gd name="adj2" fmla="val 67718"/>
            </a:avLst>
          </a:prstGeom>
          <a:solidFill>
            <a:srgbClr val="F0F0F0">
              <a:alpha val="20000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27" name="-"/>
          <p:cNvSpPr/>
          <p:nvPr userDrawn="1"/>
        </p:nvSpPr>
        <p:spPr>
          <a:xfrm>
            <a:off x="6178046" y="3118172"/>
            <a:ext cx="1784854" cy="1924752"/>
          </a:xfrm>
          <a:prstGeom prst="cloudCallout">
            <a:avLst>
              <a:gd name="adj1" fmla="val 65486"/>
              <a:gd name="adj2" fmla="val 53582"/>
            </a:avLst>
          </a:prstGeom>
          <a:solidFill>
            <a:srgbClr val="F0F0F0">
              <a:alpha val="20000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128" name="-"/>
          <p:cNvPicPr>
            <a:picLocks noChangeAspect="1"/>
          </p:cNvPicPr>
          <p:nvPr userDrawn="1"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4063" y="2004941"/>
            <a:ext cx="1822248" cy="3167392"/>
          </a:xfrm>
          <a:prstGeom prst="rect">
            <a:avLst/>
          </a:prstGeom>
        </p:spPr>
      </p:pic>
      <p:pic>
        <p:nvPicPr>
          <p:cNvPr id="129" name="-"/>
          <p:cNvPicPr>
            <a:picLocks noChangeAspect="1"/>
          </p:cNvPicPr>
          <p:nvPr userDrawn="1"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1467" y="2004941"/>
            <a:ext cx="1784844" cy="1147834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14-2-2024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AFSLUITING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here</a:t>
            </a: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6"/>
          </p:nvPr>
        </p:nvSpPr>
        <p:spPr>
          <a:xfrm>
            <a:off x="722840" y="5120422"/>
            <a:ext cx="3602343" cy="1246295"/>
          </a:xfrm>
          <a:solidFill>
            <a:schemeClr val="bg1">
              <a:alpha val="70000"/>
            </a:schemeClr>
          </a:solidFill>
        </p:spPr>
        <p:txBody>
          <a:bodyPr wrap="square" lIns="324000" tIns="324000" rIns="324000" bIns="324000" anchor="b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33" name="Tijdelijke aanduiding voor tekst 9">
            <a:extLst>
              <a:ext uri="{FF2B5EF4-FFF2-40B4-BE49-F238E27FC236}">
                <a16:creationId xmlns:a16="http://schemas.microsoft.com/office/drawing/2014/main" id="{575C10C5-F17C-497B-B1C0-A3CFB90058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328000" y="6138000"/>
            <a:ext cx="864000" cy="720000"/>
          </a:xfrm>
          <a:blipFill dpi="0"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9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(Niet verwijderen s.v.p.)</a:t>
            </a:r>
            <a:endParaRPr lang="en-US" dirty="0"/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BDFEA345-CEF6-49D4-B4B5-2BD83FB185E3}"/>
              </a:ext>
            </a:extLst>
          </p:cNvPr>
          <p:cNvGrpSpPr/>
          <p:nvPr userDrawn="1"/>
        </p:nvGrpSpPr>
        <p:grpSpPr>
          <a:xfrm>
            <a:off x="6958335" y="4017740"/>
            <a:ext cx="400683" cy="402685"/>
            <a:chOff x="13792527" y="1231900"/>
            <a:chExt cx="484826" cy="487249"/>
          </a:xfrm>
        </p:grpSpPr>
        <p:sp>
          <p:nvSpPr>
            <p:cNvPr id="71" name="Freeform 9">
              <a:extLst>
                <a:ext uri="{FF2B5EF4-FFF2-40B4-BE49-F238E27FC236}">
                  <a16:creationId xmlns:a16="http://schemas.microsoft.com/office/drawing/2014/main" id="{D29F59A0-9367-47A2-887B-9458E3E133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45243" y="1231900"/>
              <a:ext cx="232110" cy="487249"/>
            </a:xfrm>
            <a:custGeom>
              <a:avLst/>
              <a:gdLst>
                <a:gd name="T0" fmla="*/ 183 w 183"/>
                <a:gd name="T1" fmla="*/ 191 h 381"/>
                <a:gd name="T2" fmla="*/ 0 w 183"/>
                <a:gd name="T3" fmla="*/ 0 h 381"/>
                <a:gd name="T4" fmla="*/ 6 w 183"/>
                <a:gd name="T5" fmla="*/ 3 h 381"/>
                <a:gd name="T6" fmla="*/ 11 w 183"/>
                <a:gd name="T7" fmla="*/ 6 h 381"/>
                <a:gd name="T8" fmla="*/ 16 w 183"/>
                <a:gd name="T9" fmla="*/ 11 h 381"/>
                <a:gd name="T10" fmla="*/ 15 w 183"/>
                <a:gd name="T11" fmla="*/ 21 h 381"/>
                <a:gd name="T12" fmla="*/ 19 w 183"/>
                <a:gd name="T13" fmla="*/ 31 h 381"/>
                <a:gd name="T14" fmla="*/ 12 w 183"/>
                <a:gd name="T15" fmla="*/ 54 h 381"/>
                <a:gd name="T16" fmla="*/ 3 w 183"/>
                <a:gd name="T17" fmla="*/ 58 h 381"/>
                <a:gd name="T18" fmla="*/ 3 w 183"/>
                <a:gd name="T19" fmla="*/ 67 h 381"/>
                <a:gd name="T20" fmla="*/ 35 w 183"/>
                <a:gd name="T21" fmla="*/ 78 h 381"/>
                <a:gd name="T22" fmla="*/ 49 w 183"/>
                <a:gd name="T23" fmla="*/ 149 h 381"/>
                <a:gd name="T24" fmla="*/ 39 w 183"/>
                <a:gd name="T25" fmla="*/ 205 h 381"/>
                <a:gd name="T26" fmla="*/ 28 w 183"/>
                <a:gd name="T27" fmla="*/ 211 h 381"/>
                <a:gd name="T28" fmla="*/ 27 w 183"/>
                <a:gd name="T29" fmla="*/ 218 h 381"/>
                <a:gd name="T30" fmla="*/ 14 w 183"/>
                <a:gd name="T31" fmla="*/ 286 h 381"/>
                <a:gd name="T32" fmla="*/ 10 w 183"/>
                <a:gd name="T33" fmla="*/ 374 h 381"/>
                <a:gd name="T34" fmla="*/ 10 w 183"/>
                <a:gd name="T35" fmla="*/ 381 h 381"/>
                <a:gd name="T36" fmla="*/ 183 w 183"/>
                <a:gd name="T37" fmla="*/ 19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3" h="381">
                  <a:moveTo>
                    <a:pt x="183" y="191"/>
                  </a:moveTo>
                  <a:cubicBezTo>
                    <a:pt x="183" y="88"/>
                    <a:pt x="102" y="4"/>
                    <a:pt x="0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5" y="78"/>
                    <a:pt x="35" y="78"/>
                    <a:pt x="35" y="78"/>
                  </a:cubicBezTo>
                  <a:cubicBezTo>
                    <a:pt x="49" y="149"/>
                    <a:pt x="49" y="149"/>
                    <a:pt x="49" y="149"/>
                  </a:cubicBezTo>
                  <a:cubicBezTo>
                    <a:pt x="39" y="205"/>
                    <a:pt x="39" y="205"/>
                    <a:pt x="39" y="205"/>
                  </a:cubicBezTo>
                  <a:cubicBezTo>
                    <a:pt x="28" y="211"/>
                    <a:pt x="28" y="211"/>
                    <a:pt x="28" y="211"/>
                  </a:cubicBezTo>
                  <a:cubicBezTo>
                    <a:pt x="27" y="218"/>
                    <a:pt x="27" y="218"/>
                    <a:pt x="27" y="218"/>
                  </a:cubicBezTo>
                  <a:cubicBezTo>
                    <a:pt x="14" y="286"/>
                    <a:pt x="14" y="286"/>
                    <a:pt x="14" y="286"/>
                  </a:cubicBezTo>
                  <a:cubicBezTo>
                    <a:pt x="10" y="374"/>
                    <a:pt x="10" y="374"/>
                    <a:pt x="10" y="374"/>
                  </a:cubicBezTo>
                  <a:cubicBezTo>
                    <a:pt x="10" y="381"/>
                    <a:pt x="10" y="381"/>
                    <a:pt x="10" y="381"/>
                  </a:cubicBezTo>
                  <a:cubicBezTo>
                    <a:pt x="107" y="372"/>
                    <a:pt x="183" y="291"/>
                    <a:pt x="183" y="191"/>
                  </a:cubicBezTo>
                </a:path>
              </a:pathLst>
            </a:custGeom>
            <a:solidFill>
              <a:srgbClr val="FAB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10">
              <a:extLst>
                <a:ext uri="{FF2B5EF4-FFF2-40B4-BE49-F238E27FC236}">
                  <a16:creationId xmlns:a16="http://schemas.microsoft.com/office/drawing/2014/main" id="{72C38A4F-FC9A-45BF-84CA-B32E00C830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92527" y="1231900"/>
              <a:ext cx="232110" cy="487249"/>
            </a:xfrm>
            <a:custGeom>
              <a:avLst/>
              <a:gdLst>
                <a:gd name="T0" fmla="*/ 183 w 183"/>
                <a:gd name="T1" fmla="*/ 0 h 381"/>
                <a:gd name="T2" fmla="*/ 0 w 183"/>
                <a:gd name="T3" fmla="*/ 191 h 381"/>
                <a:gd name="T4" fmla="*/ 173 w 183"/>
                <a:gd name="T5" fmla="*/ 381 h 381"/>
                <a:gd name="T6" fmla="*/ 173 w 183"/>
                <a:gd name="T7" fmla="*/ 374 h 381"/>
                <a:gd name="T8" fmla="*/ 169 w 183"/>
                <a:gd name="T9" fmla="*/ 286 h 381"/>
                <a:gd name="T10" fmla="*/ 155 w 183"/>
                <a:gd name="T11" fmla="*/ 211 h 381"/>
                <a:gd name="T12" fmla="*/ 144 w 183"/>
                <a:gd name="T13" fmla="*/ 205 h 381"/>
                <a:gd name="T14" fmla="*/ 134 w 183"/>
                <a:gd name="T15" fmla="*/ 149 h 381"/>
                <a:gd name="T16" fmla="*/ 134 w 183"/>
                <a:gd name="T17" fmla="*/ 148 h 381"/>
                <a:gd name="T18" fmla="*/ 148 w 183"/>
                <a:gd name="T19" fmla="*/ 78 h 381"/>
                <a:gd name="T20" fmla="*/ 180 w 183"/>
                <a:gd name="T21" fmla="*/ 67 h 381"/>
                <a:gd name="T22" fmla="*/ 180 w 183"/>
                <a:gd name="T23" fmla="*/ 58 h 381"/>
                <a:gd name="T24" fmla="*/ 171 w 183"/>
                <a:gd name="T25" fmla="*/ 54 h 381"/>
                <a:gd name="T26" fmla="*/ 164 w 183"/>
                <a:gd name="T27" fmla="*/ 31 h 381"/>
                <a:gd name="T28" fmla="*/ 167 w 183"/>
                <a:gd name="T29" fmla="*/ 21 h 381"/>
                <a:gd name="T30" fmla="*/ 167 w 183"/>
                <a:gd name="T31" fmla="*/ 11 h 381"/>
                <a:gd name="T32" fmla="*/ 172 w 183"/>
                <a:gd name="T33" fmla="*/ 6 h 381"/>
                <a:gd name="T34" fmla="*/ 177 w 183"/>
                <a:gd name="T35" fmla="*/ 3 h 381"/>
                <a:gd name="T36" fmla="*/ 183 w 183"/>
                <a:gd name="T37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3" h="381">
                  <a:moveTo>
                    <a:pt x="183" y="0"/>
                  </a:moveTo>
                  <a:cubicBezTo>
                    <a:pt x="81" y="4"/>
                    <a:pt x="0" y="88"/>
                    <a:pt x="0" y="191"/>
                  </a:cubicBezTo>
                  <a:cubicBezTo>
                    <a:pt x="0" y="291"/>
                    <a:pt x="76" y="372"/>
                    <a:pt x="173" y="381"/>
                  </a:cubicBezTo>
                  <a:cubicBezTo>
                    <a:pt x="173" y="374"/>
                    <a:pt x="173" y="374"/>
                    <a:pt x="173" y="374"/>
                  </a:cubicBezTo>
                  <a:cubicBezTo>
                    <a:pt x="169" y="286"/>
                    <a:pt x="169" y="286"/>
                    <a:pt x="169" y="286"/>
                  </a:cubicBezTo>
                  <a:cubicBezTo>
                    <a:pt x="155" y="211"/>
                    <a:pt x="155" y="211"/>
                    <a:pt x="155" y="211"/>
                  </a:cubicBezTo>
                  <a:cubicBezTo>
                    <a:pt x="144" y="205"/>
                    <a:pt x="144" y="205"/>
                    <a:pt x="144" y="205"/>
                  </a:cubicBezTo>
                  <a:cubicBezTo>
                    <a:pt x="134" y="149"/>
                    <a:pt x="134" y="149"/>
                    <a:pt x="134" y="149"/>
                  </a:cubicBezTo>
                  <a:cubicBezTo>
                    <a:pt x="134" y="148"/>
                    <a:pt x="134" y="148"/>
                    <a:pt x="134" y="148"/>
                  </a:cubicBezTo>
                  <a:cubicBezTo>
                    <a:pt x="148" y="78"/>
                    <a:pt x="148" y="78"/>
                    <a:pt x="148" y="78"/>
                  </a:cubicBezTo>
                  <a:cubicBezTo>
                    <a:pt x="180" y="67"/>
                    <a:pt x="180" y="67"/>
                    <a:pt x="180" y="67"/>
                  </a:cubicBezTo>
                  <a:cubicBezTo>
                    <a:pt x="180" y="58"/>
                    <a:pt x="180" y="58"/>
                    <a:pt x="180" y="58"/>
                  </a:cubicBezTo>
                  <a:cubicBezTo>
                    <a:pt x="171" y="54"/>
                    <a:pt x="171" y="54"/>
                    <a:pt x="171" y="54"/>
                  </a:cubicBezTo>
                  <a:cubicBezTo>
                    <a:pt x="164" y="31"/>
                    <a:pt x="164" y="31"/>
                    <a:pt x="164" y="31"/>
                  </a:cubicBezTo>
                  <a:cubicBezTo>
                    <a:pt x="167" y="21"/>
                    <a:pt x="167" y="21"/>
                    <a:pt x="167" y="21"/>
                  </a:cubicBezTo>
                  <a:cubicBezTo>
                    <a:pt x="167" y="11"/>
                    <a:pt x="167" y="11"/>
                    <a:pt x="167" y="11"/>
                  </a:cubicBezTo>
                  <a:cubicBezTo>
                    <a:pt x="172" y="6"/>
                    <a:pt x="172" y="6"/>
                    <a:pt x="172" y="6"/>
                  </a:cubicBezTo>
                  <a:cubicBezTo>
                    <a:pt x="177" y="3"/>
                    <a:pt x="177" y="3"/>
                    <a:pt x="177" y="3"/>
                  </a:cubicBezTo>
                  <a:lnTo>
                    <a:pt x="183" y="0"/>
                  </a:lnTo>
                  <a:close/>
                </a:path>
              </a:pathLst>
            </a:custGeom>
            <a:solidFill>
              <a:srgbClr val="B7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Freeform 5">
            <a:extLst>
              <a:ext uri="{FF2B5EF4-FFF2-40B4-BE49-F238E27FC236}">
                <a16:creationId xmlns:a16="http://schemas.microsoft.com/office/drawing/2014/main" id="{F380E94D-F532-47D1-994A-C37C20EB841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658064" y="906981"/>
            <a:ext cx="950895" cy="142694"/>
          </a:xfrm>
          <a:custGeom>
            <a:avLst/>
            <a:gdLst>
              <a:gd name="T0" fmla="*/ 372 w 377"/>
              <a:gd name="T1" fmla="*/ 3 h 56"/>
              <a:gd name="T2" fmla="*/ 377 w 377"/>
              <a:gd name="T3" fmla="*/ 5 h 56"/>
              <a:gd name="T4" fmla="*/ 368 w 377"/>
              <a:gd name="T5" fmla="*/ 54 h 56"/>
              <a:gd name="T6" fmla="*/ 369 w 377"/>
              <a:gd name="T7" fmla="*/ 56 h 56"/>
              <a:gd name="T8" fmla="*/ 363 w 377"/>
              <a:gd name="T9" fmla="*/ 3 h 56"/>
              <a:gd name="T10" fmla="*/ 358 w 377"/>
              <a:gd name="T11" fmla="*/ 4 h 56"/>
              <a:gd name="T12" fmla="*/ 363 w 377"/>
              <a:gd name="T13" fmla="*/ 5 h 56"/>
              <a:gd name="T14" fmla="*/ 360 w 377"/>
              <a:gd name="T15" fmla="*/ 45 h 56"/>
              <a:gd name="T16" fmla="*/ 332 w 377"/>
              <a:gd name="T17" fmla="*/ 42 h 56"/>
              <a:gd name="T18" fmla="*/ 328 w 377"/>
              <a:gd name="T19" fmla="*/ 44 h 56"/>
              <a:gd name="T20" fmla="*/ 351 w 377"/>
              <a:gd name="T21" fmla="*/ 29 h 56"/>
              <a:gd name="T22" fmla="*/ 328 w 377"/>
              <a:gd name="T23" fmla="*/ 0 h 56"/>
              <a:gd name="T24" fmla="*/ 318 w 377"/>
              <a:gd name="T25" fmla="*/ 41 h 56"/>
              <a:gd name="T26" fmla="*/ 309 w 377"/>
              <a:gd name="T27" fmla="*/ 40 h 56"/>
              <a:gd name="T28" fmla="*/ 308 w 377"/>
              <a:gd name="T29" fmla="*/ 3 h 56"/>
              <a:gd name="T30" fmla="*/ 302 w 377"/>
              <a:gd name="T31" fmla="*/ 17 h 56"/>
              <a:gd name="T32" fmla="*/ 274 w 377"/>
              <a:gd name="T33" fmla="*/ 22 h 56"/>
              <a:gd name="T34" fmla="*/ 295 w 377"/>
              <a:gd name="T35" fmla="*/ 25 h 56"/>
              <a:gd name="T36" fmla="*/ 274 w 377"/>
              <a:gd name="T37" fmla="*/ 0 h 56"/>
              <a:gd name="T38" fmla="*/ 248 w 377"/>
              <a:gd name="T39" fmla="*/ 15 h 56"/>
              <a:gd name="T40" fmla="*/ 253 w 377"/>
              <a:gd name="T41" fmla="*/ 45 h 56"/>
              <a:gd name="T42" fmla="*/ 261 w 377"/>
              <a:gd name="T43" fmla="*/ 40 h 56"/>
              <a:gd name="T44" fmla="*/ 243 w 377"/>
              <a:gd name="T45" fmla="*/ 29 h 56"/>
              <a:gd name="T46" fmla="*/ 261 w 377"/>
              <a:gd name="T47" fmla="*/ 18 h 56"/>
              <a:gd name="T48" fmla="*/ 231 w 377"/>
              <a:gd name="T49" fmla="*/ 1 h 56"/>
              <a:gd name="T50" fmla="*/ 228 w 377"/>
              <a:gd name="T51" fmla="*/ 5 h 56"/>
              <a:gd name="T52" fmla="*/ 232 w 377"/>
              <a:gd name="T53" fmla="*/ 3 h 56"/>
              <a:gd name="T54" fmla="*/ 195 w 377"/>
              <a:gd name="T55" fmla="*/ 30 h 56"/>
              <a:gd name="T56" fmla="*/ 215 w 377"/>
              <a:gd name="T57" fmla="*/ 37 h 56"/>
              <a:gd name="T58" fmla="*/ 215 w 377"/>
              <a:gd name="T59" fmla="*/ 18 h 56"/>
              <a:gd name="T60" fmla="*/ 195 w 377"/>
              <a:gd name="T61" fmla="*/ 41 h 56"/>
              <a:gd name="T62" fmla="*/ 164 w 377"/>
              <a:gd name="T63" fmla="*/ 45 h 56"/>
              <a:gd name="T64" fmla="*/ 135 w 377"/>
              <a:gd name="T65" fmla="*/ 40 h 56"/>
              <a:gd name="T66" fmla="*/ 149 w 377"/>
              <a:gd name="T67" fmla="*/ 40 h 56"/>
              <a:gd name="T68" fmla="*/ 153 w 377"/>
              <a:gd name="T69" fmla="*/ 20 h 56"/>
              <a:gd name="T70" fmla="*/ 134 w 377"/>
              <a:gd name="T71" fmla="*/ 20 h 56"/>
              <a:gd name="T72" fmla="*/ 151 w 377"/>
              <a:gd name="T73" fmla="*/ 25 h 56"/>
              <a:gd name="T74" fmla="*/ 134 w 377"/>
              <a:gd name="T75" fmla="*/ 43 h 56"/>
              <a:gd name="T76" fmla="*/ 152 w 377"/>
              <a:gd name="T77" fmla="*/ 44 h 56"/>
              <a:gd name="T78" fmla="*/ 121 w 377"/>
              <a:gd name="T79" fmla="*/ 17 h 56"/>
              <a:gd name="T80" fmla="*/ 125 w 377"/>
              <a:gd name="T81" fmla="*/ 14 h 56"/>
              <a:gd name="T82" fmla="*/ 114 w 377"/>
              <a:gd name="T83" fmla="*/ 14 h 56"/>
              <a:gd name="T84" fmla="*/ 102 w 377"/>
              <a:gd name="T85" fmla="*/ 26 h 56"/>
              <a:gd name="T86" fmla="*/ 87 w 377"/>
              <a:gd name="T87" fmla="*/ 15 h 56"/>
              <a:gd name="T88" fmla="*/ 93 w 377"/>
              <a:gd name="T89" fmla="*/ 45 h 56"/>
              <a:gd name="T90" fmla="*/ 102 w 377"/>
              <a:gd name="T91" fmla="*/ 40 h 56"/>
              <a:gd name="T92" fmla="*/ 82 w 377"/>
              <a:gd name="T93" fmla="*/ 29 h 56"/>
              <a:gd name="T94" fmla="*/ 97 w 377"/>
              <a:gd name="T95" fmla="*/ 15 h 56"/>
              <a:gd name="T96" fmla="*/ 62 w 377"/>
              <a:gd name="T97" fmla="*/ 39 h 56"/>
              <a:gd name="T98" fmla="*/ 59 w 377"/>
              <a:gd name="T99" fmla="*/ 45 h 56"/>
              <a:gd name="T100" fmla="*/ 14 w 377"/>
              <a:gd name="T101" fmla="*/ 41 h 56"/>
              <a:gd name="T102" fmla="*/ 21 w 377"/>
              <a:gd name="T103" fmla="*/ 3 h 56"/>
              <a:gd name="T104" fmla="*/ 36 w 377"/>
              <a:gd name="T105" fmla="*/ 7 h 56"/>
              <a:gd name="T106" fmla="*/ 2 w 377"/>
              <a:gd name="T107" fmla="*/ 32 h 56"/>
              <a:gd name="T108" fmla="*/ 42 w 377"/>
              <a:gd name="T109" fmla="*/ 23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77" h="56">
                <a:moveTo>
                  <a:pt x="377" y="3"/>
                </a:moveTo>
                <a:cubicBezTo>
                  <a:pt x="377" y="2"/>
                  <a:pt x="377" y="2"/>
                  <a:pt x="377" y="2"/>
                </a:cubicBezTo>
                <a:cubicBezTo>
                  <a:pt x="376" y="1"/>
                  <a:pt x="376" y="1"/>
                  <a:pt x="376" y="1"/>
                </a:cubicBezTo>
                <a:cubicBezTo>
                  <a:pt x="375" y="1"/>
                  <a:pt x="375" y="1"/>
                  <a:pt x="375" y="1"/>
                </a:cubicBezTo>
                <a:cubicBezTo>
                  <a:pt x="374" y="1"/>
                  <a:pt x="374" y="1"/>
                  <a:pt x="374" y="1"/>
                </a:cubicBezTo>
                <a:cubicBezTo>
                  <a:pt x="373" y="1"/>
                  <a:pt x="373" y="1"/>
                  <a:pt x="373" y="2"/>
                </a:cubicBezTo>
                <a:cubicBezTo>
                  <a:pt x="372" y="2"/>
                  <a:pt x="372" y="2"/>
                  <a:pt x="372" y="3"/>
                </a:cubicBezTo>
                <a:cubicBezTo>
                  <a:pt x="372" y="3"/>
                  <a:pt x="372" y="3"/>
                  <a:pt x="372" y="4"/>
                </a:cubicBezTo>
                <a:cubicBezTo>
                  <a:pt x="372" y="4"/>
                  <a:pt x="372" y="4"/>
                  <a:pt x="372" y="5"/>
                </a:cubicBezTo>
                <a:cubicBezTo>
                  <a:pt x="372" y="5"/>
                  <a:pt x="372" y="5"/>
                  <a:pt x="373" y="5"/>
                </a:cubicBezTo>
                <a:cubicBezTo>
                  <a:pt x="373" y="6"/>
                  <a:pt x="373" y="6"/>
                  <a:pt x="374" y="6"/>
                </a:cubicBezTo>
                <a:cubicBezTo>
                  <a:pt x="374" y="6"/>
                  <a:pt x="374" y="6"/>
                  <a:pt x="375" y="6"/>
                </a:cubicBezTo>
                <a:cubicBezTo>
                  <a:pt x="375" y="6"/>
                  <a:pt x="375" y="6"/>
                  <a:pt x="376" y="6"/>
                </a:cubicBezTo>
                <a:cubicBezTo>
                  <a:pt x="376" y="6"/>
                  <a:pt x="376" y="6"/>
                  <a:pt x="377" y="5"/>
                </a:cubicBezTo>
                <a:cubicBezTo>
                  <a:pt x="377" y="5"/>
                  <a:pt x="377" y="5"/>
                  <a:pt x="377" y="5"/>
                </a:cubicBezTo>
                <a:cubicBezTo>
                  <a:pt x="377" y="4"/>
                  <a:pt x="377" y="4"/>
                  <a:pt x="377" y="4"/>
                </a:cubicBezTo>
                <a:cubicBezTo>
                  <a:pt x="377" y="3"/>
                  <a:pt x="377" y="3"/>
                  <a:pt x="377" y="3"/>
                </a:cubicBezTo>
                <a:moveTo>
                  <a:pt x="373" y="14"/>
                </a:moveTo>
                <a:cubicBezTo>
                  <a:pt x="373" y="49"/>
                  <a:pt x="373" y="49"/>
                  <a:pt x="373" y="49"/>
                </a:cubicBezTo>
                <a:cubicBezTo>
                  <a:pt x="373" y="50"/>
                  <a:pt x="373" y="52"/>
                  <a:pt x="372" y="53"/>
                </a:cubicBezTo>
                <a:cubicBezTo>
                  <a:pt x="371" y="53"/>
                  <a:pt x="370" y="54"/>
                  <a:pt x="368" y="54"/>
                </a:cubicBezTo>
                <a:cubicBezTo>
                  <a:pt x="368" y="54"/>
                  <a:pt x="368" y="54"/>
                  <a:pt x="367" y="54"/>
                </a:cubicBezTo>
                <a:cubicBezTo>
                  <a:pt x="367" y="54"/>
                  <a:pt x="367" y="54"/>
                  <a:pt x="367" y="54"/>
                </a:cubicBezTo>
                <a:cubicBezTo>
                  <a:pt x="366" y="54"/>
                  <a:pt x="366" y="54"/>
                  <a:pt x="366" y="54"/>
                </a:cubicBezTo>
                <a:cubicBezTo>
                  <a:pt x="366" y="54"/>
                  <a:pt x="366" y="54"/>
                  <a:pt x="366" y="54"/>
                </a:cubicBezTo>
                <a:cubicBezTo>
                  <a:pt x="366" y="56"/>
                  <a:pt x="366" y="56"/>
                  <a:pt x="366" y="56"/>
                </a:cubicBezTo>
                <a:cubicBezTo>
                  <a:pt x="366" y="56"/>
                  <a:pt x="367" y="56"/>
                  <a:pt x="367" y="56"/>
                </a:cubicBezTo>
                <a:cubicBezTo>
                  <a:pt x="368" y="56"/>
                  <a:pt x="368" y="56"/>
                  <a:pt x="369" y="56"/>
                </a:cubicBezTo>
                <a:cubicBezTo>
                  <a:pt x="370" y="56"/>
                  <a:pt x="371" y="56"/>
                  <a:pt x="372" y="56"/>
                </a:cubicBezTo>
                <a:cubicBezTo>
                  <a:pt x="373" y="55"/>
                  <a:pt x="374" y="55"/>
                  <a:pt x="374" y="54"/>
                </a:cubicBezTo>
                <a:cubicBezTo>
                  <a:pt x="375" y="53"/>
                  <a:pt x="375" y="53"/>
                  <a:pt x="376" y="52"/>
                </a:cubicBezTo>
                <a:cubicBezTo>
                  <a:pt x="376" y="51"/>
                  <a:pt x="376" y="50"/>
                  <a:pt x="376" y="49"/>
                </a:cubicBezTo>
                <a:cubicBezTo>
                  <a:pt x="376" y="14"/>
                  <a:pt x="376" y="14"/>
                  <a:pt x="376" y="14"/>
                </a:cubicBezTo>
                <a:lnTo>
                  <a:pt x="373" y="14"/>
                </a:lnTo>
                <a:close/>
                <a:moveTo>
                  <a:pt x="363" y="3"/>
                </a:moveTo>
                <a:cubicBezTo>
                  <a:pt x="363" y="2"/>
                  <a:pt x="363" y="2"/>
                  <a:pt x="363" y="2"/>
                </a:cubicBezTo>
                <a:cubicBezTo>
                  <a:pt x="363" y="1"/>
                  <a:pt x="362" y="1"/>
                  <a:pt x="362" y="1"/>
                </a:cubicBezTo>
                <a:cubicBezTo>
                  <a:pt x="362" y="1"/>
                  <a:pt x="361" y="1"/>
                  <a:pt x="361" y="1"/>
                </a:cubicBezTo>
                <a:cubicBezTo>
                  <a:pt x="361" y="1"/>
                  <a:pt x="360" y="1"/>
                  <a:pt x="360" y="1"/>
                </a:cubicBezTo>
                <a:cubicBezTo>
                  <a:pt x="360" y="1"/>
                  <a:pt x="359" y="1"/>
                  <a:pt x="359" y="2"/>
                </a:cubicBezTo>
                <a:cubicBezTo>
                  <a:pt x="359" y="2"/>
                  <a:pt x="359" y="2"/>
                  <a:pt x="358" y="3"/>
                </a:cubicBezTo>
                <a:cubicBezTo>
                  <a:pt x="358" y="3"/>
                  <a:pt x="358" y="3"/>
                  <a:pt x="358" y="4"/>
                </a:cubicBezTo>
                <a:cubicBezTo>
                  <a:pt x="358" y="4"/>
                  <a:pt x="358" y="4"/>
                  <a:pt x="358" y="5"/>
                </a:cubicBezTo>
                <a:cubicBezTo>
                  <a:pt x="359" y="5"/>
                  <a:pt x="359" y="5"/>
                  <a:pt x="359" y="5"/>
                </a:cubicBezTo>
                <a:cubicBezTo>
                  <a:pt x="359" y="6"/>
                  <a:pt x="360" y="6"/>
                  <a:pt x="360" y="6"/>
                </a:cubicBezTo>
                <a:cubicBezTo>
                  <a:pt x="360" y="6"/>
                  <a:pt x="361" y="6"/>
                  <a:pt x="361" y="6"/>
                </a:cubicBezTo>
                <a:cubicBezTo>
                  <a:pt x="361" y="6"/>
                  <a:pt x="362" y="6"/>
                  <a:pt x="362" y="6"/>
                </a:cubicBezTo>
                <a:cubicBezTo>
                  <a:pt x="362" y="6"/>
                  <a:pt x="363" y="6"/>
                  <a:pt x="363" y="5"/>
                </a:cubicBezTo>
                <a:cubicBezTo>
                  <a:pt x="363" y="5"/>
                  <a:pt x="363" y="5"/>
                  <a:pt x="363" y="5"/>
                </a:cubicBezTo>
                <a:cubicBezTo>
                  <a:pt x="364" y="4"/>
                  <a:pt x="364" y="4"/>
                  <a:pt x="364" y="4"/>
                </a:cubicBezTo>
                <a:cubicBezTo>
                  <a:pt x="364" y="3"/>
                  <a:pt x="364" y="3"/>
                  <a:pt x="363" y="3"/>
                </a:cubicBezTo>
                <a:moveTo>
                  <a:pt x="360" y="45"/>
                </a:moveTo>
                <a:cubicBezTo>
                  <a:pt x="362" y="45"/>
                  <a:pt x="362" y="45"/>
                  <a:pt x="362" y="45"/>
                </a:cubicBezTo>
                <a:cubicBezTo>
                  <a:pt x="362" y="14"/>
                  <a:pt x="362" y="14"/>
                  <a:pt x="362" y="14"/>
                </a:cubicBezTo>
                <a:cubicBezTo>
                  <a:pt x="360" y="14"/>
                  <a:pt x="360" y="14"/>
                  <a:pt x="360" y="14"/>
                </a:cubicBezTo>
                <a:lnTo>
                  <a:pt x="360" y="45"/>
                </a:lnTo>
                <a:close/>
                <a:moveTo>
                  <a:pt x="345" y="19"/>
                </a:moveTo>
                <a:cubicBezTo>
                  <a:pt x="347" y="21"/>
                  <a:pt x="348" y="25"/>
                  <a:pt x="348" y="29"/>
                </a:cubicBezTo>
                <a:cubicBezTo>
                  <a:pt x="348" y="31"/>
                  <a:pt x="348" y="33"/>
                  <a:pt x="347" y="35"/>
                </a:cubicBezTo>
                <a:cubicBezTo>
                  <a:pt x="347" y="36"/>
                  <a:pt x="346" y="38"/>
                  <a:pt x="345" y="39"/>
                </a:cubicBezTo>
                <a:cubicBezTo>
                  <a:pt x="344" y="40"/>
                  <a:pt x="343" y="41"/>
                  <a:pt x="342" y="42"/>
                </a:cubicBezTo>
                <a:cubicBezTo>
                  <a:pt x="340" y="43"/>
                  <a:pt x="339" y="43"/>
                  <a:pt x="337" y="43"/>
                </a:cubicBezTo>
                <a:cubicBezTo>
                  <a:pt x="335" y="43"/>
                  <a:pt x="334" y="43"/>
                  <a:pt x="332" y="42"/>
                </a:cubicBezTo>
                <a:cubicBezTo>
                  <a:pt x="331" y="41"/>
                  <a:pt x="329" y="40"/>
                  <a:pt x="328" y="38"/>
                </a:cubicBezTo>
                <a:cubicBezTo>
                  <a:pt x="328" y="22"/>
                  <a:pt x="328" y="22"/>
                  <a:pt x="328" y="22"/>
                </a:cubicBezTo>
                <a:cubicBezTo>
                  <a:pt x="329" y="20"/>
                  <a:pt x="331" y="19"/>
                  <a:pt x="333" y="18"/>
                </a:cubicBezTo>
                <a:cubicBezTo>
                  <a:pt x="334" y="17"/>
                  <a:pt x="336" y="16"/>
                  <a:pt x="338" y="16"/>
                </a:cubicBezTo>
                <a:cubicBezTo>
                  <a:pt x="341" y="16"/>
                  <a:pt x="344" y="17"/>
                  <a:pt x="345" y="19"/>
                </a:cubicBezTo>
                <a:moveTo>
                  <a:pt x="327" y="45"/>
                </a:moveTo>
                <a:cubicBezTo>
                  <a:pt x="328" y="45"/>
                  <a:pt x="328" y="45"/>
                  <a:pt x="328" y="44"/>
                </a:cubicBezTo>
                <a:cubicBezTo>
                  <a:pt x="328" y="40"/>
                  <a:pt x="328" y="40"/>
                  <a:pt x="328" y="40"/>
                </a:cubicBezTo>
                <a:cubicBezTo>
                  <a:pt x="329" y="42"/>
                  <a:pt x="330" y="43"/>
                  <a:pt x="332" y="44"/>
                </a:cubicBezTo>
                <a:cubicBezTo>
                  <a:pt x="334" y="45"/>
                  <a:pt x="335" y="45"/>
                  <a:pt x="338" y="45"/>
                </a:cubicBezTo>
                <a:cubicBezTo>
                  <a:pt x="340" y="45"/>
                  <a:pt x="342" y="45"/>
                  <a:pt x="343" y="44"/>
                </a:cubicBezTo>
                <a:cubicBezTo>
                  <a:pt x="345" y="43"/>
                  <a:pt x="346" y="42"/>
                  <a:pt x="347" y="41"/>
                </a:cubicBezTo>
                <a:cubicBezTo>
                  <a:pt x="349" y="39"/>
                  <a:pt x="349" y="37"/>
                  <a:pt x="350" y="35"/>
                </a:cubicBezTo>
                <a:cubicBezTo>
                  <a:pt x="351" y="33"/>
                  <a:pt x="351" y="31"/>
                  <a:pt x="351" y="29"/>
                </a:cubicBezTo>
                <a:cubicBezTo>
                  <a:pt x="351" y="26"/>
                  <a:pt x="351" y="24"/>
                  <a:pt x="350" y="22"/>
                </a:cubicBezTo>
                <a:cubicBezTo>
                  <a:pt x="350" y="20"/>
                  <a:pt x="349" y="19"/>
                  <a:pt x="348" y="18"/>
                </a:cubicBezTo>
                <a:cubicBezTo>
                  <a:pt x="347" y="16"/>
                  <a:pt x="346" y="15"/>
                  <a:pt x="344" y="15"/>
                </a:cubicBezTo>
                <a:cubicBezTo>
                  <a:pt x="343" y="14"/>
                  <a:pt x="341" y="14"/>
                  <a:pt x="339" y="14"/>
                </a:cubicBezTo>
                <a:cubicBezTo>
                  <a:pt x="337" y="14"/>
                  <a:pt x="335" y="14"/>
                  <a:pt x="333" y="15"/>
                </a:cubicBezTo>
                <a:cubicBezTo>
                  <a:pt x="331" y="16"/>
                  <a:pt x="330" y="18"/>
                  <a:pt x="328" y="19"/>
                </a:cubicBezTo>
                <a:cubicBezTo>
                  <a:pt x="328" y="0"/>
                  <a:pt x="328" y="0"/>
                  <a:pt x="328" y="0"/>
                </a:cubicBezTo>
                <a:cubicBezTo>
                  <a:pt x="325" y="0"/>
                  <a:pt x="325" y="0"/>
                  <a:pt x="325" y="0"/>
                </a:cubicBezTo>
                <a:cubicBezTo>
                  <a:pt x="325" y="45"/>
                  <a:pt x="325" y="45"/>
                  <a:pt x="325" y="45"/>
                </a:cubicBezTo>
                <a:lnTo>
                  <a:pt x="327" y="45"/>
                </a:lnTo>
                <a:close/>
                <a:moveTo>
                  <a:pt x="316" y="44"/>
                </a:moveTo>
                <a:cubicBezTo>
                  <a:pt x="317" y="44"/>
                  <a:pt x="318" y="43"/>
                  <a:pt x="319" y="42"/>
                </a:cubicBezTo>
                <a:cubicBezTo>
                  <a:pt x="318" y="41"/>
                  <a:pt x="318" y="41"/>
                  <a:pt x="318" y="41"/>
                </a:cubicBezTo>
                <a:cubicBezTo>
                  <a:pt x="318" y="41"/>
                  <a:pt x="318" y="41"/>
                  <a:pt x="318" y="41"/>
                </a:cubicBezTo>
                <a:cubicBezTo>
                  <a:pt x="318" y="41"/>
                  <a:pt x="318" y="41"/>
                  <a:pt x="317" y="41"/>
                </a:cubicBezTo>
                <a:cubicBezTo>
                  <a:pt x="317" y="41"/>
                  <a:pt x="317" y="42"/>
                  <a:pt x="316" y="42"/>
                </a:cubicBezTo>
                <a:cubicBezTo>
                  <a:pt x="316" y="42"/>
                  <a:pt x="316" y="42"/>
                  <a:pt x="315" y="43"/>
                </a:cubicBezTo>
                <a:cubicBezTo>
                  <a:pt x="314" y="43"/>
                  <a:pt x="314" y="43"/>
                  <a:pt x="313" y="43"/>
                </a:cubicBezTo>
                <a:cubicBezTo>
                  <a:pt x="313" y="43"/>
                  <a:pt x="312" y="43"/>
                  <a:pt x="311" y="43"/>
                </a:cubicBezTo>
                <a:cubicBezTo>
                  <a:pt x="311" y="42"/>
                  <a:pt x="310" y="42"/>
                  <a:pt x="310" y="42"/>
                </a:cubicBezTo>
                <a:cubicBezTo>
                  <a:pt x="310" y="41"/>
                  <a:pt x="309" y="41"/>
                  <a:pt x="309" y="40"/>
                </a:cubicBezTo>
                <a:cubicBezTo>
                  <a:pt x="309" y="40"/>
                  <a:pt x="309" y="39"/>
                  <a:pt x="309" y="38"/>
                </a:cubicBezTo>
                <a:cubicBezTo>
                  <a:pt x="309" y="17"/>
                  <a:pt x="309" y="17"/>
                  <a:pt x="309" y="17"/>
                </a:cubicBezTo>
                <a:cubicBezTo>
                  <a:pt x="319" y="17"/>
                  <a:pt x="319" y="17"/>
                  <a:pt x="319" y="17"/>
                </a:cubicBezTo>
                <a:cubicBezTo>
                  <a:pt x="319" y="15"/>
                  <a:pt x="319" y="15"/>
                  <a:pt x="319" y="15"/>
                </a:cubicBezTo>
                <a:cubicBezTo>
                  <a:pt x="309" y="15"/>
                  <a:pt x="309" y="15"/>
                  <a:pt x="309" y="15"/>
                </a:cubicBezTo>
                <a:cubicBezTo>
                  <a:pt x="309" y="3"/>
                  <a:pt x="309" y="3"/>
                  <a:pt x="309" y="3"/>
                </a:cubicBezTo>
                <a:cubicBezTo>
                  <a:pt x="308" y="3"/>
                  <a:pt x="308" y="3"/>
                  <a:pt x="308" y="3"/>
                </a:cubicBezTo>
                <a:cubicBezTo>
                  <a:pt x="307" y="3"/>
                  <a:pt x="307" y="3"/>
                  <a:pt x="307" y="4"/>
                </a:cubicBezTo>
                <a:cubicBezTo>
                  <a:pt x="307" y="4"/>
                  <a:pt x="307" y="4"/>
                  <a:pt x="307" y="4"/>
                </a:cubicBezTo>
                <a:cubicBezTo>
                  <a:pt x="306" y="15"/>
                  <a:pt x="306" y="15"/>
                  <a:pt x="306" y="15"/>
                </a:cubicBezTo>
                <a:cubicBezTo>
                  <a:pt x="301" y="15"/>
                  <a:pt x="301" y="15"/>
                  <a:pt x="301" y="15"/>
                </a:cubicBezTo>
                <a:cubicBezTo>
                  <a:pt x="301" y="17"/>
                  <a:pt x="301" y="17"/>
                  <a:pt x="301" y="17"/>
                </a:cubicBezTo>
                <a:cubicBezTo>
                  <a:pt x="301" y="17"/>
                  <a:pt x="301" y="17"/>
                  <a:pt x="301" y="17"/>
                </a:cubicBezTo>
                <a:cubicBezTo>
                  <a:pt x="301" y="17"/>
                  <a:pt x="301" y="17"/>
                  <a:pt x="302" y="17"/>
                </a:cubicBezTo>
                <a:cubicBezTo>
                  <a:pt x="306" y="17"/>
                  <a:pt x="306" y="17"/>
                  <a:pt x="306" y="17"/>
                </a:cubicBezTo>
                <a:cubicBezTo>
                  <a:pt x="306" y="38"/>
                  <a:pt x="306" y="38"/>
                  <a:pt x="306" y="38"/>
                </a:cubicBezTo>
                <a:cubicBezTo>
                  <a:pt x="306" y="41"/>
                  <a:pt x="307" y="42"/>
                  <a:pt x="308" y="44"/>
                </a:cubicBezTo>
                <a:cubicBezTo>
                  <a:pt x="309" y="45"/>
                  <a:pt x="310" y="45"/>
                  <a:pt x="313" y="45"/>
                </a:cubicBezTo>
                <a:cubicBezTo>
                  <a:pt x="314" y="45"/>
                  <a:pt x="315" y="45"/>
                  <a:pt x="316" y="44"/>
                </a:cubicBezTo>
                <a:moveTo>
                  <a:pt x="274" y="45"/>
                </a:moveTo>
                <a:cubicBezTo>
                  <a:pt x="274" y="22"/>
                  <a:pt x="274" y="22"/>
                  <a:pt x="274" y="22"/>
                </a:cubicBezTo>
                <a:cubicBezTo>
                  <a:pt x="275" y="20"/>
                  <a:pt x="277" y="19"/>
                  <a:pt x="278" y="18"/>
                </a:cubicBezTo>
                <a:cubicBezTo>
                  <a:pt x="280" y="17"/>
                  <a:pt x="282" y="16"/>
                  <a:pt x="284" y="16"/>
                </a:cubicBezTo>
                <a:cubicBezTo>
                  <a:pt x="287" y="16"/>
                  <a:pt x="289" y="17"/>
                  <a:pt x="290" y="18"/>
                </a:cubicBezTo>
                <a:cubicBezTo>
                  <a:pt x="291" y="20"/>
                  <a:pt x="292" y="22"/>
                  <a:pt x="292" y="25"/>
                </a:cubicBezTo>
                <a:cubicBezTo>
                  <a:pt x="292" y="45"/>
                  <a:pt x="292" y="45"/>
                  <a:pt x="292" y="45"/>
                </a:cubicBezTo>
                <a:cubicBezTo>
                  <a:pt x="295" y="45"/>
                  <a:pt x="295" y="45"/>
                  <a:pt x="295" y="45"/>
                </a:cubicBezTo>
                <a:cubicBezTo>
                  <a:pt x="295" y="25"/>
                  <a:pt x="295" y="25"/>
                  <a:pt x="295" y="25"/>
                </a:cubicBezTo>
                <a:cubicBezTo>
                  <a:pt x="295" y="23"/>
                  <a:pt x="295" y="22"/>
                  <a:pt x="294" y="20"/>
                </a:cubicBezTo>
                <a:cubicBezTo>
                  <a:pt x="294" y="19"/>
                  <a:pt x="293" y="18"/>
                  <a:pt x="292" y="17"/>
                </a:cubicBezTo>
                <a:cubicBezTo>
                  <a:pt x="291" y="16"/>
                  <a:pt x="290" y="15"/>
                  <a:pt x="289" y="14"/>
                </a:cubicBezTo>
                <a:cubicBezTo>
                  <a:pt x="288" y="14"/>
                  <a:pt x="286" y="14"/>
                  <a:pt x="285" y="14"/>
                </a:cubicBezTo>
                <a:cubicBezTo>
                  <a:pt x="282" y="14"/>
                  <a:pt x="280" y="14"/>
                  <a:pt x="278" y="15"/>
                </a:cubicBezTo>
                <a:cubicBezTo>
                  <a:pt x="277" y="16"/>
                  <a:pt x="275" y="18"/>
                  <a:pt x="274" y="19"/>
                </a:cubicBezTo>
                <a:cubicBezTo>
                  <a:pt x="274" y="0"/>
                  <a:pt x="274" y="0"/>
                  <a:pt x="274" y="0"/>
                </a:cubicBezTo>
                <a:cubicBezTo>
                  <a:pt x="271" y="0"/>
                  <a:pt x="271" y="0"/>
                  <a:pt x="271" y="0"/>
                </a:cubicBezTo>
                <a:cubicBezTo>
                  <a:pt x="271" y="45"/>
                  <a:pt x="271" y="45"/>
                  <a:pt x="271" y="45"/>
                </a:cubicBezTo>
                <a:lnTo>
                  <a:pt x="274" y="45"/>
                </a:lnTo>
                <a:close/>
                <a:moveTo>
                  <a:pt x="263" y="17"/>
                </a:moveTo>
                <a:cubicBezTo>
                  <a:pt x="262" y="16"/>
                  <a:pt x="261" y="15"/>
                  <a:pt x="259" y="15"/>
                </a:cubicBezTo>
                <a:cubicBezTo>
                  <a:pt x="257" y="14"/>
                  <a:pt x="256" y="14"/>
                  <a:pt x="254" y="14"/>
                </a:cubicBezTo>
                <a:cubicBezTo>
                  <a:pt x="251" y="14"/>
                  <a:pt x="249" y="14"/>
                  <a:pt x="248" y="15"/>
                </a:cubicBezTo>
                <a:cubicBezTo>
                  <a:pt x="246" y="16"/>
                  <a:pt x="245" y="17"/>
                  <a:pt x="243" y="18"/>
                </a:cubicBezTo>
                <a:cubicBezTo>
                  <a:pt x="242" y="19"/>
                  <a:pt x="241" y="21"/>
                  <a:pt x="241" y="23"/>
                </a:cubicBezTo>
                <a:cubicBezTo>
                  <a:pt x="240" y="25"/>
                  <a:pt x="240" y="27"/>
                  <a:pt x="240" y="29"/>
                </a:cubicBezTo>
                <a:cubicBezTo>
                  <a:pt x="240" y="32"/>
                  <a:pt x="240" y="34"/>
                  <a:pt x="241" y="36"/>
                </a:cubicBezTo>
                <a:cubicBezTo>
                  <a:pt x="241" y="38"/>
                  <a:pt x="242" y="40"/>
                  <a:pt x="243" y="41"/>
                </a:cubicBezTo>
                <a:cubicBezTo>
                  <a:pt x="245" y="42"/>
                  <a:pt x="246" y="43"/>
                  <a:pt x="248" y="44"/>
                </a:cubicBezTo>
                <a:cubicBezTo>
                  <a:pt x="249" y="45"/>
                  <a:pt x="251" y="45"/>
                  <a:pt x="253" y="45"/>
                </a:cubicBezTo>
                <a:cubicBezTo>
                  <a:pt x="254" y="45"/>
                  <a:pt x="255" y="45"/>
                  <a:pt x="256" y="45"/>
                </a:cubicBezTo>
                <a:cubicBezTo>
                  <a:pt x="257" y="45"/>
                  <a:pt x="258" y="44"/>
                  <a:pt x="259" y="44"/>
                </a:cubicBezTo>
                <a:cubicBezTo>
                  <a:pt x="260" y="44"/>
                  <a:pt x="261" y="43"/>
                  <a:pt x="262" y="43"/>
                </a:cubicBezTo>
                <a:cubicBezTo>
                  <a:pt x="262" y="42"/>
                  <a:pt x="263" y="41"/>
                  <a:pt x="263" y="41"/>
                </a:cubicBezTo>
                <a:cubicBezTo>
                  <a:pt x="263" y="40"/>
                  <a:pt x="263" y="40"/>
                  <a:pt x="263" y="40"/>
                </a:cubicBezTo>
                <a:cubicBezTo>
                  <a:pt x="263" y="40"/>
                  <a:pt x="262" y="40"/>
                  <a:pt x="262" y="40"/>
                </a:cubicBezTo>
                <a:cubicBezTo>
                  <a:pt x="262" y="40"/>
                  <a:pt x="262" y="40"/>
                  <a:pt x="261" y="40"/>
                </a:cubicBezTo>
                <a:cubicBezTo>
                  <a:pt x="261" y="40"/>
                  <a:pt x="260" y="41"/>
                  <a:pt x="260" y="41"/>
                </a:cubicBezTo>
                <a:cubicBezTo>
                  <a:pt x="259" y="42"/>
                  <a:pt x="258" y="42"/>
                  <a:pt x="257" y="42"/>
                </a:cubicBezTo>
                <a:cubicBezTo>
                  <a:pt x="256" y="43"/>
                  <a:pt x="255" y="43"/>
                  <a:pt x="253" y="43"/>
                </a:cubicBezTo>
                <a:cubicBezTo>
                  <a:pt x="252" y="43"/>
                  <a:pt x="250" y="43"/>
                  <a:pt x="249" y="42"/>
                </a:cubicBezTo>
                <a:cubicBezTo>
                  <a:pt x="248" y="41"/>
                  <a:pt x="247" y="41"/>
                  <a:pt x="246" y="39"/>
                </a:cubicBezTo>
                <a:cubicBezTo>
                  <a:pt x="245" y="38"/>
                  <a:pt x="244" y="37"/>
                  <a:pt x="244" y="35"/>
                </a:cubicBezTo>
                <a:cubicBezTo>
                  <a:pt x="243" y="34"/>
                  <a:pt x="243" y="32"/>
                  <a:pt x="243" y="29"/>
                </a:cubicBezTo>
                <a:cubicBezTo>
                  <a:pt x="243" y="27"/>
                  <a:pt x="243" y="26"/>
                  <a:pt x="244" y="24"/>
                </a:cubicBezTo>
                <a:cubicBezTo>
                  <a:pt x="244" y="22"/>
                  <a:pt x="245" y="21"/>
                  <a:pt x="246" y="20"/>
                </a:cubicBezTo>
                <a:cubicBezTo>
                  <a:pt x="247" y="18"/>
                  <a:pt x="248" y="18"/>
                  <a:pt x="249" y="17"/>
                </a:cubicBezTo>
                <a:cubicBezTo>
                  <a:pt x="251" y="16"/>
                  <a:pt x="252" y="16"/>
                  <a:pt x="254" y="16"/>
                </a:cubicBezTo>
                <a:cubicBezTo>
                  <a:pt x="255" y="16"/>
                  <a:pt x="256" y="16"/>
                  <a:pt x="257" y="16"/>
                </a:cubicBezTo>
                <a:cubicBezTo>
                  <a:pt x="258" y="17"/>
                  <a:pt x="259" y="17"/>
                  <a:pt x="259" y="17"/>
                </a:cubicBezTo>
                <a:cubicBezTo>
                  <a:pt x="260" y="18"/>
                  <a:pt x="260" y="18"/>
                  <a:pt x="261" y="18"/>
                </a:cubicBezTo>
                <a:cubicBezTo>
                  <a:pt x="261" y="18"/>
                  <a:pt x="261" y="19"/>
                  <a:pt x="262" y="19"/>
                </a:cubicBezTo>
                <a:cubicBezTo>
                  <a:pt x="262" y="19"/>
                  <a:pt x="262" y="19"/>
                  <a:pt x="262" y="19"/>
                </a:cubicBezTo>
                <a:cubicBezTo>
                  <a:pt x="262" y="18"/>
                  <a:pt x="262" y="18"/>
                  <a:pt x="262" y="18"/>
                </a:cubicBezTo>
                <a:lnTo>
                  <a:pt x="263" y="17"/>
                </a:lnTo>
                <a:close/>
                <a:moveTo>
                  <a:pt x="232" y="3"/>
                </a:moveTo>
                <a:cubicBezTo>
                  <a:pt x="232" y="2"/>
                  <a:pt x="232" y="2"/>
                  <a:pt x="232" y="2"/>
                </a:cubicBezTo>
                <a:cubicBezTo>
                  <a:pt x="231" y="1"/>
                  <a:pt x="231" y="1"/>
                  <a:pt x="231" y="1"/>
                </a:cubicBezTo>
                <a:cubicBezTo>
                  <a:pt x="230" y="1"/>
                  <a:pt x="230" y="1"/>
                  <a:pt x="230" y="1"/>
                </a:cubicBezTo>
                <a:cubicBezTo>
                  <a:pt x="229" y="1"/>
                  <a:pt x="229" y="1"/>
                  <a:pt x="229" y="1"/>
                </a:cubicBezTo>
                <a:cubicBezTo>
                  <a:pt x="228" y="1"/>
                  <a:pt x="228" y="1"/>
                  <a:pt x="228" y="2"/>
                </a:cubicBezTo>
                <a:cubicBezTo>
                  <a:pt x="228" y="2"/>
                  <a:pt x="227" y="2"/>
                  <a:pt x="227" y="3"/>
                </a:cubicBezTo>
                <a:cubicBezTo>
                  <a:pt x="227" y="3"/>
                  <a:pt x="227" y="3"/>
                  <a:pt x="227" y="4"/>
                </a:cubicBezTo>
                <a:cubicBezTo>
                  <a:pt x="227" y="4"/>
                  <a:pt x="227" y="4"/>
                  <a:pt x="227" y="5"/>
                </a:cubicBezTo>
                <a:cubicBezTo>
                  <a:pt x="227" y="5"/>
                  <a:pt x="228" y="5"/>
                  <a:pt x="228" y="5"/>
                </a:cubicBezTo>
                <a:cubicBezTo>
                  <a:pt x="228" y="6"/>
                  <a:pt x="228" y="6"/>
                  <a:pt x="229" y="6"/>
                </a:cubicBezTo>
                <a:cubicBezTo>
                  <a:pt x="229" y="6"/>
                  <a:pt x="229" y="6"/>
                  <a:pt x="230" y="6"/>
                </a:cubicBezTo>
                <a:cubicBezTo>
                  <a:pt x="230" y="6"/>
                  <a:pt x="230" y="6"/>
                  <a:pt x="231" y="6"/>
                </a:cubicBezTo>
                <a:cubicBezTo>
                  <a:pt x="231" y="6"/>
                  <a:pt x="231" y="6"/>
                  <a:pt x="232" y="5"/>
                </a:cubicBezTo>
                <a:cubicBezTo>
                  <a:pt x="232" y="5"/>
                  <a:pt x="232" y="5"/>
                  <a:pt x="232" y="5"/>
                </a:cubicBezTo>
                <a:cubicBezTo>
                  <a:pt x="232" y="4"/>
                  <a:pt x="232" y="4"/>
                  <a:pt x="232" y="4"/>
                </a:cubicBezTo>
                <a:cubicBezTo>
                  <a:pt x="232" y="3"/>
                  <a:pt x="232" y="3"/>
                  <a:pt x="232" y="3"/>
                </a:cubicBezTo>
                <a:moveTo>
                  <a:pt x="228" y="45"/>
                </a:moveTo>
                <a:cubicBezTo>
                  <a:pt x="231" y="45"/>
                  <a:pt x="231" y="45"/>
                  <a:pt x="231" y="45"/>
                </a:cubicBezTo>
                <a:cubicBezTo>
                  <a:pt x="231" y="14"/>
                  <a:pt x="231" y="14"/>
                  <a:pt x="231" y="14"/>
                </a:cubicBezTo>
                <a:cubicBezTo>
                  <a:pt x="228" y="14"/>
                  <a:pt x="228" y="14"/>
                  <a:pt x="228" y="14"/>
                </a:cubicBezTo>
                <a:lnTo>
                  <a:pt x="228" y="45"/>
                </a:lnTo>
                <a:close/>
                <a:moveTo>
                  <a:pt x="198" y="40"/>
                </a:moveTo>
                <a:cubicBezTo>
                  <a:pt x="196" y="37"/>
                  <a:pt x="195" y="34"/>
                  <a:pt x="195" y="30"/>
                </a:cubicBezTo>
                <a:cubicBezTo>
                  <a:pt x="195" y="28"/>
                  <a:pt x="195" y="26"/>
                  <a:pt x="196" y="24"/>
                </a:cubicBezTo>
                <a:cubicBezTo>
                  <a:pt x="196" y="22"/>
                  <a:pt x="197" y="21"/>
                  <a:pt x="198" y="20"/>
                </a:cubicBezTo>
                <a:cubicBezTo>
                  <a:pt x="199" y="19"/>
                  <a:pt x="200" y="18"/>
                  <a:pt x="201" y="17"/>
                </a:cubicBezTo>
                <a:cubicBezTo>
                  <a:pt x="203" y="16"/>
                  <a:pt x="204" y="16"/>
                  <a:pt x="206" y="16"/>
                </a:cubicBezTo>
                <a:cubicBezTo>
                  <a:pt x="208" y="16"/>
                  <a:pt x="210" y="16"/>
                  <a:pt x="211" y="17"/>
                </a:cubicBezTo>
                <a:cubicBezTo>
                  <a:pt x="212" y="18"/>
                  <a:pt x="214" y="19"/>
                  <a:pt x="215" y="21"/>
                </a:cubicBezTo>
                <a:cubicBezTo>
                  <a:pt x="215" y="37"/>
                  <a:pt x="215" y="37"/>
                  <a:pt x="215" y="37"/>
                </a:cubicBezTo>
                <a:cubicBezTo>
                  <a:pt x="214" y="39"/>
                  <a:pt x="212" y="40"/>
                  <a:pt x="210" y="41"/>
                </a:cubicBezTo>
                <a:cubicBezTo>
                  <a:pt x="209" y="42"/>
                  <a:pt x="207" y="43"/>
                  <a:pt x="205" y="43"/>
                </a:cubicBezTo>
                <a:cubicBezTo>
                  <a:pt x="202" y="43"/>
                  <a:pt x="199" y="42"/>
                  <a:pt x="198" y="40"/>
                </a:cubicBezTo>
                <a:moveTo>
                  <a:pt x="218" y="45"/>
                </a:moveTo>
                <a:cubicBezTo>
                  <a:pt x="218" y="0"/>
                  <a:pt x="218" y="0"/>
                  <a:pt x="218" y="0"/>
                </a:cubicBezTo>
                <a:cubicBezTo>
                  <a:pt x="215" y="0"/>
                  <a:pt x="215" y="0"/>
                  <a:pt x="215" y="0"/>
                </a:cubicBezTo>
                <a:cubicBezTo>
                  <a:pt x="215" y="18"/>
                  <a:pt x="215" y="18"/>
                  <a:pt x="215" y="18"/>
                </a:cubicBezTo>
                <a:cubicBezTo>
                  <a:pt x="214" y="17"/>
                  <a:pt x="212" y="16"/>
                  <a:pt x="211" y="15"/>
                </a:cubicBezTo>
                <a:cubicBezTo>
                  <a:pt x="209" y="14"/>
                  <a:pt x="208" y="14"/>
                  <a:pt x="206" y="14"/>
                </a:cubicBezTo>
                <a:cubicBezTo>
                  <a:pt x="203" y="14"/>
                  <a:pt x="201" y="14"/>
                  <a:pt x="200" y="15"/>
                </a:cubicBezTo>
                <a:cubicBezTo>
                  <a:pt x="198" y="16"/>
                  <a:pt x="197" y="17"/>
                  <a:pt x="196" y="18"/>
                </a:cubicBezTo>
                <a:cubicBezTo>
                  <a:pt x="195" y="20"/>
                  <a:pt x="194" y="21"/>
                  <a:pt x="193" y="23"/>
                </a:cubicBezTo>
                <a:cubicBezTo>
                  <a:pt x="192" y="25"/>
                  <a:pt x="192" y="27"/>
                  <a:pt x="192" y="30"/>
                </a:cubicBezTo>
                <a:cubicBezTo>
                  <a:pt x="192" y="35"/>
                  <a:pt x="193" y="39"/>
                  <a:pt x="195" y="41"/>
                </a:cubicBezTo>
                <a:cubicBezTo>
                  <a:pt x="197" y="44"/>
                  <a:pt x="200" y="45"/>
                  <a:pt x="204" y="45"/>
                </a:cubicBezTo>
                <a:cubicBezTo>
                  <a:pt x="206" y="45"/>
                  <a:pt x="208" y="45"/>
                  <a:pt x="210" y="44"/>
                </a:cubicBezTo>
                <a:cubicBezTo>
                  <a:pt x="212" y="42"/>
                  <a:pt x="214" y="41"/>
                  <a:pt x="215" y="39"/>
                </a:cubicBezTo>
                <a:cubicBezTo>
                  <a:pt x="215" y="44"/>
                  <a:pt x="215" y="44"/>
                  <a:pt x="215" y="44"/>
                </a:cubicBezTo>
                <a:cubicBezTo>
                  <a:pt x="215" y="45"/>
                  <a:pt x="216" y="45"/>
                  <a:pt x="216" y="45"/>
                </a:cubicBezTo>
                <a:lnTo>
                  <a:pt x="218" y="45"/>
                </a:lnTo>
                <a:close/>
                <a:moveTo>
                  <a:pt x="164" y="45"/>
                </a:moveTo>
                <a:cubicBezTo>
                  <a:pt x="167" y="45"/>
                  <a:pt x="167" y="45"/>
                  <a:pt x="167" y="45"/>
                </a:cubicBezTo>
                <a:cubicBezTo>
                  <a:pt x="167" y="0"/>
                  <a:pt x="167" y="0"/>
                  <a:pt x="167" y="0"/>
                </a:cubicBezTo>
                <a:cubicBezTo>
                  <a:pt x="164" y="0"/>
                  <a:pt x="164" y="0"/>
                  <a:pt x="164" y="0"/>
                </a:cubicBezTo>
                <a:lnTo>
                  <a:pt x="164" y="45"/>
                </a:lnTo>
                <a:close/>
                <a:moveTo>
                  <a:pt x="138" y="43"/>
                </a:moveTo>
                <a:cubicBezTo>
                  <a:pt x="137" y="43"/>
                  <a:pt x="137" y="42"/>
                  <a:pt x="136" y="42"/>
                </a:cubicBezTo>
                <a:cubicBezTo>
                  <a:pt x="136" y="41"/>
                  <a:pt x="135" y="41"/>
                  <a:pt x="135" y="40"/>
                </a:cubicBezTo>
                <a:cubicBezTo>
                  <a:pt x="134" y="39"/>
                  <a:pt x="134" y="38"/>
                  <a:pt x="134" y="37"/>
                </a:cubicBezTo>
                <a:cubicBezTo>
                  <a:pt x="134" y="36"/>
                  <a:pt x="135" y="35"/>
                  <a:pt x="135" y="34"/>
                </a:cubicBezTo>
                <a:cubicBezTo>
                  <a:pt x="136" y="33"/>
                  <a:pt x="137" y="33"/>
                  <a:pt x="138" y="32"/>
                </a:cubicBezTo>
                <a:cubicBezTo>
                  <a:pt x="140" y="32"/>
                  <a:pt x="141" y="31"/>
                  <a:pt x="143" y="31"/>
                </a:cubicBezTo>
                <a:cubicBezTo>
                  <a:pt x="146" y="30"/>
                  <a:pt x="148" y="30"/>
                  <a:pt x="151" y="30"/>
                </a:cubicBezTo>
                <a:cubicBezTo>
                  <a:pt x="151" y="38"/>
                  <a:pt x="151" y="38"/>
                  <a:pt x="151" y="38"/>
                </a:cubicBezTo>
                <a:cubicBezTo>
                  <a:pt x="150" y="39"/>
                  <a:pt x="150" y="39"/>
                  <a:pt x="149" y="40"/>
                </a:cubicBezTo>
                <a:cubicBezTo>
                  <a:pt x="148" y="41"/>
                  <a:pt x="147" y="41"/>
                  <a:pt x="146" y="42"/>
                </a:cubicBezTo>
                <a:cubicBezTo>
                  <a:pt x="146" y="42"/>
                  <a:pt x="145" y="43"/>
                  <a:pt x="144" y="43"/>
                </a:cubicBezTo>
                <a:cubicBezTo>
                  <a:pt x="143" y="43"/>
                  <a:pt x="142" y="43"/>
                  <a:pt x="140" y="43"/>
                </a:cubicBezTo>
                <a:cubicBezTo>
                  <a:pt x="140" y="43"/>
                  <a:pt x="139" y="43"/>
                  <a:pt x="138" y="43"/>
                </a:cubicBezTo>
                <a:moveTo>
                  <a:pt x="154" y="45"/>
                </a:moveTo>
                <a:cubicBezTo>
                  <a:pt x="154" y="25"/>
                  <a:pt x="154" y="25"/>
                  <a:pt x="154" y="25"/>
                </a:cubicBezTo>
                <a:cubicBezTo>
                  <a:pt x="154" y="23"/>
                  <a:pt x="154" y="22"/>
                  <a:pt x="153" y="20"/>
                </a:cubicBezTo>
                <a:cubicBezTo>
                  <a:pt x="153" y="19"/>
                  <a:pt x="152" y="18"/>
                  <a:pt x="151" y="17"/>
                </a:cubicBezTo>
                <a:cubicBezTo>
                  <a:pt x="151" y="16"/>
                  <a:pt x="150" y="15"/>
                  <a:pt x="148" y="14"/>
                </a:cubicBezTo>
                <a:cubicBezTo>
                  <a:pt x="147" y="14"/>
                  <a:pt x="146" y="14"/>
                  <a:pt x="144" y="14"/>
                </a:cubicBezTo>
                <a:cubicBezTo>
                  <a:pt x="142" y="14"/>
                  <a:pt x="140" y="14"/>
                  <a:pt x="138" y="15"/>
                </a:cubicBezTo>
                <a:cubicBezTo>
                  <a:pt x="136" y="16"/>
                  <a:pt x="135" y="17"/>
                  <a:pt x="133" y="18"/>
                </a:cubicBezTo>
                <a:cubicBezTo>
                  <a:pt x="134" y="19"/>
                  <a:pt x="134" y="19"/>
                  <a:pt x="134" y="19"/>
                </a:cubicBezTo>
                <a:cubicBezTo>
                  <a:pt x="134" y="20"/>
                  <a:pt x="134" y="20"/>
                  <a:pt x="134" y="20"/>
                </a:cubicBezTo>
                <a:cubicBezTo>
                  <a:pt x="134" y="20"/>
                  <a:pt x="134" y="20"/>
                  <a:pt x="134" y="20"/>
                </a:cubicBezTo>
                <a:cubicBezTo>
                  <a:pt x="135" y="20"/>
                  <a:pt x="135" y="20"/>
                  <a:pt x="136" y="19"/>
                </a:cubicBezTo>
                <a:cubicBezTo>
                  <a:pt x="136" y="19"/>
                  <a:pt x="137" y="18"/>
                  <a:pt x="137" y="18"/>
                </a:cubicBezTo>
                <a:cubicBezTo>
                  <a:pt x="138" y="17"/>
                  <a:pt x="139" y="17"/>
                  <a:pt x="140" y="17"/>
                </a:cubicBezTo>
                <a:cubicBezTo>
                  <a:pt x="141" y="16"/>
                  <a:pt x="142" y="16"/>
                  <a:pt x="144" y="16"/>
                </a:cubicBezTo>
                <a:cubicBezTo>
                  <a:pt x="146" y="16"/>
                  <a:pt x="148" y="17"/>
                  <a:pt x="149" y="18"/>
                </a:cubicBezTo>
                <a:cubicBezTo>
                  <a:pt x="150" y="20"/>
                  <a:pt x="151" y="22"/>
                  <a:pt x="151" y="25"/>
                </a:cubicBezTo>
                <a:cubicBezTo>
                  <a:pt x="151" y="28"/>
                  <a:pt x="151" y="28"/>
                  <a:pt x="151" y="28"/>
                </a:cubicBezTo>
                <a:cubicBezTo>
                  <a:pt x="148" y="28"/>
                  <a:pt x="145" y="28"/>
                  <a:pt x="142" y="29"/>
                </a:cubicBezTo>
                <a:cubicBezTo>
                  <a:pt x="140" y="29"/>
                  <a:pt x="138" y="30"/>
                  <a:pt x="136" y="31"/>
                </a:cubicBezTo>
                <a:cubicBezTo>
                  <a:pt x="134" y="32"/>
                  <a:pt x="133" y="33"/>
                  <a:pt x="133" y="34"/>
                </a:cubicBezTo>
                <a:cubicBezTo>
                  <a:pt x="132" y="35"/>
                  <a:pt x="131" y="36"/>
                  <a:pt x="131" y="37"/>
                </a:cubicBezTo>
                <a:cubicBezTo>
                  <a:pt x="131" y="39"/>
                  <a:pt x="132" y="40"/>
                  <a:pt x="132" y="41"/>
                </a:cubicBezTo>
                <a:cubicBezTo>
                  <a:pt x="133" y="42"/>
                  <a:pt x="133" y="43"/>
                  <a:pt x="134" y="43"/>
                </a:cubicBezTo>
                <a:cubicBezTo>
                  <a:pt x="135" y="44"/>
                  <a:pt x="136" y="45"/>
                  <a:pt x="137" y="45"/>
                </a:cubicBezTo>
                <a:cubicBezTo>
                  <a:pt x="138" y="45"/>
                  <a:pt x="139" y="45"/>
                  <a:pt x="140" y="45"/>
                </a:cubicBezTo>
                <a:cubicBezTo>
                  <a:pt x="141" y="45"/>
                  <a:pt x="142" y="45"/>
                  <a:pt x="143" y="45"/>
                </a:cubicBezTo>
                <a:cubicBezTo>
                  <a:pt x="144" y="45"/>
                  <a:pt x="145" y="44"/>
                  <a:pt x="146" y="44"/>
                </a:cubicBezTo>
                <a:cubicBezTo>
                  <a:pt x="147" y="43"/>
                  <a:pt x="148" y="43"/>
                  <a:pt x="149" y="42"/>
                </a:cubicBezTo>
                <a:cubicBezTo>
                  <a:pt x="149" y="42"/>
                  <a:pt x="150" y="41"/>
                  <a:pt x="151" y="40"/>
                </a:cubicBezTo>
                <a:cubicBezTo>
                  <a:pt x="152" y="44"/>
                  <a:pt x="152" y="44"/>
                  <a:pt x="152" y="44"/>
                </a:cubicBezTo>
                <a:cubicBezTo>
                  <a:pt x="152" y="45"/>
                  <a:pt x="152" y="45"/>
                  <a:pt x="153" y="45"/>
                </a:cubicBezTo>
                <a:lnTo>
                  <a:pt x="154" y="45"/>
                </a:lnTo>
                <a:close/>
                <a:moveTo>
                  <a:pt x="116" y="45"/>
                </a:moveTo>
                <a:cubicBezTo>
                  <a:pt x="116" y="25"/>
                  <a:pt x="116" y="25"/>
                  <a:pt x="116" y="25"/>
                </a:cubicBezTo>
                <a:cubicBezTo>
                  <a:pt x="116" y="24"/>
                  <a:pt x="117" y="22"/>
                  <a:pt x="117" y="21"/>
                </a:cubicBezTo>
                <a:cubicBezTo>
                  <a:pt x="118" y="20"/>
                  <a:pt x="118" y="19"/>
                  <a:pt x="119" y="19"/>
                </a:cubicBezTo>
                <a:cubicBezTo>
                  <a:pt x="120" y="18"/>
                  <a:pt x="121" y="17"/>
                  <a:pt x="121" y="17"/>
                </a:cubicBezTo>
                <a:cubicBezTo>
                  <a:pt x="122" y="17"/>
                  <a:pt x="123" y="16"/>
                  <a:pt x="125" y="16"/>
                </a:cubicBezTo>
                <a:cubicBezTo>
                  <a:pt x="125" y="16"/>
                  <a:pt x="126" y="17"/>
                  <a:pt x="127" y="17"/>
                </a:cubicBezTo>
                <a:cubicBezTo>
                  <a:pt x="127" y="17"/>
                  <a:pt x="128" y="17"/>
                  <a:pt x="128" y="17"/>
                </a:cubicBezTo>
                <a:cubicBezTo>
                  <a:pt x="128" y="17"/>
                  <a:pt x="128" y="17"/>
                  <a:pt x="128" y="16"/>
                </a:cubicBezTo>
                <a:cubicBezTo>
                  <a:pt x="129" y="14"/>
                  <a:pt x="129" y="14"/>
                  <a:pt x="129" y="14"/>
                </a:cubicBezTo>
                <a:cubicBezTo>
                  <a:pt x="128" y="14"/>
                  <a:pt x="128" y="14"/>
                  <a:pt x="127" y="14"/>
                </a:cubicBezTo>
                <a:cubicBezTo>
                  <a:pt x="126" y="14"/>
                  <a:pt x="126" y="14"/>
                  <a:pt x="125" y="14"/>
                </a:cubicBezTo>
                <a:cubicBezTo>
                  <a:pt x="124" y="14"/>
                  <a:pt x="123" y="14"/>
                  <a:pt x="122" y="14"/>
                </a:cubicBezTo>
                <a:cubicBezTo>
                  <a:pt x="121" y="15"/>
                  <a:pt x="120" y="15"/>
                  <a:pt x="119" y="16"/>
                </a:cubicBezTo>
                <a:cubicBezTo>
                  <a:pt x="118" y="16"/>
                  <a:pt x="118" y="17"/>
                  <a:pt x="117" y="18"/>
                </a:cubicBezTo>
                <a:cubicBezTo>
                  <a:pt x="116" y="19"/>
                  <a:pt x="116" y="20"/>
                  <a:pt x="115" y="22"/>
                </a:cubicBezTo>
                <a:cubicBezTo>
                  <a:pt x="115" y="15"/>
                  <a:pt x="115" y="15"/>
                  <a:pt x="115" y="15"/>
                </a:cubicBezTo>
                <a:cubicBezTo>
                  <a:pt x="115" y="15"/>
                  <a:pt x="115" y="15"/>
                  <a:pt x="115" y="14"/>
                </a:cubicBezTo>
                <a:cubicBezTo>
                  <a:pt x="115" y="14"/>
                  <a:pt x="115" y="14"/>
                  <a:pt x="114" y="14"/>
                </a:cubicBezTo>
                <a:cubicBezTo>
                  <a:pt x="113" y="14"/>
                  <a:pt x="113" y="14"/>
                  <a:pt x="113" y="14"/>
                </a:cubicBezTo>
                <a:cubicBezTo>
                  <a:pt x="113" y="45"/>
                  <a:pt x="113" y="45"/>
                  <a:pt x="113" y="45"/>
                </a:cubicBezTo>
                <a:lnTo>
                  <a:pt x="116" y="45"/>
                </a:lnTo>
                <a:close/>
                <a:moveTo>
                  <a:pt x="96" y="17"/>
                </a:moveTo>
                <a:cubicBezTo>
                  <a:pt x="98" y="17"/>
                  <a:pt x="99" y="18"/>
                  <a:pt x="99" y="19"/>
                </a:cubicBezTo>
                <a:cubicBezTo>
                  <a:pt x="100" y="20"/>
                  <a:pt x="101" y="21"/>
                  <a:pt x="101" y="22"/>
                </a:cubicBezTo>
                <a:cubicBezTo>
                  <a:pt x="102" y="23"/>
                  <a:pt x="102" y="25"/>
                  <a:pt x="102" y="26"/>
                </a:cubicBezTo>
                <a:cubicBezTo>
                  <a:pt x="82" y="26"/>
                  <a:pt x="82" y="26"/>
                  <a:pt x="82" y="26"/>
                </a:cubicBezTo>
                <a:cubicBezTo>
                  <a:pt x="82" y="25"/>
                  <a:pt x="82" y="23"/>
                  <a:pt x="83" y="22"/>
                </a:cubicBezTo>
                <a:cubicBezTo>
                  <a:pt x="83" y="21"/>
                  <a:pt x="84" y="20"/>
                  <a:pt x="85" y="19"/>
                </a:cubicBezTo>
                <a:cubicBezTo>
                  <a:pt x="86" y="18"/>
                  <a:pt x="87" y="17"/>
                  <a:pt x="88" y="17"/>
                </a:cubicBezTo>
                <a:cubicBezTo>
                  <a:pt x="90" y="16"/>
                  <a:pt x="91" y="16"/>
                  <a:pt x="93" y="16"/>
                </a:cubicBezTo>
                <a:cubicBezTo>
                  <a:pt x="94" y="16"/>
                  <a:pt x="95" y="16"/>
                  <a:pt x="96" y="17"/>
                </a:cubicBezTo>
                <a:moveTo>
                  <a:pt x="87" y="15"/>
                </a:moveTo>
                <a:cubicBezTo>
                  <a:pt x="85" y="16"/>
                  <a:pt x="84" y="17"/>
                  <a:pt x="82" y="18"/>
                </a:cubicBezTo>
                <a:cubicBezTo>
                  <a:pt x="81" y="19"/>
                  <a:pt x="80" y="21"/>
                  <a:pt x="80" y="23"/>
                </a:cubicBezTo>
                <a:cubicBezTo>
                  <a:pt x="79" y="25"/>
                  <a:pt x="79" y="27"/>
                  <a:pt x="79" y="29"/>
                </a:cubicBezTo>
                <a:cubicBezTo>
                  <a:pt x="79" y="31"/>
                  <a:pt x="79" y="34"/>
                  <a:pt x="80" y="36"/>
                </a:cubicBezTo>
                <a:cubicBezTo>
                  <a:pt x="80" y="38"/>
                  <a:pt x="81" y="40"/>
                  <a:pt x="83" y="41"/>
                </a:cubicBezTo>
                <a:cubicBezTo>
                  <a:pt x="84" y="42"/>
                  <a:pt x="85" y="43"/>
                  <a:pt x="87" y="44"/>
                </a:cubicBezTo>
                <a:cubicBezTo>
                  <a:pt x="89" y="45"/>
                  <a:pt x="91" y="45"/>
                  <a:pt x="93" y="45"/>
                </a:cubicBezTo>
                <a:cubicBezTo>
                  <a:pt x="94" y="45"/>
                  <a:pt x="95" y="45"/>
                  <a:pt x="96" y="45"/>
                </a:cubicBezTo>
                <a:cubicBezTo>
                  <a:pt x="97" y="45"/>
                  <a:pt x="98" y="44"/>
                  <a:pt x="99" y="44"/>
                </a:cubicBezTo>
                <a:cubicBezTo>
                  <a:pt x="100" y="44"/>
                  <a:pt x="101" y="43"/>
                  <a:pt x="102" y="43"/>
                </a:cubicBezTo>
                <a:cubicBezTo>
                  <a:pt x="103" y="42"/>
                  <a:pt x="104" y="41"/>
                  <a:pt x="104" y="41"/>
                </a:cubicBezTo>
                <a:cubicBezTo>
                  <a:pt x="103" y="40"/>
                  <a:pt x="103" y="40"/>
                  <a:pt x="103" y="40"/>
                </a:cubicBezTo>
                <a:cubicBezTo>
                  <a:pt x="103" y="40"/>
                  <a:pt x="103" y="40"/>
                  <a:pt x="103" y="40"/>
                </a:cubicBezTo>
                <a:cubicBezTo>
                  <a:pt x="102" y="40"/>
                  <a:pt x="102" y="40"/>
                  <a:pt x="102" y="40"/>
                </a:cubicBezTo>
                <a:cubicBezTo>
                  <a:pt x="101" y="40"/>
                  <a:pt x="101" y="41"/>
                  <a:pt x="100" y="41"/>
                </a:cubicBezTo>
                <a:cubicBezTo>
                  <a:pt x="99" y="42"/>
                  <a:pt x="98" y="42"/>
                  <a:pt x="97" y="42"/>
                </a:cubicBezTo>
                <a:cubicBezTo>
                  <a:pt x="96" y="43"/>
                  <a:pt x="94" y="43"/>
                  <a:pt x="93" y="43"/>
                </a:cubicBezTo>
                <a:cubicBezTo>
                  <a:pt x="91" y="43"/>
                  <a:pt x="90" y="43"/>
                  <a:pt x="88" y="42"/>
                </a:cubicBezTo>
                <a:cubicBezTo>
                  <a:pt x="87" y="41"/>
                  <a:pt x="86" y="40"/>
                  <a:pt x="85" y="39"/>
                </a:cubicBezTo>
                <a:cubicBezTo>
                  <a:pt x="84" y="38"/>
                  <a:pt x="83" y="37"/>
                  <a:pt x="82" y="35"/>
                </a:cubicBezTo>
                <a:cubicBezTo>
                  <a:pt x="82" y="33"/>
                  <a:pt x="82" y="31"/>
                  <a:pt x="82" y="29"/>
                </a:cubicBezTo>
                <a:cubicBezTo>
                  <a:pt x="82" y="28"/>
                  <a:pt x="82" y="28"/>
                  <a:pt x="82" y="28"/>
                </a:cubicBezTo>
                <a:cubicBezTo>
                  <a:pt x="104" y="28"/>
                  <a:pt x="104" y="28"/>
                  <a:pt x="104" y="28"/>
                </a:cubicBezTo>
                <a:cubicBezTo>
                  <a:pt x="104" y="28"/>
                  <a:pt x="104" y="28"/>
                  <a:pt x="105" y="28"/>
                </a:cubicBezTo>
                <a:cubicBezTo>
                  <a:pt x="105" y="28"/>
                  <a:pt x="105" y="28"/>
                  <a:pt x="105" y="27"/>
                </a:cubicBezTo>
                <a:cubicBezTo>
                  <a:pt x="105" y="25"/>
                  <a:pt x="104" y="23"/>
                  <a:pt x="104" y="21"/>
                </a:cubicBezTo>
                <a:cubicBezTo>
                  <a:pt x="103" y="20"/>
                  <a:pt x="102" y="18"/>
                  <a:pt x="101" y="17"/>
                </a:cubicBezTo>
                <a:cubicBezTo>
                  <a:pt x="100" y="16"/>
                  <a:pt x="99" y="15"/>
                  <a:pt x="97" y="15"/>
                </a:cubicBezTo>
                <a:cubicBezTo>
                  <a:pt x="96" y="14"/>
                  <a:pt x="94" y="14"/>
                  <a:pt x="93" y="14"/>
                </a:cubicBezTo>
                <a:cubicBezTo>
                  <a:pt x="90" y="14"/>
                  <a:pt x="88" y="14"/>
                  <a:pt x="87" y="15"/>
                </a:cubicBezTo>
                <a:moveTo>
                  <a:pt x="75" y="14"/>
                </a:moveTo>
                <a:cubicBezTo>
                  <a:pt x="73" y="14"/>
                  <a:pt x="73" y="14"/>
                  <a:pt x="73" y="14"/>
                </a:cubicBezTo>
                <a:cubicBezTo>
                  <a:pt x="73" y="14"/>
                  <a:pt x="72" y="14"/>
                  <a:pt x="72" y="14"/>
                </a:cubicBezTo>
                <a:cubicBezTo>
                  <a:pt x="72" y="14"/>
                  <a:pt x="72" y="15"/>
                  <a:pt x="72" y="15"/>
                </a:cubicBezTo>
                <a:cubicBezTo>
                  <a:pt x="62" y="39"/>
                  <a:pt x="62" y="39"/>
                  <a:pt x="62" y="39"/>
                </a:cubicBezTo>
                <a:cubicBezTo>
                  <a:pt x="61" y="40"/>
                  <a:pt x="61" y="41"/>
                  <a:pt x="61" y="42"/>
                </a:cubicBezTo>
                <a:cubicBezTo>
                  <a:pt x="61" y="41"/>
                  <a:pt x="60" y="40"/>
                  <a:pt x="60" y="39"/>
                </a:cubicBezTo>
                <a:cubicBezTo>
                  <a:pt x="50" y="15"/>
                  <a:pt x="50" y="15"/>
                  <a:pt x="50" y="15"/>
                </a:cubicBezTo>
                <a:cubicBezTo>
                  <a:pt x="50" y="15"/>
                  <a:pt x="50" y="15"/>
                  <a:pt x="50" y="14"/>
                </a:cubicBezTo>
                <a:cubicBezTo>
                  <a:pt x="49" y="14"/>
                  <a:pt x="49" y="14"/>
                  <a:pt x="49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59" y="45"/>
                  <a:pt x="59" y="45"/>
                  <a:pt x="59" y="45"/>
                </a:cubicBezTo>
                <a:cubicBezTo>
                  <a:pt x="62" y="45"/>
                  <a:pt x="62" y="45"/>
                  <a:pt x="62" y="45"/>
                </a:cubicBezTo>
                <a:lnTo>
                  <a:pt x="75" y="14"/>
                </a:lnTo>
                <a:close/>
                <a:moveTo>
                  <a:pt x="38" y="31"/>
                </a:moveTo>
                <a:cubicBezTo>
                  <a:pt x="37" y="34"/>
                  <a:pt x="35" y="36"/>
                  <a:pt x="34" y="37"/>
                </a:cubicBezTo>
                <a:cubicBezTo>
                  <a:pt x="32" y="39"/>
                  <a:pt x="31" y="40"/>
                  <a:pt x="28" y="41"/>
                </a:cubicBezTo>
                <a:cubicBezTo>
                  <a:pt x="26" y="42"/>
                  <a:pt x="24" y="43"/>
                  <a:pt x="21" y="43"/>
                </a:cubicBezTo>
                <a:cubicBezTo>
                  <a:pt x="19" y="43"/>
                  <a:pt x="16" y="42"/>
                  <a:pt x="14" y="41"/>
                </a:cubicBezTo>
                <a:cubicBezTo>
                  <a:pt x="12" y="40"/>
                  <a:pt x="10" y="39"/>
                  <a:pt x="9" y="37"/>
                </a:cubicBezTo>
                <a:cubicBezTo>
                  <a:pt x="7" y="36"/>
                  <a:pt x="6" y="34"/>
                  <a:pt x="5" y="31"/>
                </a:cubicBezTo>
                <a:cubicBezTo>
                  <a:pt x="4" y="29"/>
                  <a:pt x="4" y="26"/>
                  <a:pt x="4" y="23"/>
                </a:cubicBezTo>
                <a:cubicBezTo>
                  <a:pt x="4" y="20"/>
                  <a:pt x="4" y="17"/>
                  <a:pt x="5" y="15"/>
                </a:cubicBezTo>
                <a:cubicBezTo>
                  <a:pt x="6" y="12"/>
                  <a:pt x="7" y="10"/>
                  <a:pt x="9" y="9"/>
                </a:cubicBezTo>
                <a:cubicBezTo>
                  <a:pt x="10" y="7"/>
                  <a:pt x="12" y="6"/>
                  <a:pt x="14" y="5"/>
                </a:cubicBezTo>
                <a:cubicBezTo>
                  <a:pt x="16" y="4"/>
                  <a:pt x="19" y="3"/>
                  <a:pt x="21" y="3"/>
                </a:cubicBezTo>
                <a:cubicBezTo>
                  <a:pt x="24" y="3"/>
                  <a:pt x="26" y="4"/>
                  <a:pt x="28" y="5"/>
                </a:cubicBezTo>
                <a:cubicBezTo>
                  <a:pt x="31" y="6"/>
                  <a:pt x="32" y="7"/>
                  <a:pt x="34" y="9"/>
                </a:cubicBezTo>
                <a:cubicBezTo>
                  <a:pt x="35" y="10"/>
                  <a:pt x="37" y="12"/>
                  <a:pt x="38" y="15"/>
                </a:cubicBezTo>
                <a:cubicBezTo>
                  <a:pt x="38" y="17"/>
                  <a:pt x="39" y="20"/>
                  <a:pt x="39" y="23"/>
                </a:cubicBezTo>
                <a:cubicBezTo>
                  <a:pt x="39" y="26"/>
                  <a:pt x="38" y="29"/>
                  <a:pt x="38" y="31"/>
                </a:cubicBezTo>
                <a:moveTo>
                  <a:pt x="41" y="14"/>
                </a:moveTo>
                <a:cubicBezTo>
                  <a:pt x="40" y="11"/>
                  <a:pt x="38" y="9"/>
                  <a:pt x="36" y="7"/>
                </a:cubicBezTo>
                <a:cubicBezTo>
                  <a:pt x="34" y="5"/>
                  <a:pt x="32" y="3"/>
                  <a:pt x="30" y="2"/>
                </a:cubicBezTo>
                <a:cubicBezTo>
                  <a:pt x="27" y="1"/>
                  <a:pt x="24" y="1"/>
                  <a:pt x="21" y="1"/>
                </a:cubicBezTo>
                <a:cubicBezTo>
                  <a:pt x="18" y="1"/>
                  <a:pt x="15" y="1"/>
                  <a:pt x="13" y="2"/>
                </a:cubicBezTo>
                <a:cubicBezTo>
                  <a:pt x="10" y="3"/>
                  <a:pt x="8" y="5"/>
                  <a:pt x="6" y="7"/>
                </a:cubicBezTo>
                <a:cubicBezTo>
                  <a:pt x="4" y="9"/>
                  <a:pt x="3" y="11"/>
                  <a:pt x="2" y="14"/>
                </a:cubicBezTo>
                <a:cubicBezTo>
                  <a:pt x="1" y="17"/>
                  <a:pt x="0" y="20"/>
                  <a:pt x="0" y="23"/>
                </a:cubicBezTo>
                <a:cubicBezTo>
                  <a:pt x="0" y="26"/>
                  <a:pt x="1" y="29"/>
                  <a:pt x="2" y="32"/>
                </a:cubicBezTo>
                <a:cubicBezTo>
                  <a:pt x="3" y="35"/>
                  <a:pt x="4" y="37"/>
                  <a:pt x="6" y="39"/>
                </a:cubicBezTo>
                <a:cubicBezTo>
                  <a:pt x="8" y="41"/>
                  <a:pt x="10" y="43"/>
                  <a:pt x="13" y="44"/>
                </a:cubicBezTo>
                <a:cubicBezTo>
                  <a:pt x="15" y="45"/>
                  <a:pt x="18" y="45"/>
                  <a:pt x="21" y="45"/>
                </a:cubicBezTo>
                <a:cubicBezTo>
                  <a:pt x="24" y="45"/>
                  <a:pt x="27" y="45"/>
                  <a:pt x="30" y="44"/>
                </a:cubicBezTo>
                <a:cubicBezTo>
                  <a:pt x="32" y="43"/>
                  <a:pt x="34" y="41"/>
                  <a:pt x="36" y="39"/>
                </a:cubicBezTo>
                <a:cubicBezTo>
                  <a:pt x="38" y="37"/>
                  <a:pt x="40" y="35"/>
                  <a:pt x="41" y="32"/>
                </a:cubicBezTo>
                <a:cubicBezTo>
                  <a:pt x="42" y="29"/>
                  <a:pt x="42" y="26"/>
                  <a:pt x="42" y="23"/>
                </a:cubicBezTo>
                <a:cubicBezTo>
                  <a:pt x="42" y="20"/>
                  <a:pt x="42" y="17"/>
                  <a:pt x="41" y="14"/>
                </a:cubicBez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02" name="Groep 101">
            <a:extLst>
              <a:ext uri="{FF2B5EF4-FFF2-40B4-BE49-F238E27FC236}">
                <a16:creationId xmlns:a16="http://schemas.microsoft.com/office/drawing/2014/main" id="{BD8B78C2-D808-48D2-934D-C6BA754A160F}"/>
              </a:ext>
            </a:extLst>
          </p:cNvPr>
          <p:cNvGrpSpPr/>
          <p:nvPr userDrawn="1"/>
        </p:nvGrpSpPr>
        <p:grpSpPr>
          <a:xfrm>
            <a:off x="10401454" y="288239"/>
            <a:ext cx="1464114" cy="486839"/>
            <a:chOff x="10401454" y="288239"/>
            <a:chExt cx="1464114" cy="486839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1A3C3006-C6BF-49C2-9986-CFE01943BE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401454" y="460911"/>
              <a:ext cx="121110" cy="141495"/>
            </a:xfrm>
            <a:custGeom>
              <a:avLst/>
              <a:gdLst>
                <a:gd name="T0" fmla="*/ 19 w 48"/>
                <a:gd name="T1" fmla="*/ 50 h 56"/>
                <a:gd name="T2" fmla="*/ 9 w 48"/>
                <a:gd name="T3" fmla="*/ 46 h 56"/>
                <a:gd name="T4" fmla="*/ 7 w 48"/>
                <a:gd name="T5" fmla="*/ 38 h 56"/>
                <a:gd name="T6" fmla="*/ 31 w 48"/>
                <a:gd name="T7" fmla="*/ 28 h 56"/>
                <a:gd name="T8" fmla="*/ 36 w 48"/>
                <a:gd name="T9" fmla="*/ 28 h 56"/>
                <a:gd name="T10" fmla="*/ 19 w 48"/>
                <a:gd name="T11" fmla="*/ 50 h 56"/>
                <a:gd name="T12" fmla="*/ 42 w 48"/>
                <a:gd name="T13" fmla="*/ 20 h 56"/>
                <a:gd name="T14" fmla="*/ 37 w 48"/>
                <a:gd name="T15" fmla="*/ 5 h 56"/>
                <a:gd name="T16" fmla="*/ 24 w 48"/>
                <a:gd name="T17" fmla="*/ 0 h 56"/>
                <a:gd name="T18" fmla="*/ 5 w 48"/>
                <a:gd name="T19" fmla="*/ 8 h 56"/>
                <a:gd name="T20" fmla="*/ 8 w 48"/>
                <a:gd name="T21" fmla="*/ 13 h 56"/>
                <a:gd name="T22" fmla="*/ 24 w 48"/>
                <a:gd name="T23" fmla="*/ 6 h 56"/>
                <a:gd name="T24" fmla="*/ 33 w 48"/>
                <a:gd name="T25" fmla="*/ 9 h 56"/>
                <a:gd name="T26" fmla="*/ 36 w 48"/>
                <a:gd name="T27" fmla="*/ 20 h 56"/>
                <a:gd name="T28" fmla="*/ 36 w 48"/>
                <a:gd name="T29" fmla="*/ 22 h 56"/>
                <a:gd name="T30" fmla="*/ 31 w 48"/>
                <a:gd name="T31" fmla="*/ 22 h 56"/>
                <a:gd name="T32" fmla="*/ 1 w 48"/>
                <a:gd name="T33" fmla="*/ 37 h 56"/>
                <a:gd name="T34" fmla="*/ 4 w 48"/>
                <a:gd name="T35" fmla="*/ 50 h 56"/>
                <a:gd name="T36" fmla="*/ 19 w 48"/>
                <a:gd name="T37" fmla="*/ 56 h 56"/>
                <a:gd name="T38" fmla="*/ 35 w 48"/>
                <a:gd name="T39" fmla="*/ 45 h 56"/>
                <a:gd name="T40" fmla="*/ 35 w 48"/>
                <a:gd name="T41" fmla="*/ 55 h 56"/>
                <a:gd name="T42" fmla="*/ 48 w 48"/>
                <a:gd name="T43" fmla="*/ 55 h 56"/>
                <a:gd name="T44" fmla="*/ 48 w 48"/>
                <a:gd name="T45" fmla="*/ 49 h 56"/>
                <a:gd name="T46" fmla="*/ 41 w 48"/>
                <a:gd name="T47" fmla="*/ 49 h 56"/>
                <a:gd name="T48" fmla="*/ 42 w 48"/>
                <a:gd name="T49" fmla="*/ 2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" h="56">
                  <a:moveTo>
                    <a:pt x="19" y="50"/>
                  </a:moveTo>
                  <a:cubicBezTo>
                    <a:pt x="14" y="50"/>
                    <a:pt x="11" y="48"/>
                    <a:pt x="9" y="46"/>
                  </a:cubicBezTo>
                  <a:cubicBezTo>
                    <a:pt x="7" y="44"/>
                    <a:pt x="7" y="41"/>
                    <a:pt x="7" y="38"/>
                  </a:cubicBezTo>
                  <a:cubicBezTo>
                    <a:pt x="8" y="31"/>
                    <a:pt x="15" y="28"/>
                    <a:pt x="31" y="2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5" y="42"/>
                    <a:pt x="26" y="50"/>
                    <a:pt x="19" y="50"/>
                  </a:cubicBezTo>
                  <a:moveTo>
                    <a:pt x="42" y="20"/>
                  </a:moveTo>
                  <a:cubicBezTo>
                    <a:pt x="42" y="13"/>
                    <a:pt x="40" y="8"/>
                    <a:pt x="37" y="5"/>
                  </a:cubicBezTo>
                  <a:cubicBezTo>
                    <a:pt x="33" y="1"/>
                    <a:pt x="28" y="0"/>
                    <a:pt x="24" y="0"/>
                  </a:cubicBezTo>
                  <a:cubicBezTo>
                    <a:pt x="16" y="0"/>
                    <a:pt x="8" y="4"/>
                    <a:pt x="5" y="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1" y="10"/>
                    <a:pt x="17" y="6"/>
                    <a:pt x="24" y="6"/>
                  </a:cubicBezTo>
                  <a:cubicBezTo>
                    <a:pt x="28" y="6"/>
                    <a:pt x="31" y="7"/>
                    <a:pt x="33" y="9"/>
                  </a:cubicBezTo>
                  <a:cubicBezTo>
                    <a:pt x="35" y="12"/>
                    <a:pt x="36" y="15"/>
                    <a:pt x="36" y="20"/>
                  </a:cubicBezTo>
                  <a:cubicBezTo>
                    <a:pt x="36" y="22"/>
                    <a:pt x="36" y="22"/>
                    <a:pt x="36" y="22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19" y="22"/>
                    <a:pt x="3" y="23"/>
                    <a:pt x="1" y="37"/>
                  </a:cubicBezTo>
                  <a:cubicBezTo>
                    <a:pt x="0" y="42"/>
                    <a:pt x="1" y="47"/>
                    <a:pt x="4" y="50"/>
                  </a:cubicBezTo>
                  <a:cubicBezTo>
                    <a:pt x="7" y="54"/>
                    <a:pt x="13" y="56"/>
                    <a:pt x="19" y="56"/>
                  </a:cubicBezTo>
                  <a:cubicBezTo>
                    <a:pt x="26" y="56"/>
                    <a:pt x="32" y="51"/>
                    <a:pt x="35" y="45"/>
                  </a:cubicBezTo>
                  <a:cubicBezTo>
                    <a:pt x="35" y="55"/>
                    <a:pt x="35" y="55"/>
                    <a:pt x="35" y="55"/>
                  </a:cubicBezTo>
                  <a:cubicBezTo>
                    <a:pt x="48" y="55"/>
                    <a:pt x="48" y="55"/>
                    <a:pt x="48" y="55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1" y="49"/>
                    <a:pt x="41" y="49"/>
                    <a:pt x="41" y="49"/>
                  </a:cubicBezTo>
                  <a:lnTo>
                    <a:pt x="42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2B502096-6CF8-40EC-A060-93F87DC313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673652" y="460911"/>
              <a:ext cx="121110" cy="141495"/>
            </a:xfrm>
            <a:custGeom>
              <a:avLst/>
              <a:gdLst>
                <a:gd name="T0" fmla="*/ 19 w 48"/>
                <a:gd name="T1" fmla="*/ 50 h 56"/>
                <a:gd name="T2" fmla="*/ 9 w 48"/>
                <a:gd name="T3" fmla="*/ 46 h 56"/>
                <a:gd name="T4" fmla="*/ 7 w 48"/>
                <a:gd name="T5" fmla="*/ 38 h 56"/>
                <a:gd name="T6" fmla="*/ 31 w 48"/>
                <a:gd name="T7" fmla="*/ 28 h 56"/>
                <a:gd name="T8" fmla="*/ 35 w 48"/>
                <a:gd name="T9" fmla="*/ 28 h 56"/>
                <a:gd name="T10" fmla="*/ 19 w 48"/>
                <a:gd name="T11" fmla="*/ 50 h 56"/>
                <a:gd name="T12" fmla="*/ 42 w 48"/>
                <a:gd name="T13" fmla="*/ 20 h 56"/>
                <a:gd name="T14" fmla="*/ 37 w 48"/>
                <a:gd name="T15" fmla="*/ 5 h 56"/>
                <a:gd name="T16" fmla="*/ 24 w 48"/>
                <a:gd name="T17" fmla="*/ 0 h 56"/>
                <a:gd name="T18" fmla="*/ 4 w 48"/>
                <a:gd name="T19" fmla="*/ 8 h 56"/>
                <a:gd name="T20" fmla="*/ 8 w 48"/>
                <a:gd name="T21" fmla="*/ 13 h 56"/>
                <a:gd name="T22" fmla="*/ 24 w 48"/>
                <a:gd name="T23" fmla="*/ 6 h 56"/>
                <a:gd name="T24" fmla="*/ 33 w 48"/>
                <a:gd name="T25" fmla="*/ 9 h 56"/>
                <a:gd name="T26" fmla="*/ 36 w 48"/>
                <a:gd name="T27" fmla="*/ 20 h 56"/>
                <a:gd name="T28" fmla="*/ 36 w 48"/>
                <a:gd name="T29" fmla="*/ 22 h 56"/>
                <a:gd name="T30" fmla="*/ 31 w 48"/>
                <a:gd name="T31" fmla="*/ 22 h 56"/>
                <a:gd name="T32" fmla="*/ 1 w 48"/>
                <a:gd name="T33" fmla="*/ 37 h 56"/>
                <a:gd name="T34" fmla="*/ 4 w 48"/>
                <a:gd name="T35" fmla="*/ 50 h 56"/>
                <a:gd name="T36" fmla="*/ 19 w 48"/>
                <a:gd name="T37" fmla="*/ 56 h 56"/>
                <a:gd name="T38" fmla="*/ 35 w 48"/>
                <a:gd name="T39" fmla="*/ 45 h 56"/>
                <a:gd name="T40" fmla="*/ 35 w 48"/>
                <a:gd name="T41" fmla="*/ 55 h 56"/>
                <a:gd name="T42" fmla="*/ 47 w 48"/>
                <a:gd name="T43" fmla="*/ 55 h 56"/>
                <a:gd name="T44" fmla="*/ 48 w 48"/>
                <a:gd name="T45" fmla="*/ 49 h 56"/>
                <a:gd name="T46" fmla="*/ 41 w 48"/>
                <a:gd name="T47" fmla="*/ 49 h 56"/>
                <a:gd name="T48" fmla="*/ 42 w 48"/>
                <a:gd name="T49" fmla="*/ 2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" h="56">
                  <a:moveTo>
                    <a:pt x="19" y="50"/>
                  </a:moveTo>
                  <a:cubicBezTo>
                    <a:pt x="14" y="50"/>
                    <a:pt x="11" y="48"/>
                    <a:pt x="9" y="46"/>
                  </a:cubicBezTo>
                  <a:cubicBezTo>
                    <a:pt x="7" y="44"/>
                    <a:pt x="7" y="41"/>
                    <a:pt x="7" y="38"/>
                  </a:cubicBezTo>
                  <a:cubicBezTo>
                    <a:pt x="8" y="31"/>
                    <a:pt x="15" y="28"/>
                    <a:pt x="31" y="28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5" y="42"/>
                    <a:pt x="26" y="50"/>
                    <a:pt x="19" y="50"/>
                  </a:cubicBezTo>
                  <a:moveTo>
                    <a:pt x="42" y="20"/>
                  </a:moveTo>
                  <a:cubicBezTo>
                    <a:pt x="42" y="13"/>
                    <a:pt x="40" y="8"/>
                    <a:pt x="37" y="5"/>
                  </a:cubicBezTo>
                  <a:cubicBezTo>
                    <a:pt x="33" y="1"/>
                    <a:pt x="28" y="0"/>
                    <a:pt x="24" y="0"/>
                  </a:cubicBezTo>
                  <a:cubicBezTo>
                    <a:pt x="16" y="0"/>
                    <a:pt x="8" y="4"/>
                    <a:pt x="4" y="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1" y="10"/>
                    <a:pt x="17" y="6"/>
                    <a:pt x="24" y="6"/>
                  </a:cubicBezTo>
                  <a:cubicBezTo>
                    <a:pt x="28" y="6"/>
                    <a:pt x="31" y="7"/>
                    <a:pt x="33" y="9"/>
                  </a:cubicBezTo>
                  <a:cubicBezTo>
                    <a:pt x="35" y="12"/>
                    <a:pt x="36" y="15"/>
                    <a:pt x="36" y="20"/>
                  </a:cubicBezTo>
                  <a:cubicBezTo>
                    <a:pt x="36" y="22"/>
                    <a:pt x="36" y="22"/>
                    <a:pt x="36" y="22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19" y="22"/>
                    <a:pt x="3" y="23"/>
                    <a:pt x="1" y="37"/>
                  </a:cubicBezTo>
                  <a:cubicBezTo>
                    <a:pt x="0" y="42"/>
                    <a:pt x="1" y="47"/>
                    <a:pt x="4" y="50"/>
                  </a:cubicBezTo>
                  <a:cubicBezTo>
                    <a:pt x="7" y="54"/>
                    <a:pt x="13" y="56"/>
                    <a:pt x="19" y="56"/>
                  </a:cubicBezTo>
                  <a:cubicBezTo>
                    <a:pt x="25" y="56"/>
                    <a:pt x="32" y="51"/>
                    <a:pt x="35" y="45"/>
                  </a:cubicBezTo>
                  <a:cubicBezTo>
                    <a:pt x="35" y="55"/>
                    <a:pt x="35" y="55"/>
                    <a:pt x="35" y="55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1" y="49"/>
                    <a:pt x="41" y="49"/>
                    <a:pt x="41" y="49"/>
                  </a:cubicBezTo>
                  <a:lnTo>
                    <a:pt x="42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ED19841C-F1AB-456E-A20D-48935545F8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570529" y="409349"/>
              <a:ext cx="112716" cy="244619"/>
            </a:xfrm>
            <a:custGeom>
              <a:avLst/>
              <a:gdLst>
                <a:gd name="T0" fmla="*/ 30 w 45"/>
                <a:gd name="T1" fmla="*/ 14 h 96"/>
                <a:gd name="T2" fmla="*/ 37 w 45"/>
                <a:gd name="T3" fmla="*/ 6 h 96"/>
                <a:gd name="T4" fmla="*/ 43 w 45"/>
                <a:gd name="T5" fmla="*/ 8 h 96"/>
                <a:gd name="T6" fmla="*/ 45 w 45"/>
                <a:gd name="T7" fmla="*/ 2 h 96"/>
                <a:gd name="T8" fmla="*/ 37 w 45"/>
                <a:gd name="T9" fmla="*/ 0 h 96"/>
                <a:gd name="T10" fmla="*/ 23 w 45"/>
                <a:gd name="T11" fmla="*/ 14 h 96"/>
                <a:gd name="T12" fmla="*/ 23 w 45"/>
                <a:gd name="T13" fmla="*/ 21 h 96"/>
                <a:gd name="T14" fmla="*/ 15 w 45"/>
                <a:gd name="T15" fmla="*/ 21 h 96"/>
                <a:gd name="T16" fmla="*/ 14 w 45"/>
                <a:gd name="T17" fmla="*/ 27 h 96"/>
                <a:gd name="T18" fmla="*/ 22 w 45"/>
                <a:gd name="T19" fmla="*/ 27 h 96"/>
                <a:gd name="T20" fmla="*/ 16 w 45"/>
                <a:gd name="T21" fmla="*/ 82 h 96"/>
                <a:gd name="T22" fmla="*/ 9 w 45"/>
                <a:gd name="T23" fmla="*/ 90 h 96"/>
                <a:gd name="T24" fmla="*/ 3 w 45"/>
                <a:gd name="T25" fmla="*/ 88 h 96"/>
                <a:gd name="T26" fmla="*/ 0 w 45"/>
                <a:gd name="T27" fmla="*/ 94 h 96"/>
                <a:gd name="T28" fmla="*/ 8 w 45"/>
                <a:gd name="T29" fmla="*/ 96 h 96"/>
                <a:gd name="T30" fmla="*/ 22 w 45"/>
                <a:gd name="T31" fmla="*/ 82 h 96"/>
                <a:gd name="T32" fmla="*/ 28 w 45"/>
                <a:gd name="T33" fmla="*/ 27 h 96"/>
                <a:gd name="T34" fmla="*/ 39 w 45"/>
                <a:gd name="T35" fmla="*/ 27 h 96"/>
                <a:gd name="T36" fmla="*/ 40 w 45"/>
                <a:gd name="T37" fmla="*/ 21 h 96"/>
                <a:gd name="T38" fmla="*/ 29 w 45"/>
                <a:gd name="T39" fmla="*/ 21 h 96"/>
                <a:gd name="T40" fmla="*/ 30 w 45"/>
                <a:gd name="T41" fmla="*/ 1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5" h="96">
                  <a:moveTo>
                    <a:pt x="30" y="14"/>
                  </a:moveTo>
                  <a:cubicBezTo>
                    <a:pt x="30" y="9"/>
                    <a:pt x="33" y="6"/>
                    <a:pt x="37" y="6"/>
                  </a:cubicBezTo>
                  <a:cubicBezTo>
                    <a:pt x="39" y="6"/>
                    <a:pt x="43" y="8"/>
                    <a:pt x="43" y="8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5" y="2"/>
                    <a:pt x="41" y="0"/>
                    <a:pt x="37" y="0"/>
                  </a:cubicBezTo>
                  <a:cubicBezTo>
                    <a:pt x="30" y="0"/>
                    <a:pt x="24" y="5"/>
                    <a:pt x="23" y="14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6" y="82"/>
                    <a:pt x="16" y="82"/>
                    <a:pt x="16" y="82"/>
                  </a:cubicBezTo>
                  <a:cubicBezTo>
                    <a:pt x="16" y="87"/>
                    <a:pt x="13" y="90"/>
                    <a:pt x="9" y="90"/>
                  </a:cubicBezTo>
                  <a:cubicBezTo>
                    <a:pt x="6" y="90"/>
                    <a:pt x="3" y="88"/>
                    <a:pt x="3" y="88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5" y="96"/>
                    <a:pt x="8" y="96"/>
                  </a:cubicBezTo>
                  <a:cubicBezTo>
                    <a:pt x="16" y="96"/>
                    <a:pt x="21" y="91"/>
                    <a:pt x="22" y="82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29" y="21"/>
                    <a:pt x="29" y="21"/>
                    <a:pt x="29" y="21"/>
                  </a:cubicBezTo>
                  <a:lnTo>
                    <a:pt x="30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95EC037B-C1AA-4C02-82C3-2296EA0B03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532157" y="412947"/>
              <a:ext cx="61155" cy="189460"/>
            </a:xfrm>
            <a:custGeom>
              <a:avLst/>
              <a:gdLst>
                <a:gd name="T0" fmla="*/ 24 w 24"/>
                <a:gd name="T1" fmla="*/ 73 h 75"/>
                <a:gd name="T2" fmla="*/ 22 w 24"/>
                <a:gd name="T3" fmla="*/ 67 h 75"/>
                <a:gd name="T4" fmla="*/ 16 w 24"/>
                <a:gd name="T5" fmla="*/ 69 h 75"/>
                <a:gd name="T6" fmla="*/ 13 w 24"/>
                <a:gd name="T7" fmla="*/ 68 h 75"/>
                <a:gd name="T8" fmla="*/ 12 w 24"/>
                <a:gd name="T9" fmla="*/ 64 h 75"/>
                <a:gd name="T10" fmla="*/ 13 w 24"/>
                <a:gd name="T11" fmla="*/ 0 h 75"/>
                <a:gd name="T12" fmla="*/ 0 w 24"/>
                <a:gd name="T13" fmla="*/ 0 h 75"/>
                <a:gd name="T14" fmla="*/ 0 w 24"/>
                <a:gd name="T15" fmla="*/ 6 h 75"/>
                <a:gd name="T16" fmla="*/ 7 w 24"/>
                <a:gd name="T17" fmla="*/ 6 h 75"/>
                <a:gd name="T18" fmla="*/ 6 w 24"/>
                <a:gd name="T19" fmla="*/ 64 h 75"/>
                <a:gd name="T20" fmla="*/ 9 w 24"/>
                <a:gd name="T21" fmla="*/ 72 h 75"/>
                <a:gd name="T22" fmla="*/ 16 w 24"/>
                <a:gd name="T23" fmla="*/ 75 h 75"/>
                <a:gd name="T24" fmla="*/ 24 w 24"/>
                <a:gd name="T25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75">
                  <a:moveTo>
                    <a:pt x="24" y="73"/>
                  </a:moveTo>
                  <a:cubicBezTo>
                    <a:pt x="22" y="67"/>
                    <a:pt x="22" y="67"/>
                    <a:pt x="22" y="67"/>
                  </a:cubicBezTo>
                  <a:cubicBezTo>
                    <a:pt x="22" y="67"/>
                    <a:pt x="18" y="69"/>
                    <a:pt x="16" y="69"/>
                  </a:cubicBezTo>
                  <a:cubicBezTo>
                    <a:pt x="15" y="69"/>
                    <a:pt x="14" y="68"/>
                    <a:pt x="13" y="68"/>
                  </a:cubicBezTo>
                  <a:cubicBezTo>
                    <a:pt x="13" y="67"/>
                    <a:pt x="12" y="65"/>
                    <a:pt x="12" y="6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6" y="67"/>
                    <a:pt x="7" y="70"/>
                    <a:pt x="9" y="72"/>
                  </a:cubicBezTo>
                  <a:cubicBezTo>
                    <a:pt x="11" y="74"/>
                    <a:pt x="13" y="75"/>
                    <a:pt x="16" y="75"/>
                  </a:cubicBezTo>
                  <a:cubicBezTo>
                    <a:pt x="20" y="75"/>
                    <a:pt x="24" y="73"/>
                    <a:pt x="24" y="7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808A6E94-2547-46BF-B731-A15F717021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44903" y="288239"/>
              <a:ext cx="233827" cy="486839"/>
            </a:xfrm>
            <a:custGeom>
              <a:avLst/>
              <a:gdLst>
                <a:gd name="T0" fmla="*/ 93 w 93"/>
                <a:gd name="T1" fmla="*/ 96 h 192"/>
                <a:gd name="T2" fmla="*/ 0 w 93"/>
                <a:gd name="T3" fmla="*/ 0 h 192"/>
                <a:gd name="T4" fmla="*/ 3 w 93"/>
                <a:gd name="T5" fmla="*/ 1 h 192"/>
                <a:gd name="T6" fmla="*/ 6 w 93"/>
                <a:gd name="T7" fmla="*/ 3 h 192"/>
                <a:gd name="T8" fmla="*/ 8 w 93"/>
                <a:gd name="T9" fmla="*/ 5 h 192"/>
                <a:gd name="T10" fmla="*/ 8 w 93"/>
                <a:gd name="T11" fmla="*/ 10 h 192"/>
                <a:gd name="T12" fmla="*/ 10 w 93"/>
                <a:gd name="T13" fmla="*/ 15 h 192"/>
                <a:gd name="T14" fmla="*/ 6 w 93"/>
                <a:gd name="T15" fmla="*/ 27 h 192"/>
                <a:gd name="T16" fmla="*/ 2 w 93"/>
                <a:gd name="T17" fmla="*/ 29 h 192"/>
                <a:gd name="T18" fmla="*/ 2 w 93"/>
                <a:gd name="T19" fmla="*/ 33 h 192"/>
                <a:gd name="T20" fmla="*/ 18 w 93"/>
                <a:gd name="T21" fmla="*/ 39 h 192"/>
                <a:gd name="T22" fmla="*/ 25 w 93"/>
                <a:gd name="T23" fmla="*/ 75 h 192"/>
                <a:gd name="T24" fmla="*/ 20 w 93"/>
                <a:gd name="T25" fmla="*/ 103 h 192"/>
                <a:gd name="T26" fmla="*/ 14 w 93"/>
                <a:gd name="T27" fmla="*/ 106 h 192"/>
                <a:gd name="T28" fmla="*/ 14 w 93"/>
                <a:gd name="T29" fmla="*/ 110 h 192"/>
                <a:gd name="T30" fmla="*/ 7 w 93"/>
                <a:gd name="T31" fmla="*/ 144 h 192"/>
                <a:gd name="T32" fmla="*/ 5 w 93"/>
                <a:gd name="T33" fmla="*/ 188 h 192"/>
                <a:gd name="T34" fmla="*/ 5 w 93"/>
                <a:gd name="T35" fmla="*/ 192 h 192"/>
                <a:gd name="T36" fmla="*/ 93 w 93"/>
                <a:gd name="T37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3" h="192">
                  <a:moveTo>
                    <a:pt x="93" y="96"/>
                  </a:moveTo>
                  <a:cubicBezTo>
                    <a:pt x="93" y="44"/>
                    <a:pt x="52" y="2"/>
                    <a:pt x="0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5" y="75"/>
                    <a:pt x="25" y="75"/>
                    <a:pt x="25" y="75"/>
                  </a:cubicBezTo>
                  <a:cubicBezTo>
                    <a:pt x="20" y="103"/>
                    <a:pt x="20" y="103"/>
                    <a:pt x="20" y="103"/>
                  </a:cubicBezTo>
                  <a:cubicBezTo>
                    <a:pt x="14" y="106"/>
                    <a:pt x="14" y="106"/>
                    <a:pt x="14" y="106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7" y="144"/>
                    <a:pt x="7" y="144"/>
                    <a:pt x="7" y="144"/>
                  </a:cubicBezTo>
                  <a:cubicBezTo>
                    <a:pt x="5" y="188"/>
                    <a:pt x="5" y="188"/>
                    <a:pt x="5" y="188"/>
                  </a:cubicBezTo>
                  <a:cubicBezTo>
                    <a:pt x="5" y="192"/>
                    <a:pt x="5" y="192"/>
                    <a:pt x="5" y="192"/>
                  </a:cubicBezTo>
                  <a:cubicBezTo>
                    <a:pt x="54" y="188"/>
                    <a:pt x="93" y="146"/>
                    <a:pt x="93" y="96"/>
                  </a:cubicBezTo>
                </a:path>
              </a:pathLst>
            </a:custGeom>
            <a:solidFill>
              <a:srgbClr val="FAB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18793D8A-92A5-478F-8483-61C07BD2DC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90691" y="288239"/>
              <a:ext cx="233827" cy="486839"/>
            </a:xfrm>
            <a:custGeom>
              <a:avLst/>
              <a:gdLst>
                <a:gd name="T0" fmla="*/ 93 w 93"/>
                <a:gd name="T1" fmla="*/ 0 h 192"/>
                <a:gd name="T2" fmla="*/ 0 w 93"/>
                <a:gd name="T3" fmla="*/ 96 h 192"/>
                <a:gd name="T4" fmla="*/ 88 w 93"/>
                <a:gd name="T5" fmla="*/ 192 h 192"/>
                <a:gd name="T6" fmla="*/ 88 w 93"/>
                <a:gd name="T7" fmla="*/ 188 h 192"/>
                <a:gd name="T8" fmla="*/ 86 w 93"/>
                <a:gd name="T9" fmla="*/ 144 h 192"/>
                <a:gd name="T10" fmla="*/ 79 w 93"/>
                <a:gd name="T11" fmla="*/ 106 h 192"/>
                <a:gd name="T12" fmla="*/ 73 w 93"/>
                <a:gd name="T13" fmla="*/ 103 h 192"/>
                <a:gd name="T14" fmla="*/ 68 w 93"/>
                <a:gd name="T15" fmla="*/ 75 h 192"/>
                <a:gd name="T16" fmla="*/ 68 w 93"/>
                <a:gd name="T17" fmla="*/ 75 h 192"/>
                <a:gd name="T18" fmla="*/ 75 w 93"/>
                <a:gd name="T19" fmla="*/ 39 h 192"/>
                <a:gd name="T20" fmla="*/ 91 w 93"/>
                <a:gd name="T21" fmla="*/ 33 h 192"/>
                <a:gd name="T22" fmla="*/ 91 w 93"/>
                <a:gd name="T23" fmla="*/ 29 h 192"/>
                <a:gd name="T24" fmla="*/ 87 w 93"/>
                <a:gd name="T25" fmla="*/ 27 h 192"/>
                <a:gd name="T26" fmla="*/ 83 w 93"/>
                <a:gd name="T27" fmla="*/ 15 h 192"/>
                <a:gd name="T28" fmla="*/ 85 w 93"/>
                <a:gd name="T29" fmla="*/ 10 h 192"/>
                <a:gd name="T30" fmla="*/ 85 w 93"/>
                <a:gd name="T31" fmla="*/ 5 h 192"/>
                <a:gd name="T32" fmla="*/ 87 w 93"/>
                <a:gd name="T33" fmla="*/ 3 h 192"/>
                <a:gd name="T34" fmla="*/ 90 w 93"/>
                <a:gd name="T35" fmla="*/ 1 h 192"/>
                <a:gd name="T36" fmla="*/ 93 w 93"/>
                <a:gd name="T37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3" h="192">
                  <a:moveTo>
                    <a:pt x="93" y="0"/>
                  </a:moveTo>
                  <a:cubicBezTo>
                    <a:pt x="41" y="2"/>
                    <a:pt x="0" y="44"/>
                    <a:pt x="0" y="96"/>
                  </a:cubicBezTo>
                  <a:cubicBezTo>
                    <a:pt x="0" y="146"/>
                    <a:pt x="39" y="188"/>
                    <a:pt x="88" y="192"/>
                  </a:cubicBezTo>
                  <a:cubicBezTo>
                    <a:pt x="88" y="188"/>
                    <a:pt x="88" y="188"/>
                    <a:pt x="88" y="188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79" y="106"/>
                    <a:pt x="79" y="106"/>
                    <a:pt x="79" y="106"/>
                  </a:cubicBezTo>
                  <a:cubicBezTo>
                    <a:pt x="73" y="103"/>
                    <a:pt x="73" y="103"/>
                    <a:pt x="73" y="103"/>
                  </a:cubicBezTo>
                  <a:cubicBezTo>
                    <a:pt x="68" y="75"/>
                    <a:pt x="68" y="75"/>
                    <a:pt x="68" y="75"/>
                  </a:cubicBezTo>
                  <a:cubicBezTo>
                    <a:pt x="68" y="75"/>
                    <a:pt x="68" y="75"/>
                    <a:pt x="68" y="75"/>
                  </a:cubicBezTo>
                  <a:cubicBezTo>
                    <a:pt x="75" y="39"/>
                    <a:pt x="75" y="39"/>
                    <a:pt x="75" y="39"/>
                  </a:cubicBezTo>
                  <a:cubicBezTo>
                    <a:pt x="91" y="33"/>
                    <a:pt x="91" y="33"/>
                    <a:pt x="91" y="33"/>
                  </a:cubicBezTo>
                  <a:cubicBezTo>
                    <a:pt x="91" y="29"/>
                    <a:pt x="91" y="29"/>
                    <a:pt x="91" y="29"/>
                  </a:cubicBezTo>
                  <a:cubicBezTo>
                    <a:pt x="87" y="27"/>
                    <a:pt x="87" y="27"/>
                    <a:pt x="87" y="27"/>
                  </a:cubicBezTo>
                  <a:cubicBezTo>
                    <a:pt x="83" y="15"/>
                    <a:pt x="83" y="15"/>
                    <a:pt x="83" y="15"/>
                  </a:cubicBezTo>
                  <a:cubicBezTo>
                    <a:pt x="85" y="10"/>
                    <a:pt x="85" y="10"/>
                    <a:pt x="85" y="10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7" y="3"/>
                    <a:pt x="87" y="3"/>
                    <a:pt x="87" y="3"/>
                  </a:cubicBezTo>
                  <a:cubicBezTo>
                    <a:pt x="90" y="1"/>
                    <a:pt x="90" y="1"/>
                    <a:pt x="90" y="1"/>
                  </a:cubicBezTo>
                  <a:lnTo>
                    <a:pt x="93" y="0"/>
                  </a:lnTo>
                  <a:close/>
                </a:path>
              </a:pathLst>
            </a:custGeom>
            <a:solidFill>
              <a:srgbClr val="B7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1F283B8E-D042-4FFF-90EF-1D706737B54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74658" y="470504"/>
              <a:ext cx="29978" cy="35973"/>
            </a:xfrm>
            <a:custGeom>
              <a:avLst/>
              <a:gdLst>
                <a:gd name="T0" fmla="*/ 8 w 12"/>
                <a:gd name="T1" fmla="*/ 6 h 14"/>
                <a:gd name="T2" fmla="*/ 9 w 12"/>
                <a:gd name="T3" fmla="*/ 6 h 14"/>
                <a:gd name="T4" fmla="*/ 9 w 12"/>
                <a:gd name="T5" fmla="*/ 5 h 14"/>
                <a:gd name="T6" fmla="*/ 6 w 12"/>
                <a:gd name="T7" fmla="*/ 2 h 14"/>
                <a:gd name="T8" fmla="*/ 2 w 12"/>
                <a:gd name="T9" fmla="*/ 4 h 14"/>
                <a:gd name="T10" fmla="*/ 1 w 12"/>
                <a:gd name="T11" fmla="*/ 2 h 14"/>
                <a:gd name="T12" fmla="*/ 6 w 12"/>
                <a:gd name="T13" fmla="*/ 0 h 14"/>
                <a:gd name="T14" fmla="*/ 12 w 12"/>
                <a:gd name="T15" fmla="*/ 5 h 14"/>
                <a:gd name="T16" fmla="*/ 12 w 12"/>
                <a:gd name="T17" fmla="*/ 14 h 14"/>
                <a:gd name="T18" fmla="*/ 9 w 12"/>
                <a:gd name="T19" fmla="*/ 14 h 14"/>
                <a:gd name="T20" fmla="*/ 9 w 12"/>
                <a:gd name="T21" fmla="*/ 13 h 14"/>
                <a:gd name="T22" fmla="*/ 9 w 12"/>
                <a:gd name="T23" fmla="*/ 12 h 14"/>
                <a:gd name="T24" fmla="*/ 9 w 12"/>
                <a:gd name="T25" fmla="*/ 12 h 14"/>
                <a:gd name="T26" fmla="*/ 5 w 12"/>
                <a:gd name="T27" fmla="*/ 14 h 14"/>
                <a:gd name="T28" fmla="*/ 0 w 12"/>
                <a:gd name="T29" fmla="*/ 10 h 14"/>
                <a:gd name="T30" fmla="*/ 8 w 12"/>
                <a:gd name="T31" fmla="*/ 6 h 14"/>
                <a:gd name="T32" fmla="*/ 5 w 12"/>
                <a:gd name="T33" fmla="*/ 12 h 14"/>
                <a:gd name="T34" fmla="*/ 9 w 12"/>
                <a:gd name="T35" fmla="*/ 8 h 14"/>
                <a:gd name="T36" fmla="*/ 9 w 12"/>
                <a:gd name="T37" fmla="*/ 7 h 14"/>
                <a:gd name="T38" fmla="*/ 8 w 12"/>
                <a:gd name="T39" fmla="*/ 7 h 14"/>
                <a:gd name="T40" fmla="*/ 3 w 12"/>
                <a:gd name="T41" fmla="*/ 10 h 14"/>
                <a:gd name="T42" fmla="*/ 5 w 12"/>
                <a:gd name="T43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" h="14">
                  <a:moveTo>
                    <a:pt x="8" y="6"/>
                  </a:moveTo>
                  <a:cubicBezTo>
                    <a:pt x="9" y="6"/>
                    <a:pt x="9" y="6"/>
                    <a:pt x="9" y="6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3"/>
                    <a:pt x="8" y="2"/>
                    <a:pt x="6" y="2"/>
                  </a:cubicBezTo>
                  <a:cubicBezTo>
                    <a:pt x="4" y="2"/>
                    <a:pt x="2" y="4"/>
                    <a:pt x="2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3" y="0"/>
                    <a:pt x="6" y="0"/>
                  </a:cubicBezTo>
                  <a:cubicBezTo>
                    <a:pt x="10" y="0"/>
                    <a:pt x="12" y="2"/>
                    <a:pt x="12" y="5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8" y="14"/>
                    <a:pt x="5" y="14"/>
                  </a:cubicBezTo>
                  <a:cubicBezTo>
                    <a:pt x="3" y="14"/>
                    <a:pt x="0" y="13"/>
                    <a:pt x="0" y="10"/>
                  </a:cubicBezTo>
                  <a:cubicBezTo>
                    <a:pt x="0" y="6"/>
                    <a:pt x="6" y="6"/>
                    <a:pt x="8" y="6"/>
                  </a:cubicBezTo>
                  <a:close/>
                  <a:moveTo>
                    <a:pt x="5" y="12"/>
                  </a:moveTo>
                  <a:cubicBezTo>
                    <a:pt x="8" y="12"/>
                    <a:pt x="9" y="10"/>
                    <a:pt x="9" y="8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6" y="7"/>
                    <a:pt x="3" y="8"/>
                    <a:pt x="3" y="10"/>
                  </a:cubicBezTo>
                  <a:cubicBezTo>
                    <a:pt x="3" y="11"/>
                    <a:pt x="4" y="12"/>
                    <a:pt x="5" y="1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4CA4F49B-AA95-4ADD-BF40-20C3AB7FA0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13029" y="470504"/>
              <a:ext cx="29978" cy="35973"/>
            </a:xfrm>
            <a:custGeom>
              <a:avLst/>
              <a:gdLst>
                <a:gd name="T0" fmla="*/ 7 w 12"/>
                <a:gd name="T1" fmla="*/ 0 h 14"/>
                <a:gd name="T2" fmla="*/ 12 w 12"/>
                <a:gd name="T3" fmla="*/ 2 h 14"/>
                <a:gd name="T4" fmla="*/ 11 w 12"/>
                <a:gd name="T5" fmla="*/ 4 h 14"/>
                <a:gd name="T6" fmla="*/ 7 w 12"/>
                <a:gd name="T7" fmla="*/ 2 h 14"/>
                <a:gd name="T8" fmla="*/ 3 w 12"/>
                <a:gd name="T9" fmla="*/ 7 h 14"/>
                <a:gd name="T10" fmla="*/ 7 w 12"/>
                <a:gd name="T11" fmla="*/ 12 h 14"/>
                <a:gd name="T12" fmla="*/ 11 w 12"/>
                <a:gd name="T13" fmla="*/ 10 h 14"/>
                <a:gd name="T14" fmla="*/ 12 w 12"/>
                <a:gd name="T15" fmla="*/ 12 h 14"/>
                <a:gd name="T16" fmla="*/ 7 w 12"/>
                <a:gd name="T17" fmla="*/ 14 h 14"/>
                <a:gd name="T18" fmla="*/ 0 w 12"/>
                <a:gd name="T19" fmla="*/ 7 h 14"/>
                <a:gd name="T20" fmla="*/ 7 w 12"/>
                <a:gd name="T2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" h="14">
                  <a:moveTo>
                    <a:pt x="7" y="0"/>
                  </a:moveTo>
                  <a:cubicBezTo>
                    <a:pt x="10" y="0"/>
                    <a:pt x="12" y="2"/>
                    <a:pt x="12" y="2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9" y="2"/>
                    <a:pt x="7" y="2"/>
                  </a:cubicBezTo>
                  <a:cubicBezTo>
                    <a:pt x="4" y="2"/>
                    <a:pt x="3" y="4"/>
                    <a:pt x="3" y="7"/>
                  </a:cubicBezTo>
                  <a:cubicBezTo>
                    <a:pt x="3" y="10"/>
                    <a:pt x="4" y="12"/>
                    <a:pt x="7" y="12"/>
                  </a:cubicBezTo>
                  <a:cubicBezTo>
                    <a:pt x="10" y="12"/>
                    <a:pt x="11" y="10"/>
                    <a:pt x="11" y="10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1" y="14"/>
                    <a:pt x="7" y="14"/>
                  </a:cubicBezTo>
                  <a:cubicBezTo>
                    <a:pt x="3" y="14"/>
                    <a:pt x="0" y="11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246D59B8-ED83-4C59-B3E7-360D4B9DDA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50202" y="470504"/>
              <a:ext cx="29978" cy="35973"/>
            </a:xfrm>
            <a:custGeom>
              <a:avLst/>
              <a:gdLst>
                <a:gd name="T0" fmla="*/ 7 w 12"/>
                <a:gd name="T1" fmla="*/ 0 h 14"/>
                <a:gd name="T2" fmla="*/ 12 w 12"/>
                <a:gd name="T3" fmla="*/ 2 h 14"/>
                <a:gd name="T4" fmla="*/ 11 w 12"/>
                <a:gd name="T5" fmla="*/ 4 h 14"/>
                <a:gd name="T6" fmla="*/ 7 w 12"/>
                <a:gd name="T7" fmla="*/ 2 h 14"/>
                <a:gd name="T8" fmla="*/ 2 w 12"/>
                <a:gd name="T9" fmla="*/ 7 h 14"/>
                <a:gd name="T10" fmla="*/ 7 w 12"/>
                <a:gd name="T11" fmla="*/ 12 h 14"/>
                <a:gd name="T12" fmla="*/ 11 w 12"/>
                <a:gd name="T13" fmla="*/ 10 h 14"/>
                <a:gd name="T14" fmla="*/ 12 w 12"/>
                <a:gd name="T15" fmla="*/ 12 h 14"/>
                <a:gd name="T16" fmla="*/ 7 w 12"/>
                <a:gd name="T17" fmla="*/ 14 h 14"/>
                <a:gd name="T18" fmla="*/ 0 w 12"/>
                <a:gd name="T19" fmla="*/ 7 h 14"/>
                <a:gd name="T20" fmla="*/ 7 w 12"/>
                <a:gd name="T2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" h="14">
                  <a:moveTo>
                    <a:pt x="7" y="0"/>
                  </a:moveTo>
                  <a:cubicBezTo>
                    <a:pt x="10" y="0"/>
                    <a:pt x="12" y="2"/>
                    <a:pt x="12" y="2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9" y="2"/>
                    <a:pt x="7" y="2"/>
                  </a:cubicBezTo>
                  <a:cubicBezTo>
                    <a:pt x="4" y="2"/>
                    <a:pt x="2" y="4"/>
                    <a:pt x="2" y="7"/>
                  </a:cubicBezTo>
                  <a:cubicBezTo>
                    <a:pt x="2" y="10"/>
                    <a:pt x="4" y="12"/>
                    <a:pt x="7" y="12"/>
                  </a:cubicBezTo>
                  <a:cubicBezTo>
                    <a:pt x="10" y="12"/>
                    <a:pt x="11" y="10"/>
                    <a:pt x="11" y="10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0" y="14"/>
                    <a:pt x="7" y="14"/>
                  </a:cubicBezTo>
                  <a:cubicBezTo>
                    <a:pt x="3" y="14"/>
                    <a:pt x="0" y="11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74380111-A5FE-4455-8069-32711DC6CB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588573" y="470504"/>
              <a:ext cx="34774" cy="35973"/>
            </a:xfrm>
            <a:custGeom>
              <a:avLst/>
              <a:gdLst>
                <a:gd name="T0" fmla="*/ 7 w 14"/>
                <a:gd name="T1" fmla="*/ 0 h 14"/>
                <a:gd name="T2" fmla="*/ 14 w 14"/>
                <a:gd name="T3" fmla="*/ 7 h 14"/>
                <a:gd name="T4" fmla="*/ 7 w 14"/>
                <a:gd name="T5" fmla="*/ 14 h 14"/>
                <a:gd name="T6" fmla="*/ 0 w 14"/>
                <a:gd name="T7" fmla="*/ 7 h 14"/>
                <a:gd name="T8" fmla="*/ 7 w 14"/>
                <a:gd name="T9" fmla="*/ 0 h 14"/>
                <a:gd name="T10" fmla="*/ 7 w 14"/>
                <a:gd name="T11" fmla="*/ 12 h 14"/>
                <a:gd name="T12" fmla="*/ 12 w 14"/>
                <a:gd name="T13" fmla="*/ 7 h 14"/>
                <a:gd name="T14" fmla="*/ 7 w 14"/>
                <a:gd name="T15" fmla="*/ 2 h 14"/>
                <a:gd name="T16" fmla="*/ 2 w 14"/>
                <a:gd name="T17" fmla="*/ 7 h 14"/>
                <a:gd name="T18" fmla="*/ 7 w 14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14">
                  <a:moveTo>
                    <a:pt x="7" y="0"/>
                  </a:moveTo>
                  <a:cubicBezTo>
                    <a:pt x="11" y="0"/>
                    <a:pt x="14" y="3"/>
                    <a:pt x="14" y="7"/>
                  </a:cubicBezTo>
                  <a:cubicBezTo>
                    <a:pt x="14" y="11"/>
                    <a:pt x="11" y="14"/>
                    <a:pt x="7" y="14"/>
                  </a:cubicBezTo>
                  <a:cubicBezTo>
                    <a:pt x="3" y="14"/>
                    <a:pt x="0" y="11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lose/>
                  <a:moveTo>
                    <a:pt x="7" y="12"/>
                  </a:moveTo>
                  <a:cubicBezTo>
                    <a:pt x="10" y="12"/>
                    <a:pt x="12" y="10"/>
                    <a:pt x="12" y="7"/>
                  </a:cubicBezTo>
                  <a:cubicBezTo>
                    <a:pt x="12" y="4"/>
                    <a:pt x="10" y="2"/>
                    <a:pt x="7" y="2"/>
                  </a:cubicBezTo>
                  <a:cubicBezTo>
                    <a:pt x="4" y="2"/>
                    <a:pt x="2" y="4"/>
                    <a:pt x="2" y="7"/>
                  </a:cubicBezTo>
                  <a:cubicBezTo>
                    <a:pt x="2" y="10"/>
                    <a:pt x="4" y="12"/>
                    <a:pt x="7" y="1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8427706A-871C-4767-BF79-7A5157FF90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634140" y="472902"/>
              <a:ext cx="27580" cy="33575"/>
            </a:xfrm>
            <a:custGeom>
              <a:avLst/>
              <a:gdLst>
                <a:gd name="T0" fmla="*/ 0 w 11"/>
                <a:gd name="T1" fmla="*/ 0 h 13"/>
                <a:gd name="T2" fmla="*/ 2 w 11"/>
                <a:gd name="T3" fmla="*/ 0 h 13"/>
                <a:gd name="T4" fmla="*/ 2 w 11"/>
                <a:gd name="T5" fmla="*/ 7 h 13"/>
                <a:gd name="T6" fmla="*/ 5 w 11"/>
                <a:gd name="T7" fmla="*/ 11 h 13"/>
                <a:gd name="T8" fmla="*/ 9 w 11"/>
                <a:gd name="T9" fmla="*/ 6 h 13"/>
                <a:gd name="T10" fmla="*/ 9 w 11"/>
                <a:gd name="T11" fmla="*/ 0 h 13"/>
                <a:gd name="T12" fmla="*/ 11 w 11"/>
                <a:gd name="T13" fmla="*/ 0 h 13"/>
                <a:gd name="T14" fmla="*/ 11 w 11"/>
                <a:gd name="T15" fmla="*/ 13 h 13"/>
                <a:gd name="T16" fmla="*/ 9 w 11"/>
                <a:gd name="T17" fmla="*/ 13 h 13"/>
                <a:gd name="T18" fmla="*/ 9 w 11"/>
                <a:gd name="T19" fmla="*/ 11 h 13"/>
                <a:gd name="T20" fmla="*/ 9 w 11"/>
                <a:gd name="T21" fmla="*/ 10 h 13"/>
                <a:gd name="T22" fmla="*/ 9 w 11"/>
                <a:gd name="T23" fmla="*/ 10 h 13"/>
                <a:gd name="T24" fmla="*/ 4 w 11"/>
                <a:gd name="T25" fmla="*/ 13 h 13"/>
                <a:gd name="T26" fmla="*/ 0 w 11"/>
                <a:gd name="T27" fmla="*/ 8 h 13"/>
                <a:gd name="T28" fmla="*/ 0 w 11"/>
                <a:gd name="T2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3">
                  <a:moveTo>
                    <a:pt x="0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9"/>
                    <a:pt x="2" y="11"/>
                    <a:pt x="5" y="11"/>
                  </a:cubicBezTo>
                  <a:cubicBezTo>
                    <a:pt x="7" y="11"/>
                    <a:pt x="9" y="8"/>
                    <a:pt x="9" y="6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0"/>
                    <a:pt x="9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8" y="11"/>
                    <a:pt x="7" y="13"/>
                    <a:pt x="4" y="13"/>
                  </a:cubicBezTo>
                  <a:cubicBezTo>
                    <a:pt x="1" y="13"/>
                    <a:pt x="0" y="12"/>
                    <a:pt x="0" y="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95D6CFB7-2222-469C-9717-189A667F7C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673710" y="470504"/>
              <a:ext cx="29978" cy="35973"/>
            </a:xfrm>
            <a:custGeom>
              <a:avLst/>
              <a:gdLst>
                <a:gd name="T0" fmla="*/ 0 w 12"/>
                <a:gd name="T1" fmla="*/ 1 h 14"/>
                <a:gd name="T2" fmla="*/ 3 w 12"/>
                <a:gd name="T3" fmla="*/ 1 h 14"/>
                <a:gd name="T4" fmla="*/ 3 w 12"/>
                <a:gd name="T5" fmla="*/ 2 h 14"/>
                <a:gd name="T6" fmla="*/ 2 w 12"/>
                <a:gd name="T7" fmla="*/ 3 h 14"/>
                <a:gd name="T8" fmla="*/ 3 w 12"/>
                <a:gd name="T9" fmla="*/ 3 h 14"/>
                <a:gd name="T10" fmla="*/ 8 w 12"/>
                <a:gd name="T11" fmla="*/ 0 h 14"/>
                <a:gd name="T12" fmla="*/ 12 w 12"/>
                <a:gd name="T13" fmla="*/ 5 h 14"/>
                <a:gd name="T14" fmla="*/ 12 w 12"/>
                <a:gd name="T15" fmla="*/ 14 h 14"/>
                <a:gd name="T16" fmla="*/ 10 w 12"/>
                <a:gd name="T17" fmla="*/ 14 h 14"/>
                <a:gd name="T18" fmla="*/ 10 w 12"/>
                <a:gd name="T19" fmla="*/ 6 h 14"/>
                <a:gd name="T20" fmla="*/ 7 w 12"/>
                <a:gd name="T21" fmla="*/ 3 h 14"/>
                <a:gd name="T22" fmla="*/ 3 w 12"/>
                <a:gd name="T23" fmla="*/ 6 h 14"/>
                <a:gd name="T24" fmla="*/ 3 w 12"/>
                <a:gd name="T25" fmla="*/ 8 h 14"/>
                <a:gd name="T26" fmla="*/ 3 w 12"/>
                <a:gd name="T27" fmla="*/ 14 h 14"/>
                <a:gd name="T28" fmla="*/ 0 w 12"/>
                <a:gd name="T29" fmla="*/ 14 h 14"/>
                <a:gd name="T30" fmla="*/ 0 w 12"/>
                <a:gd name="T31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14">
                  <a:moveTo>
                    <a:pt x="0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5" y="0"/>
                    <a:pt x="8" y="0"/>
                  </a:cubicBezTo>
                  <a:cubicBezTo>
                    <a:pt x="11" y="0"/>
                    <a:pt x="12" y="2"/>
                    <a:pt x="12" y="5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4"/>
                    <a:pt x="9" y="3"/>
                    <a:pt x="7" y="3"/>
                  </a:cubicBezTo>
                  <a:cubicBezTo>
                    <a:pt x="5" y="3"/>
                    <a:pt x="3" y="4"/>
                    <a:pt x="3" y="6"/>
                  </a:cubicBezTo>
                  <a:cubicBezTo>
                    <a:pt x="3" y="6"/>
                    <a:pt x="3" y="7"/>
                    <a:pt x="3" y="8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0" y="14"/>
                    <a:pt x="0" y="14"/>
                    <a:pt x="0" y="1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13300613-8E6B-46BE-8E27-CE0D5666F6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712082" y="463309"/>
              <a:ext cx="19186" cy="43168"/>
            </a:xfrm>
            <a:custGeom>
              <a:avLst/>
              <a:gdLst>
                <a:gd name="T0" fmla="*/ 2 w 8"/>
                <a:gd name="T1" fmla="*/ 6 h 17"/>
                <a:gd name="T2" fmla="*/ 0 w 8"/>
                <a:gd name="T3" fmla="*/ 6 h 17"/>
                <a:gd name="T4" fmla="*/ 0 w 8"/>
                <a:gd name="T5" fmla="*/ 4 h 17"/>
                <a:gd name="T6" fmla="*/ 2 w 8"/>
                <a:gd name="T7" fmla="*/ 4 h 17"/>
                <a:gd name="T8" fmla="*/ 2 w 8"/>
                <a:gd name="T9" fmla="*/ 0 h 17"/>
                <a:gd name="T10" fmla="*/ 5 w 8"/>
                <a:gd name="T11" fmla="*/ 0 h 17"/>
                <a:gd name="T12" fmla="*/ 5 w 8"/>
                <a:gd name="T13" fmla="*/ 4 h 17"/>
                <a:gd name="T14" fmla="*/ 8 w 8"/>
                <a:gd name="T15" fmla="*/ 4 h 17"/>
                <a:gd name="T16" fmla="*/ 8 w 8"/>
                <a:gd name="T17" fmla="*/ 6 h 17"/>
                <a:gd name="T18" fmla="*/ 5 w 8"/>
                <a:gd name="T19" fmla="*/ 6 h 17"/>
                <a:gd name="T20" fmla="*/ 5 w 8"/>
                <a:gd name="T21" fmla="*/ 12 h 17"/>
                <a:gd name="T22" fmla="*/ 7 w 8"/>
                <a:gd name="T23" fmla="*/ 15 h 17"/>
                <a:gd name="T24" fmla="*/ 8 w 8"/>
                <a:gd name="T25" fmla="*/ 15 h 17"/>
                <a:gd name="T26" fmla="*/ 8 w 8"/>
                <a:gd name="T27" fmla="*/ 17 h 17"/>
                <a:gd name="T28" fmla="*/ 7 w 8"/>
                <a:gd name="T29" fmla="*/ 17 h 17"/>
                <a:gd name="T30" fmla="*/ 2 w 8"/>
                <a:gd name="T31" fmla="*/ 12 h 17"/>
                <a:gd name="T32" fmla="*/ 2 w 8"/>
                <a:gd name="T33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" h="17">
                  <a:moveTo>
                    <a:pt x="2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4"/>
                    <a:pt x="6" y="15"/>
                    <a:pt x="7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7" y="17"/>
                  </a:cubicBezTo>
                  <a:cubicBezTo>
                    <a:pt x="5" y="17"/>
                    <a:pt x="2" y="16"/>
                    <a:pt x="2" y="12"/>
                  </a:cubicBezTo>
                  <a:lnTo>
                    <a:pt x="2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C827E71C-0CDF-406F-A6A6-9171AFA421C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737263" y="470504"/>
              <a:ext cx="29978" cy="35973"/>
            </a:xfrm>
            <a:custGeom>
              <a:avLst/>
              <a:gdLst>
                <a:gd name="T0" fmla="*/ 8 w 12"/>
                <a:gd name="T1" fmla="*/ 6 h 14"/>
                <a:gd name="T2" fmla="*/ 9 w 12"/>
                <a:gd name="T3" fmla="*/ 6 h 14"/>
                <a:gd name="T4" fmla="*/ 9 w 12"/>
                <a:gd name="T5" fmla="*/ 5 h 14"/>
                <a:gd name="T6" fmla="*/ 6 w 12"/>
                <a:gd name="T7" fmla="*/ 2 h 14"/>
                <a:gd name="T8" fmla="*/ 2 w 12"/>
                <a:gd name="T9" fmla="*/ 4 h 14"/>
                <a:gd name="T10" fmla="*/ 1 w 12"/>
                <a:gd name="T11" fmla="*/ 2 h 14"/>
                <a:gd name="T12" fmla="*/ 6 w 12"/>
                <a:gd name="T13" fmla="*/ 0 h 14"/>
                <a:gd name="T14" fmla="*/ 12 w 12"/>
                <a:gd name="T15" fmla="*/ 5 h 14"/>
                <a:gd name="T16" fmla="*/ 12 w 12"/>
                <a:gd name="T17" fmla="*/ 14 h 14"/>
                <a:gd name="T18" fmla="*/ 9 w 12"/>
                <a:gd name="T19" fmla="*/ 14 h 14"/>
                <a:gd name="T20" fmla="*/ 9 w 12"/>
                <a:gd name="T21" fmla="*/ 13 h 14"/>
                <a:gd name="T22" fmla="*/ 9 w 12"/>
                <a:gd name="T23" fmla="*/ 12 h 14"/>
                <a:gd name="T24" fmla="*/ 9 w 12"/>
                <a:gd name="T25" fmla="*/ 12 h 14"/>
                <a:gd name="T26" fmla="*/ 5 w 12"/>
                <a:gd name="T27" fmla="*/ 14 h 14"/>
                <a:gd name="T28" fmla="*/ 0 w 12"/>
                <a:gd name="T29" fmla="*/ 10 h 14"/>
                <a:gd name="T30" fmla="*/ 8 w 12"/>
                <a:gd name="T31" fmla="*/ 6 h 14"/>
                <a:gd name="T32" fmla="*/ 5 w 12"/>
                <a:gd name="T33" fmla="*/ 12 h 14"/>
                <a:gd name="T34" fmla="*/ 9 w 12"/>
                <a:gd name="T35" fmla="*/ 8 h 14"/>
                <a:gd name="T36" fmla="*/ 9 w 12"/>
                <a:gd name="T37" fmla="*/ 7 h 14"/>
                <a:gd name="T38" fmla="*/ 8 w 12"/>
                <a:gd name="T39" fmla="*/ 7 h 14"/>
                <a:gd name="T40" fmla="*/ 3 w 12"/>
                <a:gd name="T41" fmla="*/ 10 h 14"/>
                <a:gd name="T42" fmla="*/ 5 w 12"/>
                <a:gd name="T43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" h="14">
                  <a:moveTo>
                    <a:pt x="8" y="6"/>
                  </a:moveTo>
                  <a:cubicBezTo>
                    <a:pt x="9" y="6"/>
                    <a:pt x="9" y="6"/>
                    <a:pt x="9" y="6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3"/>
                    <a:pt x="8" y="2"/>
                    <a:pt x="6" y="2"/>
                  </a:cubicBezTo>
                  <a:cubicBezTo>
                    <a:pt x="4" y="2"/>
                    <a:pt x="2" y="4"/>
                    <a:pt x="2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3" y="0"/>
                    <a:pt x="6" y="0"/>
                  </a:cubicBezTo>
                  <a:cubicBezTo>
                    <a:pt x="10" y="0"/>
                    <a:pt x="12" y="2"/>
                    <a:pt x="12" y="5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8" y="14"/>
                    <a:pt x="5" y="14"/>
                  </a:cubicBezTo>
                  <a:cubicBezTo>
                    <a:pt x="3" y="14"/>
                    <a:pt x="0" y="13"/>
                    <a:pt x="0" y="10"/>
                  </a:cubicBezTo>
                  <a:cubicBezTo>
                    <a:pt x="0" y="6"/>
                    <a:pt x="6" y="6"/>
                    <a:pt x="8" y="6"/>
                  </a:cubicBezTo>
                  <a:close/>
                  <a:moveTo>
                    <a:pt x="5" y="12"/>
                  </a:moveTo>
                  <a:cubicBezTo>
                    <a:pt x="8" y="12"/>
                    <a:pt x="9" y="10"/>
                    <a:pt x="9" y="8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6" y="7"/>
                    <a:pt x="3" y="8"/>
                    <a:pt x="3" y="10"/>
                  </a:cubicBezTo>
                  <a:cubicBezTo>
                    <a:pt x="3" y="11"/>
                    <a:pt x="4" y="12"/>
                    <a:pt x="5" y="1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E78AEA2C-4A48-43FA-BB4D-637DDC5459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776834" y="470504"/>
              <a:ext cx="31177" cy="35973"/>
            </a:xfrm>
            <a:custGeom>
              <a:avLst/>
              <a:gdLst>
                <a:gd name="T0" fmla="*/ 0 w 12"/>
                <a:gd name="T1" fmla="*/ 1 h 14"/>
                <a:gd name="T2" fmla="*/ 2 w 12"/>
                <a:gd name="T3" fmla="*/ 1 h 14"/>
                <a:gd name="T4" fmla="*/ 2 w 12"/>
                <a:gd name="T5" fmla="*/ 2 h 14"/>
                <a:gd name="T6" fmla="*/ 2 w 12"/>
                <a:gd name="T7" fmla="*/ 3 h 14"/>
                <a:gd name="T8" fmla="*/ 2 w 12"/>
                <a:gd name="T9" fmla="*/ 3 h 14"/>
                <a:gd name="T10" fmla="*/ 7 w 12"/>
                <a:gd name="T11" fmla="*/ 0 h 14"/>
                <a:gd name="T12" fmla="*/ 12 w 12"/>
                <a:gd name="T13" fmla="*/ 5 h 14"/>
                <a:gd name="T14" fmla="*/ 12 w 12"/>
                <a:gd name="T15" fmla="*/ 14 h 14"/>
                <a:gd name="T16" fmla="*/ 9 w 12"/>
                <a:gd name="T17" fmla="*/ 14 h 14"/>
                <a:gd name="T18" fmla="*/ 9 w 12"/>
                <a:gd name="T19" fmla="*/ 6 h 14"/>
                <a:gd name="T20" fmla="*/ 7 w 12"/>
                <a:gd name="T21" fmla="*/ 3 h 14"/>
                <a:gd name="T22" fmla="*/ 3 w 12"/>
                <a:gd name="T23" fmla="*/ 6 h 14"/>
                <a:gd name="T24" fmla="*/ 2 w 12"/>
                <a:gd name="T25" fmla="*/ 8 h 14"/>
                <a:gd name="T26" fmla="*/ 2 w 12"/>
                <a:gd name="T27" fmla="*/ 14 h 14"/>
                <a:gd name="T28" fmla="*/ 0 w 12"/>
                <a:gd name="T29" fmla="*/ 14 h 14"/>
                <a:gd name="T30" fmla="*/ 0 w 12"/>
                <a:gd name="T31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14">
                  <a:moveTo>
                    <a:pt x="0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4" y="0"/>
                    <a:pt x="7" y="0"/>
                  </a:cubicBezTo>
                  <a:cubicBezTo>
                    <a:pt x="10" y="0"/>
                    <a:pt x="12" y="2"/>
                    <a:pt x="12" y="5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4"/>
                    <a:pt x="9" y="3"/>
                    <a:pt x="7" y="3"/>
                  </a:cubicBezTo>
                  <a:cubicBezTo>
                    <a:pt x="5" y="3"/>
                    <a:pt x="3" y="4"/>
                    <a:pt x="3" y="6"/>
                  </a:cubicBezTo>
                  <a:cubicBezTo>
                    <a:pt x="2" y="6"/>
                    <a:pt x="2" y="7"/>
                    <a:pt x="2" y="8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0" y="14"/>
                    <a:pt x="0" y="14"/>
                    <a:pt x="0" y="1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0B885114-0FB0-4279-9C75-43CD33E815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15205" y="463309"/>
              <a:ext cx="20385" cy="43168"/>
            </a:xfrm>
            <a:custGeom>
              <a:avLst/>
              <a:gdLst>
                <a:gd name="T0" fmla="*/ 2 w 8"/>
                <a:gd name="T1" fmla="*/ 6 h 17"/>
                <a:gd name="T2" fmla="*/ 0 w 8"/>
                <a:gd name="T3" fmla="*/ 6 h 17"/>
                <a:gd name="T4" fmla="*/ 0 w 8"/>
                <a:gd name="T5" fmla="*/ 4 h 17"/>
                <a:gd name="T6" fmla="*/ 2 w 8"/>
                <a:gd name="T7" fmla="*/ 4 h 17"/>
                <a:gd name="T8" fmla="*/ 2 w 8"/>
                <a:gd name="T9" fmla="*/ 0 h 17"/>
                <a:gd name="T10" fmla="*/ 4 w 8"/>
                <a:gd name="T11" fmla="*/ 0 h 17"/>
                <a:gd name="T12" fmla="*/ 4 w 8"/>
                <a:gd name="T13" fmla="*/ 4 h 17"/>
                <a:gd name="T14" fmla="*/ 8 w 8"/>
                <a:gd name="T15" fmla="*/ 4 h 17"/>
                <a:gd name="T16" fmla="*/ 8 w 8"/>
                <a:gd name="T17" fmla="*/ 6 h 17"/>
                <a:gd name="T18" fmla="*/ 4 w 8"/>
                <a:gd name="T19" fmla="*/ 6 h 17"/>
                <a:gd name="T20" fmla="*/ 4 w 8"/>
                <a:gd name="T21" fmla="*/ 12 h 17"/>
                <a:gd name="T22" fmla="*/ 7 w 8"/>
                <a:gd name="T23" fmla="*/ 15 h 17"/>
                <a:gd name="T24" fmla="*/ 8 w 8"/>
                <a:gd name="T25" fmla="*/ 15 h 17"/>
                <a:gd name="T26" fmla="*/ 8 w 8"/>
                <a:gd name="T27" fmla="*/ 17 h 17"/>
                <a:gd name="T28" fmla="*/ 7 w 8"/>
                <a:gd name="T29" fmla="*/ 17 h 17"/>
                <a:gd name="T30" fmla="*/ 2 w 8"/>
                <a:gd name="T31" fmla="*/ 12 h 17"/>
                <a:gd name="T32" fmla="*/ 2 w 8"/>
                <a:gd name="T33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" h="17">
                  <a:moveTo>
                    <a:pt x="2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4"/>
                    <a:pt x="6" y="15"/>
                    <a:pt x="7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7" y="17"/>
                    <a:pt x="7" y="17"/>
                  </a:cubicBezTo>
                  <a:cubicBezTo>
                    <a:pt x="5" y="17"/>
                    <a:pt x="2" y="16"/>
                    <a:pt x="2" y="12"/>
                  </a:cubicBezTo>
                  <a:lnTo>
                    <a:pt x="2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BEAA59B3-FAE6-49FD-B6B2-F129BC051C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0387" y="470504"/>
              <a:ext cx="25181" cy="35973"/>
            </a:xfrm>
            <a:custGeom>
              <a:avLst/>
              <a:gdLst>
                <a:gd name="T0" fmla="*/ 1 w 10"/>
                <a:gd name="T1" fmla="*/ 10 h 14"/>
                <a:gd name="T2" fmla="*/ 5 w 10"/>
                <a:gd name="T3" fmla="*/ 12 h 14"/>
                <a:gd name="T4" fmla="*/ 7 w 10"/>
                <a:gd name="T5" fmla="*/ 10 h 14"/>
                <a:gd name="T6" fmla="*/ 1 w 10"/>
                <a:gd name="T7" fmla="*/ 4 h 14"/>
                <a:gd name="T8" fmla="*/ 5 w 10"/>
                <a:gd name="T9" fmla="*/ 0 h 14"/>
                <a:gd name="T10" fmla="*/ 10 w 10"/>
                <a:gd name="T11" fmla="*/ 2 h 14"/>
                <a:gd name="T12" fmla="*/ 9 w 10"/>
                <a:gd name="T13" fmla="*/ 4 h 14"/>
                <a:gd name="T14" fmla="*/ 5 w 10"/>
                <a:gd name="T15" fmla="*/ 2 h 14"/>
                <a:gd name="T16" fmla="*/ 3 w 10"/>
                <a:gd name="T17" fmla="*/ 4 h 14"/>
                <a:gd name="T18" fmla="*/ 10 w 10"/>
                <a:gd name="T19" fmla="*/ 10 h 14"/>
                <a:gd name="T20" fmla="*/ 5 w 10"/>
                <a:gd name="T21" fmla="*/ 14 h 14"/>
                <a:gd name="T22" fmla="*/ 0 w 10"/>
                <a:gd name="T23" fmla="*/ 12 h 14"/>
                <a:gd name="T24" fmla="*/ 1 w 10"/>
                <a:gd name="T25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4">
                  <a:moveTo>
                    <a:pt x="1" y="10"/>
                  </a:moveTo>
                  <a:cubicBezTo>
                    <a:pt x="1" y="10"/>
                    <a:pt x="3" y="12"/>
                    <a:pt x="5" y="12"/>
                  </a:cubicBezTo>
                  <a:cubicBezTo>
                    <a:pt x="6" y="12"/>
                    <a:pt x="7" y="11"/>
                    <a:pt x="7" y="10"/>
                  </a:cubicBezTo>
                  <a:cubicBezTo>
                    <a:pt x="7" y="8"/>
                    <a:pt x="1" y="8"/>
                    <a:pt x="1" y="4"/>
                  </a:cubicBezTo>
                  <a:cubicBezTo>
                    <a:pt x="1" y="2"/>
                    <a:pt x="3" y="0"/>
                    <a:pt x="5" y="0"/>
                  </a:cubicBezTo>
                  <a:cubicBezTo>
                    <a:pt x="8" y="0"/>
                    <a:pt x="10" y="2"/>
                    <a:pt x="10" y="2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8" y="2"/>
                    <a:pt x="5" y="2"/>
                  </a:cubicBezTo>
                  <a:cubicBezTo>
                    <a:pt x="4" y="2"/>
                    <a:pt x="3" y="3"/>
                    <a:pt x="3" y="4"/>
                  </a:cubicBezTo>
                  <a:cubicBezTo>
                    <a:pt x="3" y="6"/>
                    <a:pt x="10" y="6"/>
                    <a:pt x="10" y="10"/>
                  </a:cubicBezTo>
                  <a:cubicBezTo>
                    <a:pt x="10" y="13"/>
                    <a:pt x="8" y="14"/>
                    <a:pt x="5" y="14"/>
                  </a:cubicBezTo>
                  <a:cubicBezTo>
                    <a:pt x="2" y="14"/>
                    <a:pt x="0" y="12"/>
                    <a:pt x="0" y="12"/>
                  </a:cubicBezTo>
                  <a:lnTo>
                    <a:pt x="1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F057B9AF-0A03-4463-A621-CE99D99324D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77056" y="556840"/>
              <a:ext cx="29978" cy="33575"/>
            </a:xfrm>
            <a:custGeom>
              <a:avLst/>
              <a:gdLst>
                <a:gd name="T0" fmla="*/ 6 w 12"/>
                <a:gd name="T1" fmla="*/ 0 h 13"/>
                <a:gd name="T2" fmla="*/ 12 w 12"/>
                <a:gd name="T3" fmla="*/ 6 h 13"/>
                <a:gd name="T4" fmla="*/ 12 w 12"/>
                <a:gd name="T5" fmla="*/ 7 h 13"/>
                <a:gd name="T6" fmla="*/ 2 w 12"/>
                <a:gd name="T7" fmla="*/ 7 h 13"/>
                <a:gd name="T8" fmla="*/ 7 w 12"/>
                <a:gd name="T9" fmla="*/ 11 h 13"/>
                <a:gd name="T10" fmla="*/ 11 w 12"/>
                <a:gd name="T11" fmla="*/ 10 h 13"/>
                <a:gd name="T12" fmla="*/ 12 w 12"/>
                <a:gd name="T13" fmla="*/ 12 h 13"/>
                <a:gd name="T14" fmla="*/ 7 w 12"/>
                <a:gd name="T15" fmla="*/ 13 h 13"/>
                <a:gd name="T16" fmla="*/ 0 w 12"/>
                <a:gd name="T17" fmla="*/ 7 h 13"/>
                <a:gd name="T18" fmla="*/ 6 w 12"/>
                <a:gd name="T19" fmla="*/ 0 h 13"/>
                <a:gd name="T20" fmla="*/ 9 w 12"/>
                <a:gd name="T21" fmla="*/ 5 h 13"/>
                <a:gd name="T22" fmla="*/ 6 w 12"/>
                <a:gd name="T23" fmla="*/ 2 h 13"/>
                <a:gd name="T24" fmla="*/ 2 w 12"/>
                <a:gd name="T25" fmla="*/ 5 h 13"/>
                <a:gd name="T26" fmla="*/ 9 w 12"/>
                <a:gd name="T27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13">
                  <a:moveTo>
                    <a:pt x="6" y="0"/>
                  </a:moveTo>
                  <a:cubicBezTo>
                    <a:pt x="10" y="0"/>
                    <a:pt x="12" y="2"/>
                    <a:pt x="12" y="6"/>
                  </a:cubicBezTo>
                  <a:cubicBezTo>
                    <a:pt x="12" y="6"/>
                    <a:pt x="12" y="7"/>
                    <a:pt x="1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10"/>
                    <a:pt x="4" y="11"/>
                    <a:pt x="7" y="11"/>
                  </a:cubicBezTo>
                  <a:cubicBezTo>
                    <a:pt x="9" y="11"/>
                    <a:pt x="11" y="10"/>
                    <a:pt x="11" y="10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0" y="13"/>
                    <a:pt x="7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2"/>
                    <a:pt x="2" y="0"/>
                    <a:pt x="6" y="0"/>
                  </a:cubicBezTo>
                  <a:close/>
                  <a:moveTo>
                    <a:pt x="9" y="5"/>
                  </a:moveTo>
                  <a:cubicBezTo>
                    <a:pt x="9" y="3"/>
                    <a:pt x="8" y="2"/>
                    <a:pt x="6" y="2"/>
                  </a:cubicBezTo>
                  <a:cubicBezTo>
                    <a:pt x="4" y="2"/>
                    <a:pt x="3" y="3"/>
                    <a:pt x="2" y="5"/>
                  </a:cubicBezTo>
                  <a:lnTo>
                    <a:pt x="9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37B08B37-AE72-417D-8A21-72F010A2F8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17826" y="556840"/>
              <a:ext cx="29978" cy="33575"/>
            </a:xfrm>
            <a:custGeom>
              <a:avLst/>
              <a:gdLst>
                <a:gd name="T0" fmla="*/ 0 w 12"/>
                <a:gd name="T1" fmla="*/ 0 h 13"/>
                <a:gd name="T2" fmla="*/ 2 w 12"/>
                <a:gd name="T3" fmla="*/ 0 h 13"/>
                <a:gd name="T4" fmla="*/ 2 w 12"/>
                <a:gd name="T5" fmla="*/ 2 h 13"/>
                <a:gd name="T6" fmla="*/ 2 w 12"/>
                <a:gd name="T7" fmla="*/ 3 h 13"/>
                <a:gd name="T8" fmla="*/ 2 w 12"/>
                <a:gd name="T9" fmla="*/ 3 h 13"/>
                <a:gd name="T10" fmla="*/ 7 w 12"/>
                <a:gd name="T11" fmla="*/ 0 h 13"/>
                <a:gd name="T12" fmla="*/ 12 w 12"/>
                <a:gd name="T13" fmla="*/ 5 h 13"/>
                <a:gd name="T14" fmla="*/ 12 w 12"/>
                <a:gd name="T15" fmla="*/ 13 h 13"/>
                <a:gd name="T16" fmla="*/ 9 w 12"/>
                <a:gd name="T17" fmla="*/ 13 h 13"/>
                <a:gd name="T18" fmla="*/ 9 w 12"/>
                <a:gd name="T19" fmla="*/ 5 h 13"/>
                <a:gd name="T20" fmla="*/ 7 w 12"/>
                <a:gd name="T21" fmla="*/ 2 h 13"/>
                <a:gd name="T22" fmla="*/ 2 w 12"/>
                <a:gd name="T23" fmla="*/ 5 h 13"/>
                <a:gd name="T24" fmla="*/ 2 w 12"/>
                <a:gd name="T25" fmla="*/ 7 h 13"/>
                <a:gd name="T26" fmla="*/ 2 w 12"/>
                <a:gd name="T27" fmla="*/ 13 h 13"/>
                <a:gd name="T28" fmla="*/ 0 w 12"/>
                <a:gd name="T29" fmla="*/ 13 h 13"/>
                <a:gd name="T30" fmla="*/ 0 w 12"/>
                <a:gd name="T3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13">
                  <a:moveTo>
                    <a:pt x="0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1"/>
                    <a:pt x="4" y="0"/>
                    <a:pt x="7" y="0"/>
                  </a:cubicBezTo>
                  <a:cubicBezTo>
                    <a:pt x="10" y="0"/>
                    <a:pt x="12" y="1"/>
                    <a:pt x="12" y="5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3"/>
                    <a:pt x="9" y="2"/>
                    <a:pt x="7" y="2"/>
                  </a:cubicBezTo>
                  <a:cubicBezTo>
                    <a:pt x="5" y="2"/>
                    <a:pt x="3" y="3"/>
                    <a:pt x="2" y="5"/>
                  </a:cubicBezTo>
                  <a:cubicBezTo>
                    <a:pt x="2" y="6"/>
                    <a:pt x="2" y="6"/>
                    <a:pt x="2" y="7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0" y="13"/>
                    <a:pt x="0" y="13"/>
                    <a:pt x="0" y="1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AF366A01-712F-4317-AC31-08930BF41D1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572985" y="556840"/>
              <a:ext cx="27580" cy="33575"/>
            </a:xfrm>
            <a:custGeom>
              <a:avLst/>
              <a:gdLst>
                <a:gd name="T0" fmla="*/ 8 w 11"/>
                <a:gd name="T1" fmla="*/ 5 h 13"/>
                <a:gd name="T2" fmla="*/ 9 w 11"/>
                <a:gd name="T3" fmla="*/ 5 h 13"/>
                <a:gd name="T4" fmla="*/ 9 w 11"/>
                <a:gd name="T5" fmla="*/ 5 h 13"/>
                <a:gd name="T6" fmla="*/ 6 w 11"/>
                <a:gd name="T7" fmla="*/ 2 h 13"/>
                <a:gd name="T8" fmla="*/ 2 w 11"/>
                <a:gd name="T9" fmla="*/ 3 h 13"/>
                <a:gd name="T10" fmla="*/ 1 w 11"/>
                <a:gd name="T11" fmla="*/ 1 h 13"/>
                <a:gd name="T12" fmla="*/ 6 w 11"/>
                <a:gd name="T13" fmla="*/ 0 h 13"/>
                <a:gd name="T14" fmla="*/ 11 w 11"/>
                <a:gd name="T15" fmla="*/ 5 h 13"/>
                <a:gd name="T16" fmla="*/ 11 w 11"/>
                <a:gd name="T17" fmla="*/ 13 h 13"/>
                <a:gd name="T18" fmla="*/ 9 w 11"/>
                <a:gd name="T19" fmla="*/ 13 h 13"/>
                <a:gd name="T20" fmla="*/ 9 w 11"/>
                <a:gd name="T21" fmla="*/ 12 h 13"/>
                <a:gd name="T22" fmla="*/ 9 w 11"/>
                <a:gd name="T23" fmla="*/ 11 h 13"/>
                <a:gd name="T24" fmla="*/ 9 w 11"/>
                <a:gd name="T25" fmla="*/ 11 h 13"/>
                <a:gd name="T26" fmla="*/ 5 w 11"/>
                <a:gd name="T27" fmla="*/ 13 h 13"/>
                <a:gd name="T28" fmla="*/ 0 w 11"/>
                <a:gd name="T29" fmla="*/ 9 h 13"/>
                <a:gd name="T30" fmla="*/ 8 w 11"/>
                <a:gd name="T31" fmla="*/ 5 h 13"/>
                <a:gd name="T32" fmla="*/ 5 w 11"/>
                <a:gd name="T33" fmla="*/ 11 h 13"/>
                <a:gd name="T34" fmla="*/ 9 w 11"/>
                <a:gd name="T35" fmla="*/ 7 h 13"/>
                <a:gd name="T36" fmla="*/ 9 w 11"/>
                <a:gd name="T37" fmla="*/ 7 h 13"/>
                <a:gd name="T38" fmla="*/ 8 w 11"/>
                <a:gd name="T39" fmla="*/ 7 h 13"/>
                <a:gd name="T40" fmla="*/ 3 w 11"/>
                <a:gd name="T41" fmla="*/ 9 h 13"/>
                <a:gd name="T42" fmla="*/ 5 w 11"/>
                <a:gd name="T43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" h="13">
                  <a:moveTo>
                    <a:pt x="8" y="5"/>
                  </a:move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8" y="2"/>
                    <a:pt x="6" y="2"/>
                  </a:cubicBezTo>
                  <a:cubicBezTo>
                    <a:pt x="4" y="2"/>
                    <a:pt x="2" y="3"/>
                    <a:pt x="2" y="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3" y="0"/>
                    <a:pt x="6" y="0"/>
                  </a:cubicBezTo>
                  <a:cubicBezTo>
                    <a:pt x="10" y="0"/>
                    <a:pt x="11" y="1"/>
                    <a:pt x="11" y="5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8" y="13"/>
                    <a:pt x="5" y="13"/>
                  </a:cubicBezTo>
                  <a:cubicBezTo>
                    <a:pt x="2" y="13"/>
                    <a:pt x="0" y="12"/>
                    <a:pt x="0" y="9"/>
                  </a:cubicBezTo>
                  <a:cubicBezTo>
                    <a:pt x="0" y="5"/>
                    <a:pt x="6" y="5"/>
                    <a:pt x="8" y="5"/>
                  </a:cubicBezTo>
                  <a:close/>
                  <a:moveTo>
                    <a:pt x="5" y="11"/>
                  </a:moveTo>
                  <a:cubicBezTo>
                    <a:pt x="7" y="11"/>
                    <a:pt x="9" y="9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6" y="7"/>
                    <a:pt x="3" y="7"/>
                    <a:pt x="3" y="9"/>
                  </a:cubicBezTo>
                  <a:cubicBezTo>
                    <a:pt x="3" y="10"/>
                    <a:pt x="4" y="11"/>
                    <a:pt x="5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26">
              <a:extLst>
                <a:ext uri="{FF2B5EF4-FFF2-40B4-BE49-F238E27FC236}">
                  <a16:creationId xmlns:a16="http://schemas.microsoft.com/office/drawing/2014/main" id="{616FE560-F527-4172-952B-D78EE3D7A3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611357" y="544849"/>
              <a:ext cx="32376" cy="45566"/>
            </a:xfrm>
            <a:custGeom>
              <a:avLst/>
              <a:gdLst>
                <a:gd name="T0" fmla="*/ 6 w 13"/>
                <a:gd name="T1" fmla="*/ 5 h 18"/>
                <a:gd name="T2" fmla="*/ 10 w 13"/>
                <a:gd name="T3" fmla="*/ 7 h 18"/>
                <a:gd name="T4" fmla="*/ 10 w 13"/>
                <a:gd name="T5" fmla="*/ 7 h 18"/>
                <a:gd name="T6" fmla="*/ 10 w 13"/>
                <a:gd name="T7" fmla="*/ 6 h 18"/>
                <a:gd name="T8" fmla="*/ 10 w 13"/>
                <a:gd name="T9" fmla="*/ 0 h 18"/>
                <a:gd name="T10" fmla="*/ 13 w 13"/>
                <a:gd name="T11" fmla="*/ 0 h 18"/>
                <a:gd name="T12" fmla="*/ 13 w 13"/>
                <a:gd name="T13" fmla="*/ 18 h 18"/>
                <a:gd name="T14" fmla="*/ 10 w 13"/>
                <a:gd name="T15" fmla="*/ 18 h 18"/>
                <a:gd name="T16" fmla="*/ 10 w 13"/>
                <a:gd name="T17" fmla="*/ 17 h 18"/>
                <a:gd name="T18" fmla="*/ 10 w 13"/>
                <a:gd name="T19" fmla="*/ 16 h 18"/>
                <a:gd name="T20" fmla="*/ 10 w 13"/>
                <a:gd name="T21" fmla="*/ 16 h 18"/>
                <a:gd name="T22" fmla="*/ 6 w 13"/>
                <a:gd name="T23" fmla="*/ 18 h 18"/>
                <a:gd name="T24" fmla="*/ 0 w 13"/>
                <a:gd name="T25" fmla="*/ 12 h 18"/>
                <a:gd name="T26" fmla="*/ 6 w 13"/>
                <a:gd name="T27" fmla="*/ 5 h 18"/>
                <a:gd name="T28" fmla="*/ 6 w 13"/>
                <a:gd name="T29" fmla="*/ 16 h 18"/>
                <a:gd name="T30" fmla="*/ 10 w 13"/>
                <a:gd name="T31" fmla="*/ 11 h 18"/>
                <a:gd name="T32" fmla="*/ 6 w 13"/>
                <a:gd name="T33" fmla="*/ 7 h 18"/>
                <a:gd name="T34" fmla="*/ 3 w 13"/>
                <a:gd name="T35" fmla="*/ 12 h 18"/>
                <a:gd name="T36" fmla="*/ 6 w 13"/>
                <a:gd name="T37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" h="18">
                  <a:moveTo>
                    <a:pt x="6" y="5"/>
                  </a:moveTo>
                  <a:cubicBezTo>
                    <a:pt x="9" y="5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6"/>
                    <a:pt x="10" y="6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9" y="18"/>
                    <a:pt x="6" y="18"/>
                  </a:cubicBezTo>
                  <a:cubicBezTo>
                    <a:pt x="2" y="18"/>
                    <a:pt x="0" y="16"/>
                    <a:pt x="0" y="12"/>
                  </a:cubicBezTo>
                  <a:cubicBezTo>
                    <a:pt x="0" y="7"/>
                    <a:pt x="2" y="5"/>
                    <a:pt x="6" y="5"/>
                  </a:cubicBezTo>
                  <a:close/>
                  <a:moveTo>
                    <a:pt x="6" y="16"/>
                  </a:moveTo>
                  <a:cubicBezTo>
                    <a:pt x="8" y="16"/>
                    <a:pt x="10" y="15"/>
                    <a:pt x="10" y="11"/>
                  </a:cubicBezTo>
                  <a:cubicBezTo>
                    <a:pt x="10" y="9"/>
                    <a:pt x="9" y="7"/>
                    <a:pt x="6" y="7"/>
                  </a:cubicBezTo>
                  <a:cubicBezTo>
                    <a:pt x="4" y="7"/>
                    <a:pt x="3" y="8"/>
                    <a:pt x="3" y="12"/>
                  </a:cubicBezTo>
                  <a:cubicBezTo>
                    <a:pt x="3" y="14"/>
                    <a:pt x="4" y="16"/>
                    <a:pt x="6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" name="Freeform 27">
              <a:extLst>
                <a:ext uri="{FF2B5EF4-FFF2-40B4-BE49-F238E27FC236}">
                  <a16:creationId xmlns:a16="http://schemas.microsoft.com/office/drawing/2014/main" id="{E2708ED8-EBB2-401C-B671-C4C009DAAE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648529" y="556840"/>
              <a:ext cx="32376" cy="33575"/>
            </a:xfrm>
            <a:custGeom>
              <a:avLst/>
              <a:gdLst>
                <a:gd name="T0" fmla="*/ 0 w 13"/>
                <a:gd name="T1" fmla="*/ 0 h 13"/>
                <a:gd name="T2" fmla="*/ 3 w 13"/>
                <a:gd name="T3" fmla="*/ 0 h 13"/>
                <a:gd name="T4" fmla="*/ 6 w 13"/>
                <a:gd name="T5" fmla="*/ 9 h 13"/>
                <a:gd name="T6" fmla="*/ 7 w 13"/>
                <a:gd name="T7" fmla="*/ 11 h 13"/>
                <a:gd name="T8" fmla="*/ 7 w 13"/>
                <a:gd name="T9" fmla="*/ 11 h 13"/>
                <a:gd name="T10" fmla="*/ 7 w 13"/>
                <a:gd name="T11" fmla="*/ 9 h 13"/>
                <a:gd name="T12" fmla="*/ 10 w 13"/>
                <a:gd name="T13" fmla="*/ 0 h 13"/>
                <a:gd name="T14" fmla="*/ 13 w 13"/>
                <a:gd name="T15" fmla="*/ 0 h 13"/>
                <a:gd name="T16" fmla="*/ 8 w 13"/>
                <a:gd name="T17" fmla="*/ 13 h 13"/>
                <a:gd name="T18" fmla="*/ 5 w 13"/>
                <a:gd name="T19" fmla="*/ 13 h 13"/>
                <a:gd name="T20" fmla="*/ 0 w 13"/>
                <a:gd name="T2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13">
                  <a:moveTo>
                    <a:pt x="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10"/>
                    <a:pt x="7" y="11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0"/>
                    <a:pt x="7" y="9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5" y="13"/>
                    <a:pt x="5" y="13"/>
                    <a:pt x="5" y="1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" name="Freeform 28">
              <a:extLst>
                <a:ext uri="{FF2B5EF4-FFF2-40B4-BE49-F238E27FC236}">
                  <a16:creationId xmlns:a16="http://schemas.microsoft.com/office/drawing/2014/main" id="{2E28D240-96FA-488D-AE54-8527ECEA293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689299" y="544849"/>
              <a:ext cx="4796" cy="45566"/>
            </a:xfrm>
            <a:custGeom>
              <a:avLst/>
              <a:gdLst>
                <a:gd name="T0" fmla="*/ 0 w 4"/>
                <a:gd name="T1" fmla="*/ 0 h 38"/>
                <a:gd name="T2" fmla="*/ 4 w 4"/>
                <a:gd name="T3" fmla="*/ 0 h 38"/>
                <a:gd name="T4" fmla="*/ 4 w 4"/>
                <a:gd name="T5" fmla="*/ 4 h 38"/>
                <a:gd name="T6" fmla="*/ 0 w 4"/>
                <a:gd name="T7" fmla="*/ 4 h 38"/>
                <a:gd name="T8" fmla="*/ 0 w 4"/>
                <a:gd name="T9" fmla="*/ 0 h 38"/>
                <a:gd name="T10" fmla="*/ 0 w 4"/>
                <a:gd name="T11" fmla="*/ 10 h 38"/>
                <a:gd name="T12" fmla="*/ 4 w 4"/>
                <a:gd name="T13" fmla="*/ 10 h 38"/>
                <a:gd name="T14" fmla="*/ 4 w 4"/>
                <a:gd name="T15" fmla="*/ 38 h 38"/>
                <a:gd name="T16" fmla="*/ 0 w 4"/>
                <a:gd name="T17" fmla="*/ 38 h 38"/>
                <a:gd name="T18" fmla="*/ 0 w 4"/>
                <a:gd name="T19" fmla="*/ 1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38">
                  <a:moveTo>
                    <a:pt x="0" y="0"/>
                  </a:moveTo>
                  <a:lnTo>
                    <a:pt x="4" y="0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0"/>
                  </a:lnTo>
                  <a:close/>
                  <a:moveTo>
                    <a:pt x="0" y="10"/>
                  </a:moveTo>
                  <a:lnTo>
                    <a:pt x="4" y="10"/>
                  </a:lnTo>
                  <a:lnTo>
                    <a:pt x="4" y="38"/>
                  </a:lnTo>
                  <a:lnTo>
                    <a:pt x="0" y="38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" name="Freeform 29">
              <a:extLst>
                <a:ext uri="{FF2B5EF4-FFF2-40B4-BE49-F238E27FC236}">
                  <a16:creationId xmlns:a16="http://schemas.microsoft.com/office/drawing/2014/main" id="{2B42A5AE-FB48-4CDE-890D-64F6CD3AD9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703688" y="556840"/>
              <a:ext cx="25181" cy="33575"/>
            </a:xfrm>
            <a:custGeom>
              <a:avLst/>
              <a:gdLst>
                <a:gd name="T0" fmla="*/ 1 w 10"/>
                <a:gd name="T1" fmla="*/ 10 h 13"/>
                <a:gd name="T2" fmla="*/ 5 w 10"/>
                <a:gd name="T3" fmla="*/ 11 h 13"/>
                <a:gd name="T4" fmla="*/ 7 w 10"/>
                <a:gd name="T5" fmla="*/ 10 h 13"/>
                <a:gd name="T6" fmla="*/ 0 w 10"/>
                <a:gd name="T7" fmla="*/ 3 h 13"/>
                <a:gd name="T8" fmla="*/ 5 w 10"/>
                <a:gd name="T9" fmla="*/ 0 h 13"/>
                <a:gd name="T10" fmla="*/ 9 w 10"/>
                <a:gd name="T11" fmla="*/ 1 h 13"/>
                <a:gd name="T12" fmla="*/ 8 w 10"/>
                <a:gd name="T13" fmla="*/ 3 h 13"/>
                <a:gd name="T14" fmla="*/ 5 w 10"/>
                <a:gd name="T15" fmla="*/ 2 h 13"/>
                <a:gd name="T16" fmla="*/ 3 w 10"/>
                <a:gd name="T17" fmla="*/ 3 h 13"/>
                <a:gd name="T18" fmla="*/ 10 w 10"/>
                <a:gd name="T19" fmla="*/ 10 h 13"/>
                <a:gd name="T20" fmla="*/ 5 w 10"/>
                <a:gd name="T21" fmla="*/ 13 h 13"/>
                <a:gd name="T22" fmla="*/ 0 w 10"/>
                <a:gd name="T23" fmla="*/ 12 h 13"/>
                <a:gd name="T24" fmla="*/ 1 w 10"/>
                <a:gd name="T25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3">
                  <a:moveTo>
                    <a:pt x="1" y="10"/>
                  </a:moveTo>
                  <a:cubicBezTo>
                    <a:pt x="1" y="10"/>
                    <a:pt x="3" y="11"/>
                    <a:pt x="5" y="11"/>
                  </a:cubicBezTo>
                  <a:cubicBezTo>
                    <a:pt x="6" y="11"/>
                    <a:pt x="7" y="11"/>
                    <a:pt x="7" y="10"/>
                  </a:cubicBezTo>
                  <a:cubicBezTo>
                    <a:pt x="7" y="7"/>
                    <a:pt x="0" y="8"/>
                    <a:pt x="0" y="3"/>
                  </a:cubicBezTo>
                  <a:cubicBezTo>
                    <a:pt x="0" y="1"/>
                    <a:pt x="3" y="0"/>
                    <a:pt x="5" y="0"/>
                  </a:cubicBezTo>
                  <a:cubicBezTo>
                    <a:pt x="8" y="0"/>
                    <a:pt x="9" y="1"/>
                    <a:pt x="9" y="1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7" y="2"/>
                    <a:pt x="5" y="2"/>
                  </a:cubicBezTo>
                  <a:cubicBezTo>
                    <a:pt x="4" y="2"/>
                    <a:pt x="3" y="2"/>
                    <a:pt x="3" y="3"/>
                  </a:cubicBezTo>
                  <a:cubicBezTo>
                    <a:pt x="3" y="6"/>
                    <a:pt x="10" y="5"/>
                    <a:pt x="10" y="10"/>
                  </a:cubicBezTo>
                  <a:cubicBezTo>
                    <a:pt x="10" y="12"/>
                    <a:pt x="8" y="13"/>
                    <a:pt x="5" y="13"/>
                  </a:cubicBezTo>
                  <a:cubicBezTo>
                    <a:pt x="2" y="13"/>
                    <a:pt x="0" y="12"/>
                    <a:pt x="0" y="12"/>
                  </a:cubicBezTo>
                  <a:lnTo>
                    <a:pt x="1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" name="Freeform 30">
              <a:extLst>
                <a:ext uri="{FF2B5EF4-FFF2-40B4-BE49-F238E27FC236}">
                  <a16:creationId xmlns:a16="http://schemas.microsoft.com/office/drawing/2014/main" id="{580BB270-1FCF-427D-871A-AC53EE90A4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734865" y="556840"/>
              <a:ext cx="32376" cy="33575"/>
            </a:xfrm>
            <a:custGeom>
              <a:avLst/>
              <a:gdLst>
                <a:gd name="T0" fmla="*/ 7 w 13"/>
                <a:gd name="T1" fmla="*/ 0 h 13"/>
                <a:gd name="T2" fmla="*/ 13 w 13"/>
                <a:gd name="T3" fmla="*/ 6 h 13"/>
                <a:gd name="T4" fmla="*/ 13 w 13"/>
                <a:gd name="T5" fmla="*/ 7 h 13"/>
                <a:gd name="T6" fmla="*/ 3 w 13"/>
                <a:gd name="T7" fmla="*/ 7 h 13"/>
                <a:gd name="T8" fmla="*/ 8 w 13"/>
                <a:gd name="T9" fmla="*/ 11 h 13"/>
                <a:gd name="T10" fmla="*/ 12 w 13"/>
                <a:gd name="T11" fmla="*/ 10 h 13"/>
                <a:gd name="T12" fmla="*/ 13 w 13"/>
                <a:gd name="T13" fmla="*/ 12 h 13"/>
                <a:gd name="T14" fmla="*/ 7 w 13"/>
                <a:gd name="T15" fmla="*/ 13 h 13"/>
                <a:gd name="T16" fmla="*/ 0 w 13"/>
                <a:gd name="T17" fmla="*/ 7 h 13"/>
                <a:gd name="T18" fmla="*/ 7 w 13"/>
                <a:gd name="T19" fmla="*/ 0 h 13"/>
                <a:gd name="T20" fmla="*/ 10 w 13"/>
                <a:gd name="T21" fmla="*/ 5 h 13"/>
                <a:gd name="T22" fmla="*/ 7 w 13"/>
                <a:gd name="T23" fmla="*/ 2 h 13"/>
                <a:gd name="T24" fmla="*/ 3 w 13"/>
                <a:gd name="T25" fmla="*/ 5 h 13"/>
                <a:gd name="T26" fmla="*/ 10 w 13"/>
                <a:gd name="T27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" h="13">
                  <a:moveTo>
                    <a:pt x="7" y="0"/>
                  </a:moveTo>
                  <a:cubicBezTo>
                    <a:pt x="11" y="0"/>
                    <a:pt x="13" y="2"/>
                    <a:pt x="13" y="6"/>
                  </a:cubicBezTo>
                  <a:cubicBezTo>
                    <a:pt x="13" y="6"/>
                    <a:pt x="13" y="7"/>
                    <a:pt x="1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10"/>
                    <a:pt x="5" y="11"/>
                    <a:pt x="8" y="11"/>
                  </a:cubicBezTo>
                  <a:cubicBezTo>
                    <a:pt x="10" y="11"/>
                    <a:pt x="12" y="10"/>
                    <a:pt x="12" y="1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3"/>
                    <a:pt x="7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2"/>
                    <a:pt x="3" y="0"/>
                    <a:pt x="7" y="0"/>
                  </a:cubicBezTo>
                  <a:close/>
                  <a:moveTo>
                    <a:pt x="10" y="5"/>
                  </a:moveTo>
                  <a:cubicBezTo>
                    <a:pt x="10" y="3"/>
                    <a:pt x="9" y="2"/>
                    <a:pt x="7" y="2"/>
                  </a:cubicBezTo>
                  <a:cubicBezTo>
                    <a:pt x="5" y="2"/>
                    <a:pt x="4" y="3"/>
                    <a:pt x="3" y="5"/>
                  </a:cubicBezTo>
                  <a:lnTo>
                    <a:pt x="1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" name="Freeform 31">
              <a:extLst>
                <a:ext uri="{FF2B5EF4-FFF2-40B4-BE49-F238E27FC236}">
                  <a16:creationId xmlns:a16="http://schemas.microsoft.com/office/drawing/2014/main" id="{181B01E3-77CC-4FD9-AE74-D269459266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774436" y="556840"/>
              <a:ext cx="29978" cy="33575"/>
            </a:xfrm>
            <a:custGeom>
              <a:avLst/>
              <a:gdLst>
                <a:gd name="T0" fmla="*/ 0 w 12"/>
                <a:gd name="T1" fmla="*/ 0 h 13"/>
                <a:gd name="T2" fmla="*/ 3 w 12"/>
                <a:gd name="T3" fmla="*/ 0 h 13"/>
                <a:gd name="T4" fmla="*/ 3 w 12"/>
                <a:gd name="T5" fmla="*/ 8 h 13"/>
                <a:gd name="T6" fmla="*/ 5 w 12"/>
                <a:gd name="T7" fmla="*/ 11 h 13"/>
                <a:gd name="T8" fmla="*/ 10 w 12"/>
                <a:gd name="T9" fmla="*/ 6 h 13"/>
                <a:gd name="T10" fmla="*/ 10 w 12"/>
                <a:gd name="T11" fmla="*/ 0 h 13"/>
                <a:gd name="T12" fmla="*/ 12 w 12"/>
                <a:gd name="T13" fmla="*/ 0 h 13"/>
                <a:gd name="T14" fmla="*/ 12 w 12"/>
                <a:gd name="T15" fmla="*/ 13 h 13"/>
                <a:gd name="T16" fmla="*/ 10 w 12"/>
                <a:gd name="T17" fmla="*/ 13 h 13"/>
                <a:gd name="T18" fmla="*/ 10 w 12"/>
                <a:gd name="T19" fmla="*/ 11 h 13"/>
                <a:gd name="T20" fmla="*/ 10 w 12"/>
                <a:gd name="T21" fmla="*/ 10 h 13"/>
                <a:gd name="T22" fmla="*/ 10 w 12"/>
                <a:gd name="T23" fmla="*/ 10 h 13"/>
                <a:gd name="T24" fmla="*/ 5 w 12"/>
                <a:gd name="T25" fmla="*/ 13 h 13"/>
                <a:gd name="T26" fmla="*/ 0 w 12"/>
                <a:gd name="T27" fmla="*/ 8 h 13"/>
                <a:gd name="T28" fmla="*/ 0 w 12"/>
                <a:gd name="T2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" h="13">
                  <a:moveTo>
                    <a:pt x="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10"/>
                    <a:pt x="3" y="11"/>
                    <a:pt x="5" y="11"/>
                  </a:cubicBezTo>
                  <a:cubicBezTo>
                    <a:pt x="8" y="11"/>
                    <a:pt x="10" y="9"/>
                    <a:pt x="10" y="6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9" y="12"/>
                    <a:pt x="7" y="13"/>
                    <a:pt x="5" y="13"/>
                  </a:cubicBezTo>
                  <a:cubicBezTo>
                    <a:pt x="2" y="13"/>
                    <a:pt x="0" y="12"/>
                    <a:pt x="0" y="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" name="Freeform 32">
              <a:extLst>
                <a:ext uri="{FF2B5EF4-FFF2-40B4-BE49-F238E27FC236}">
                  <a16:creationId xmlns:a16="http://schemas.microsoft.com/office/drawing/2014/main" id="{B0278FAB-42FB-43A1-B2DE-9640F38FA3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17604" y="556840"/>
              <a:ext cx="17987" cy="33575"/>
            </a:xfrm>
            <a:custGeom>
              <a:avLst/>
              <a:gdLst>
                <a:gd name="T0" fmla="*/ 0 w 7"/>
                <a:gd name="T1" fmla="*/ 0 h 13"/>
                <a:gd name="T2" fmla="*/ 2 w 7"/>
                <a:gd name="T3" fmla="*/ 0 h 13"/>
                <a:gd name="T4" fmla="*/ 2 w 7"/>
                <a:gd name="T5" fmla="*/ 2 h 13"/>
                <a:gd name="T6" fmla="*/ 2 w 7"/>
                <a:gd name="T7" fmla="*/ 3 h 13"/>
                <a:gd name="T8" fmla="*/ 2 w 7"/>
                <a:gd name="T9" fmla="*/ 3 h 13"/>
                <a:gd name="T10" fmla="*/ 6 w 7"/>
                <a:gd name="T11" fmla="*/ 0 h 13"/>
                <a:gd name="T12" fmla="*/ 7 w 7"/>
                <a:gd name="T13" fmla="*/ 0 h 13"/>
                <a:gd name="T14" fmla="*/ 7 w 7"/>
                <a:gd name="T15" fmla="*/ 2 h 13"/>
                <a:gd name="T16" fmla="*/ 6 w 7"/>
                <a:gd name="T17" fmla="*/ 2 h 13"/>
                <a:gd name="T18" fmla="*/ 3 w 7"/>
                <a:gd name="T19" fmla="*/ 5 h 13"/>
                <a:gd name="T20" fmla="*/ 2 w 7"/>
                <a:gd name="T21" fmla="*/ 8 h 13"/>
                <a:gd name="T22" fmla="*/ 2 w 7"/>
                <a:gd name="T23" fmla="*/ 13 h 13"/>
                <a:gd name="T24" fmla="*/ 0 w 7"/>
                <a:gd name="T25" fmla="*/ 13 h 13"/>
                <a:gd name="T26" fmla="*/ 0 w 7"/>
                <a:gd name="T2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13">
                  <a:moveTo>
                    <a:pt x="0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1"/>
                    <a:pt x="4" y="0"/>
                    <a:pt x="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6" y="2"/>
                  </a:cubicBezTo>
                  <a:cubicBezTo>
                    <a:pt x="5" y="2"/>
                    <a:pt x="3" y="3"/>
                    <a:pt x="3" y="5"/>
                  </a:cubicBezTo>
                  <a:cubicBezTo>
                    <a:pt x="2" y="6"/>
                    <a:pt x="2" y="7"/>
                    <a:pt x="2" y="8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0" y="13"/>
                    <a:pt x="0" y="13"/>
                    <a:pt x="0" y="1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" name="Freeform 33">
              <a:extLst>
                <a:ext uri="{FF2B5EF4-FFF2-40B4-BE49-F238E27FC236}">
                  <a16:creationId xmlns:a16="http://schemas.microsoft.com/office/drawing/2014/main" id="{84BC29ED-19B0-45C9-87BF-467CCD0D1A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40387" y="556840"/>
              <a:ext cx="25181" cy="33575"/>
            </a:xfrm>
            <a:custGeom>
              <a:avLst/>
              <a:gdLst>
                <a:gd name="T0" fmla="*/ 1 w 10"/>
                <a:gd name="T1" fmla="*/ 10 h 13"/>
                <a:gd name="T2" fmla="*/ 5 w 10"/>
                <a:gd name="T3" fmla="*/ 11 h 13"/>
                <a:gd name="T4" fmla="*/ 7 w 10"/>
                <a:gd name="T5" fmla="*/ 10 h 13"/>
                <a:gd name="T6" fmla="*/ 1 w 10"/>
                <a:gd name="T7" fmla="*/ 3 h 13"/>
                <a:gd name="T8" fmla="*/ 5 w 10"/>
                <a:gd name="T9" fmla="*/ 0 h 13"/>
                <a:gd name="T10" fmla="*/ 10 w 10"/>
                <a:gd name="T11" fmla="*/ 1 h 13"/>
                <a:gd name="T12" fmla="*/ 9 w 10"/>
                <a:gd name="T13" fmla="*/ 3 h 13"/>
                <a:gd name="T14" fmla="*/ 5 w 10"/>
                <a:gd name="T15" fmla="*/ 2 h 13"/>
                <a:gd name="T16" fmla="*/ 3 w 10"/>
                <a:gd name="T17" fmla="*/ 3 h 13"/>
                <a:gd name="T18" fmla="*/ 10 w 10"/>
                <a:gd name="T19" fmla="*/ 10 h 13"/>
                <a:gd name="T20" fmla="*/ 5 w 10"/>
                <a:gd name="T21" fmla="*/ 13 h 13"/>
                <a:gd name="T22" fmla="*/ 0 w 10"/>
                <a:gd name="T23" fmla="*/ 12 h 13"/>
                <a:gd name="T24" fmla="*/ 1 w 10"/>
                <a:gd name="T25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3">
                  <a:moveTo>
                    <a:pt x="1" y="10"/>
                  </a:moveTo>
                  <a:cubicBezTo>
                    <a:pt x="1" y="10"/>
                    <a:pt x="3" y="11"/>
                    <a:pt x="5" y="11"/>
                  </a:cubicBezTo>
                  <a:cubicBezTo>
                    <a:pt x="6" y="11"/>
                    <a:pt x="7" y="11"/>
                    <a:pt x="7" y="10"/>
                  </a:cubicBezTo>
                  <a:cubicBezTo>
                    <a:pt x="7" y="7"/>
                    <a:pt x="1" y="8"/>
                    <a:pt x="1" y="3"/>
                  </a:cubicBezTo>
                  <a:cubicBezTo>
                    <a:pt x="1" y="1"/>
                    <a:pt x="3" y="0"/>
                    <a:pt x="5" y="0"/>
                  </a:cubicBezTo>
                  <a:cubicBezTo>
                    <a:pt x="8" y="0"/>
                    <a:pt x="10" y="1"/>
                    <a:pt x="10" y="1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7" y="2"/>
                    <a:pt x="5" y="2"/>
                  </a:cubicBezTo>
                  <a:cubicBezTo>
                    <a:pt x="4" y="2"/>
                    <a:pt x="3" y="2"/>
                    <a:pt x="3" y="3"/>
                  </a:cubicBezTo>
                  <a:cubicBezTo>
                    <a:pt x="3" y="6"/>
                    <a:pt x="10" y="5"/>
                    <a:pt x="10" y="10"/>
                  </a:cubicBezTo>
                  <a:cubicBezTo>
                    <a:pt x="10" y="12"/>
                    <a:pt x="8" y="13"/>
                    <a:pt x="5" y="13"/>
                  </a:cubicBezTo>
                  <a:cubicBezTo>
                    <a:pt x="2" y="13"/>
                    <a:pt x="0" y="12"/>
                    <a:pt x="0" y="12"/>
                  </a:cubicBezTo>
                  <a:lnTo>
                    <a:pt x="1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61242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5E-6 1.11111E-6 L 5E-6 -0.01875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4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1000"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Koff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2500" fill="hold"/>
                                        <p:tgtEl>
                                          <p:spTgt spid="119"/>
                                        </p:tgtEl>
                                      </p:cBhvr>
                                      <p:by x="25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xit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Motion origin="layout" path="M 4.58333E-6 7.40741E-7 L 4.58333E-6 0.18287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14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3650"/>
                                  </p:stCondLst>
                                  <p:childTnLst>
                                    <p:animMotion origin="layout" path="M 3.33333E-6 3.7037E-7 L 3.33333E-6 0.17014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9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" presetClass="exit" presetSubtype="1" repeatCount="indefinite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6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6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6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2" presetClass="exit" presetSubtype="1" repeatCount="indefinite" accel="10000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7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accel="10000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21600000">
                                      <p:cBhvr>
                                        <p:cTn id="33" dur="7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" presetClass="exit" presetSubtype="1" repeatCount="indefinite" ac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6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6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6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accel="10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39" dur="6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2" presetClass="exit" presetSubtype="1" repeatCount="indefinite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8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8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8" presetClass="emph" presetSubtype="0" repeatCount="indefinite" ac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21600000">
                                      <p:cBhvr>
                                        <p:cTn id="45" dur="8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2" presetClass="exit" presetSubtype="1" repeatCount="indefinite" accel="10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7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7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indefinite" accel="100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21600000">
                                      <p:cBhvr>
                                        <p:cTn id="51" dur="7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2" presetClass="exit" presetSubtype="1" repeatCount="indefinite" ac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7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7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8" presetClass="emph" presetSubtype="0" repeatCount="indefinite" ac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21600000">
                                      <p:cBhvr>
                                        <p:cTn id="57" dur="7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2" presetClass="exit" presetSubtype="1" repeatCount="indefinite" accel="10000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8" presetClass="emph" presetSubtype="0" repeatCount="indefinite" accel="10000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-21600000">
                                      <p:cBhvr>
                                        <p:cTn id="63" dur="5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2" presetClass="exit" presetSubtype="1" repeatCount="indefinite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8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8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8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8" presetClass="emph" presetSubtype="0" repeatCount="indefinite" ac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69" dur="8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3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Afbeelding 78">
            <a:extLst>
              <a:ext uri="{FF2B5EF4-FFF2-40B4-BE49-F238E27FC236}">
                <a16:creationId xmlns:a16="http://schemas.microsoft.com/office/drawing/2014/main" id="{23CDBA83-F9A8-4782-8700-A3663AFDF3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0" name="Ovaal 79">
            <a:extLst>
              <a:ext uri="{FF2B5EF4-FFF2-40B4-BE49-F238E27FC236}">
                <a16:creationId xmlns:a16="http://schemas.microsoft.com/office/drawing/2014/main" id="{27E1E501-62B6-49F9-B4E5-02E517E380BE}"/>
              </a:ext>
            </a:extLst>
          </p:cNvPr>
          <p:cNvSpPr/>
          <p:nvPr userDrawn="1"/>
        </p:nvSpPr>
        <p:spPr>
          <a:xfrm>
            <a:off x="5476875" y="5627168"/>
            <a:ext cx="2038350" cy="457200"/>
          </a:xfrm>
          <a:prstGeom prst="ellipse">
            <a:avLst/>
          </a:prstGeom>
          <a:solidFill>
            <a:srgbClr val="43382F">
              <a:alpha val="33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1" name="Afbeelding 80">
            <a:extLst>
              <a:ext uri="{FF2B5EF4-FFF2-40B4-BE49-F238E27FC236}">
                <a16:creationId xmlns:a16="http://schemas.microsoft.com/office/drawing/2014/main" id="{0823477F-A726-44B5-81C9-C20AE5FEC9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8811" y="1900172"/>
            <a:ext cx="2299484" cy="4216400"/>
          </a:xfrm>
          <a:prstGeom prst="rect">
            <a:avLst/>
          </a:prstGeom>
        </p:spPr>
      </p:pic>
      <p:pic>
        <p:nvPicPr>
          <p:cNvPr id="82" name="Afbeelding 81">
            <a:extLst>
              <a:ext uri="{FF2B5EF4-FFF2-40B4-BE49-F238E27FC236}">
                <a16:creationId xmlns:a16="http://schemas.microsoft.com/office/drawing/2014/main" id="{1A62C54D-EC31-4110-A5A0-82217E2A23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762625" y="2298701"/>
            <a:ext cx="1477044" cy="3518968"/>
          </a:xfrm>
          <a:prstGeom prst="flowChartManualOperation">
            <a:avLst/>
          </a:prstGeom>
        </p:spPr>
      </p:pic>
      <p:sp>
        <p:nvSpPr>
          <p:cNvPr id="83" name="Ovaal 82">
            <a:extLst>
              <a:ext uri="{FF2B5EF4-FFF2-40B4-BE49-F238E27FC236}">
                <a16:creationId xmlns:a16="http://schemas.microsoft.com/office/drawing/2014/main" id="{5C967705-35AF-4403-92F6-8E019334BF0E}"/>
              </a:ext>
            </a:extLst>
          </p:cNvPr>
          <p:cNvSpPr/>
          <p:nvPr userDrawn="1"/>
        </p:nvSpPr>
        <p:spPr>
          <a:xfrm>
            <a:off x="5981284" y="5588614"/>
            <a:ext cx="130910" cy="130904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Ovaal 83">
            <a:extLst>
              <a:ext uri="{FF2B5EF4-FFF2-40B4-BE49-F238E27FC236}">
                <a16:creationId xmlns:a16="http://schemas.microsoft.com/office/drawing/2014/main" id="{8684B70C-76FE-422B-ABD3-067E8853DBB9}"/>
              </a:ext>
            </a:extLst>
          </p:cNvPr>
          <p:cNvSpPr/>
          <p:nvPr userDrawn="1"/>
        </p:nvSpPr>
        <p:spPr>
          <a:xfrm>
            <a:off x="6105795" y="5604716"/>
            <a:ext cx="130910" cy="130904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Ovaal 84">
            <a:extLst>
              <a:ext uri="{FF2B5EF4-FFF2-40B4-BE49-F238E27FC236}">
                <a16:creationId xmlns:a16="http://schemas.microsoft.com/office/drawing/2014/main" id="{97F77EB7-13AB-4536-9729-CB72197B5F2E}"/>
              </a:ext>
            </a:extLst>
          </p:cNvPr>
          <p:cNvSpPr/>
          <p:nvPr userDrawn="1"/>
        </p:nvSpPr>
        <p:spPr>
          <a:xfrm>
            <a:off x="6252563" y="5620818"/>
            <a:ext cx="130910" cy="130904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Ovaal 85">
            <a:extLst>
              <a:ext uri="{FF2B5EF4-FFF2-40B4-BE49-F238E27FC236}">
                <a16:creationId xmlns:a16="http://schemas.microsoft.com/office/drawing/2014/main" id="{F9A7DC1A-A6CD-413C-B579-3E473AA0BCB2}"/>
              </a:ext>
            </a:extLst>
          </p:cNvPr>
          <p:cNvSpPr/>
          <p:nvPr userDrawn="1"/>
        </p:nvSpPr>
        <p:spPr>
          <a:xfrm>
            <a:off x="6404773" y="5620818"/>
            <a:ext cx="130910" cy="130904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Ovaal 86">
            <a:extLst>
              <a:ext uri="{FF2B5EF4-FFF2-40B4-BE49-F238E27FC236}">
                <a16:creationId xmlns:a16="http://schemas.microsoft.com/office/drawing/2014/main" id="{FCE07AB5-74C8-4984-95B9-7BF7BE02C76D}"/>
              </a:ext>
            </a:extLst>
          </p:cNvPr>
          <p:cNvSpPr/>
          <p:nvPr userDrawn="1"/>
        </p:nvSpPr>
        <p:spPr>
          <a:xfrm>
            <a:off x="6574716" y="5620818"/>
            <a:ext cx="130910" cy="130904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Ovaal 87">
            <a:extLst>
              <a:ext uri="{FF2B5EF4-FFF2-40B4-BE49-F238E27FC236}">
                <a16:creationId xmlns:a16="http://schemas.microsoft.com/office/drawing/2014/main" id="{0B15DEF4-43C3-4BA8-87FB-EB00BE132FC0}"/>
              </a:ext>
            </a:extLst>
          </p:cNvPr>
          <p:cNvSpPr/>
          <p:nvPr userDrawn="1"/>
        </p:nvSpPr>
        <p:spPr>
          <a:xfrm>
            <a:off x="6725622" y="5600520"/>
            <a:ext cx="130910" cy="130904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Ovaal 88">
            <a:extLst>
              <a:ext uri="{FF2B5EF4-FFF2-40B4-BE49-F238E27FC236}">
                <a16:creationId xmlns:a16="http://schemas.microsoft.com/office/drawing/2014/main" id="{473BE5E6-4B69-4B23-86FC-492582484F78}"/>
              </a:ext>
            </a:extLst>
          </p:cNvPr>
          <p:cNvSpPr/>
          <p:nvPr userDrawn="1"/>
        </p:nvSpPr>
        <p:spPr>
          <a:xfrm>
            <a:off x="6855437" y="5583851"/>
            <a:ext cx="130910" cy="130904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0" name="Afbeelding 89">
            <a:extLst>
              <a:ext uri="{FF2B5EF4-FFF2-40B4-BE49-F238E27FC236}">
                <a16:creationId xmlns:a16="http://schemas.microsoft.com/office/drawing/2014/main" id="{A20DB893-F81F-41ED-9DC8-C2725BD1DE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4284" y="1125538"/>
            <a:ext cx="2831941" cy="5732462"/>
          </a:xfrm>
          <a:prstGeom prst="rect">
            <a:avLst/>
          </a:prstGeom>
        </p:spPr>
      </p:pic>
      <p:sp>
        <p:nvSpPr>
          <p:cNvPr id="91" name="-">
            <a:extLst>
              <a:ext uri="{FF2B5EF4-FFF2-40B4-BE49-F238E27FC236}">
                <a16:creationId xmlns:a16="http://schemas.microsoft.com/office/drawing/2014/main" id="{319D1121-A8A5-4F04-A263-75A240AE9246}"/>
              </a:ext>
            </a:extLst>
          </p:cNvPr>
          <p:cNvSpPr/>
          <p:nvPr userDrawn="1"/>
        </p:nvSpPr>
        <p:spPr>
          <a:xfrm>
            <a:off x="0" y="-1"/>
            <a:ext cx="12192000" cy="1900173"/>
          </a:xfrm>
          <a:prstGeom prst="rect">
            <a:avLst/>
          </a:prstGeom>
          <a:gradFill>
            <a:gsLst>
              <a:gs pos="0">
                <a:srgbClr val="374157">
                  <a:alpha val="34902"/>
                </a:srgbClr>
              </a:gs>
              <a:gs pos="100000">
                <a:srgbClr val="284E44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92" name="Ovaal 91">
            <a:extLst>
              <a:ext uri="{FF2B5EF4-FFF2-40B4-BE49-F238E27FC236}">
                <a16:creationId xmlns:a16="http://schemas.microsoft.com/office/drawing/2014/main" id="{A93B7058-DF1B-4242-ABF4-973497CDEA87}"/>
              </a:ext>
            </a:extLst>
          </p:cNvPr>
          <p:cNvSpPr/>
          <p:nvPr userDrawn="1"/>
        </p:nvSpPr>
        <p:spPr>
          <a:xfrm>
            <a:off x="5162550" y="5196436"/>
            <a:ext cx="2603500" cy="1280564"/>
          </a:xfrm>
          <a:prstGeom prst="ellipse">
            <a:avLst/>
          </a:prstGeom>
          <a:solidFill>
            <a:schemeClr val="tx1">
              <a:alpha val="37000"/>
            </a:schemeClr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al 92">
            <a:extLst>
              <a:ext uri="{FF2B5EF4-FFF2-40B4-BE49-F238E27FC236}">
                <a16:creationId xmlns:a16="http://schemas.microsoft.com/office/drawing/2014/main" id="{32A62228-59E5-4FB4-8F64-A9EE169358EC}"/>
              </a:ext>
            </a:extLst>
          </p:cNvPr>
          <p:cNvSpPr/>
          <p:nvPr userDrawn="1"/>
        </p:nvSpPr>
        <p:spPr>
          <a:xfrm>
            <a:off x="7392214" y="5618606"/>
            <a:ext cx="2475686" cy="457200"/>
          </a:xfrm>
          <a:prstGeom prst="ellipse">
            <a:avLst/>
          </a:prstGeom>
          <a:solidFill>
            <a:srgbClr val="43382F">
              <a:alpha val="33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4" name="Afbeelding 93">
            <a:extLst>
              <a:ext uri="{FF2B5EF4-FFF2-40B4-BE49-F238E27FC236}">
                <a16:creationId xmlns:a16="http://schemas.microsoft.com/office/drawing/2014/main" id="{D2D86997-A361-45BC-AC77-FF99EF84D7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300000">
            <a:off x="8940800" y="2555399"/>
            <a:ext cx="707028" cy="746600"/>
          </a:xfrm>
          <a:prstGeom prst="rect">
            <a:avLst/>
          </a:prstGeom>
        </p:spPr>
      </p:pic>
      <p:pic>
        <p:nvPicPr>
          <p:cNvPr id="95" name="Afbeelding 94">
            <a:extLst>
              <a:ext uri="{FF2B5EF4-FFF2-40B4-BE49-F238E27FC236}">
                <a16:creationId xmlns:a16="http://schemas.microsoft.com/office/drawing/2014/main" id="{E18A678D-F738-4945-9292-FF1AF69EF4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235"/>
          <a:stretch/>
        </p:blipFill>
        <p:spPr>
          <a:xfrm rot="6300000">
            <a:off x="8312449" y="2624934"/>
            <a:ext cx="707028" cy="722127"/>
          </a:xfrm>
          <a:prstGeom prst="rect">
            <a:avLst/>
          </a:prstGeom>
        </p:spPr>
      </p:pic>
      <p:pic>
        <p:nvPicPr>
          <p:cNvPr id="96" name="Afbeelding 95">
            <a:extLst>
              <a:ext uri="{FF2B5EF4-FFF2-40B4-BE49-F238E27FC236}">
                <a16:creationId xmlns:a16="http://schemas.microsoft.com/office/drawing/2014/main" id="{EFC77FBF-ADC5-488E-9383-A0C9D54638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300000">
            <a:off x="7745413" y="2714624"/>
            <a:ext cx="707028" cy="546100"/>
          </a:xfrm>
          <a:prstGeom prst="rect">
            <a:avLst/>
          </a:prstGeom>
        </p:spPr>
      </p:pic>
      <p:pic>
        <p:nvPicPr>
          <p:cNvPr id="97" name="Afbeelding 96">
            <a:extLst>
              <a:ext uri="{FF2B5EF4-FFF2-40B4-BE49-F238E27FC236}">
                <a16:creationId xmlns:a16="http://schemas.microsoft.com/office/drawing/2014/main" id="{A558ED2D-14FC-497C-B44E-320503561B9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4281" y="2024506"/>
            <a:ext cx="2156459" cy="4234180"/>
          </a:xfrm>
          <a:prstGeom prst="roundRect">
            <a:avLst>
              <a:gd name="adj" fmla="val 36797"/>
            </a:avLst>
          </a:prstGeom>
        </p:spPr>
      </p:pic>
      <p:pic>
        <p:nvPicPr>
          <p:cNvPr id="98" name="Afbeelding 97">
            <a:extLst>
              <a:ext uri="{FF2B5EF4-FFF2-40B4-BE49-F238E27FC236}">
                <a16:creationId xmlns:a16="http://schemas.microsoft.com/office/drawing/2014/main" id="{BC5C7597-C428-4D4C-844D-3588822266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6800" y="0"/>
            <a:ext cx="2667000" cy="6858000"/>
          </a:xfrm>
          <a:prstGeom prst="rect">
            <a:avLst/>
          </a:prstGeom>
        </p:spPr>
      </p:pic>
      <p:pic>
        <p:nvPicPr>
          <p:cNvPr id="99" name="Afbeelding 98">
            <a:extLst>
              <a:ext uri="{FF2B5EF4-FFF2-40B4-BE49-F238E27FC236}">
                <a16:creationId xmlns:a16="http://schemas.microsoft.com/office/drawing/2014/main" id="{028C9977-2395-46E1-B0EE-92BB67EB791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0023" y="384630"/>
            <a:ext cx="3281019" cy="601617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0" name="Ovaal 99">
            <a:extLst>
              <a:ext uri="{FF2B5EF4-FFF2-40B4-BE49-F238E27FC236}">
                <a16:creationId xmlns:a16="http://schemas.microsoft.com/office/drawing/2014/main" id="{4B85BCD2-7F87-4F06-804C-431D1D4A2F8F}"/>
              </a:ext>
            </a:extLst>
          </p:cNvPr>
          <p:cNvSpPr/>
          <p:nvPr userDrawn="1"/>
        </p:nvSpPr>
        <p:spPr>
          <a:xfrm>
            <a:off x="6981998" y="5359400"/>
            <a:ext cx="3330402" cy="1086464"/>
          </a:xfrm>
          <a:prstGeom prst="ellipse">
            <a:avLst/>
          </a:prstGeom>
          <a:solidFill>
            <a:schemeClr val="tx1">
              <a:alpha val="37000"/>
            </a:schemeClr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-">
            <a:extLst>
              <a:ext uri="{FF2B5EF4-FFF2-40B4-BE49-F238E27FC236}">
                <a16:creationId xmlns:a16="http://schemas.microsoft.com/office/drawing/2014/main" id="{2ECDEA61-10A6-4AB6-AD3E-6CD97F59C468}"/>
              </a:ext>
            </a:extLst>
          </p:cNvPr>
          <p:cNvSpPr/>
          <p:nvPr userDrawn="1"/>
        </p:nvSpPr>
        <p:spPr>
          <a:xfrm rot="16200000">
            <a:off x="-1281112" y="1281113"/>
            <a:ext cx="6858000" cy="4295774"/>
          </a:xfrm>
          <a:prstGeom prst="rect">
            <a:avLst/>
          </a:prstGeom>
          <a:gradFill>
            <a:gsLst>
              <a:gs pos="0">
                <a:srgbClr val="374157">
                  <a:alpha val="34902"/>
                </a:srgbClr>
              </a:gs>
              <a:gs pos="100000">
                <a:srgbClr val="284E44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EF0B2417-3E2F-4C2C-B037-834664D62614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854" y="7075"/>
            <a:ext cx="12192000" cy="6851148"/>
          </a:xfrm>
          <a:prstGeom prst="rect">
            <a:avLst/>
          </a:prstGeom>
        </p:spPr>
      </p:pic>
      <p:sp>
        <p:nvSpPr>
          <p:cNvPr id="111" name="-" hidden="1"/>
          <p:cNvSpPr/>
          <p:nvPr userDrawn="1"/>
        </p:nvSpPr>
        <p:spPr>
          <a:xfrm>
            <a:off x="0" y="-1"/>
            <a:ext cx="12192000" cy="3746897"/>
          </a:xfrm>
          <a:prstGeom prst="rect">
            <a:avLst/>
          </a:prstGeom>
          <a:gradFill>
            <a:gsLst>
              <a:gs pos="0">
                <a:srgbClr val="374157">
                  <a:alpha val="34902"/>
                </a:srgbClr>
              </a:gs>
              <a:gs pos="100000">
                <a:srgbClr val="284E44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12" name="-" hidden="1"/>
          <p:cNvSpPr/>
          <p:nvPr userDrawn="1"/>
        </p:nvSpPr>
        <p:spPr>
          <a:xfrm>
            <a:off x="2628899" y="4768849"/>
            <a:ext cx="9410701" cy="2193925"/>
          </a:xfrm>
          <a:custGeom>
            <a:avLst/>
            <a:gdLst>
              <a:gd name="connsiteX0" fmla="*/ 38100 w 7950200"/>
              <a:gd name="connsiteY0" fmla="*/ 685800 h 1638300"/>
              <a:gd name="connsiteX1" fmla="*/ 0 w 7950200"/>
              <a:gd name="connsiteY1" fmla="*/ 1168400 h 1638300"/>
              <a:gd name="connsiteX2" fmla="*/ 2768600 w 7950200"/>
              <a:gd name="connsiteY2" fmla="*/ 1638300 h 1638300"/>
              <a:gd name="connsiteX3" fmla="*/ 2971800 w 7950200"/>
              <a:gd name="connsiteY3" fmla="*/ 1625600 h 1638300"/>
              <a:gd name="connsiteX4" fmla="*/ 3149600 w 7950200"/>
              <a:gd name="connsiteY4" fmla="*/ 1549400 h 1638300"/>
              <a:gd name="connsiteX5" fmla="*/ 3149600 w 7950200"/>
              <a:gd name="connsiteY5" fmla="*/ 1054100 h 1638300"/>
              <a:gd name="connsiteX6" fmla="*/ 7708900 w 7950200"/>
              <a:gd name="connsiteY6" fmla="*/ 495300 h 1638300"/>
              <a:gd name="connsiteX7" fmla="*/ 7950200 w 7950200"/>
              <a:gd name="connsiteY7" fmla="*/ 469900 h 1638300"/>
              <a:gd name="connsiteX8" fmla="*/ 7823200 w 7950200"/>
              <a:gd name="connsiteY8" fmla="*/ 279400 h 1638300"/>
              <a:gd name="connsiteX9" fmla="*/ 7531100 w 7950200"/>
              <a:gd name="connsiteY9" fmla="*/ 127000 h 1638300"/>
              <a:gd name="connsiteX10" fmla="*/ 3022600 w 7950200"/>
              <a:gd name="connsiteY10" fmla="*/ 0 h 1638300"/>
              <a:gd name="connsiteX11" fmla="*/ 12700 w 7950200"/>
              <a:gd name="connsiteY11" fmla="*/ 12700 h 1638300"/>
              <a:gd name="connsiteX12" fmla="*/ 50800 w 7950200"/>
              <a:gd name="connsiteY12" fmla="*/ 774700 h 1638300"/>
              <a:gd name="connsiteX13" fmla="*/ 76200 w 7950200"/>
              <a:gd name="connsiteY13" fmla="*/ 736600 h 1638300"/>
              <a:gd name="connsiteX14" fmla="*/ 76200 w 7950200"/>
              <a:gd name="connsiteY14" fmla="*/ 635000 h 1638300"/>
              <a:gd name="connsiteX15" fmla="*/ 38100 w 7950200"/>
              <a:gd name="connsiteY15" fmla="*/ 6858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50200" h="1638300">
                <a:moveTo>
                  <a:pt x="38100" y="685800"/>
                </a:moveTo>
                <a:lnTo>
                  <a:pt x="0" y="1168400"/>
                </a:lnTo>
                <a:lnTo>
                  <a:pt x="2768600" y="1638300"/>
                </a:lnTo>
                <a:lnTo>
                  <a:pt x="2971800" y="1625600"/>
                </a:lnTo>
                <a:lnTo>
                  <a:pt x="3149600" y="1549400"/>
                </a:lnTo>
                <a:lnTo>
                  <a:pt x="3149600" y="1054100"/>
                </a:lnTo>
                <a:lnTo>
                  <a:pt x="7708900" y="495300"/>
                </a:lnTo>
                <a:lnTo>
                  <a:pt x="7950200" y="469900"/>
                </a:lnTo>
                <a:lnTo>
                  <a:pt x="7823200" y="279400"/>
                </a:lnTo>
                <a:lnTo>
                  <a:pt x="7531100" y="127000"/>
                </a:lnTo>
                <a:lnTo>
                  <a:pt x="3022600" y="0"/>
                </a:lnTo>
                <a:lnTo>
                  <a:pt x="12700" y="12700"/>
                </a:lnTo>
                <a:lnTo>
                  <a:pt x="50800" y="774700"/>
                </a:lnTo>
                <a:lnTo>
                  <a:pt x="76200" y="736600"/>
                </a:lnTo>
                <a:lnTo>
                  <a:pt x="76200" y="635000"/>
                </a:lnTo>
                <a:lnTo>
                  <a:pt x="38100" y="6858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48000"/>
            </a:schemeClr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13" name="-" hidden="1"/>
          <p:cNvSpPr/>
          <p:nvPr userDrawn="1"/>
        </p:nvSpPr>
        <p:spPr>
          <a:xfrm>
            <a:off x="3067050" y="1857375"/>
            <a:ext cx="2943225" cy="4286250"/>
          </a:xfrm>
          <a:custGeom>
            <a:avLst/>
            <a:gdLst>
              <a:gd name="connsiteX0" fmla="*/ 304800 w 2943225"/>
              <a:gd name="connsiteY0" fmla="*/ 0 h 4286250"/>
              <a:gd name="connsiteX1" fmla="*/ 0 w 2943225"/>
              <a:gd name="connsiteY1" fmla="*/ 3848100 h 4286250"/>
              <a:gd name="connsiteX2" fmla="*/ 2657475 w 2943225"/>
              <a:gd name="connsiteY2" fmla="*/ 4286250 h 4286250"/>
              <a:gd name="connsiteX3" fmla="*/ 2943225 w 2943225"/>
              <a:gd name="connsiteY3" fmla="*/ 95250 h 4286250"/>
              <a:gd name="connsiteX4" fmla="*/ 304800 w 2943225"/>
              <a:gd name="connsiteY4" fmla="*/ 0 h 428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3225" h="4286250">
                <a:moveTo>
                  <a:pt x="304800" y="0"/>
                </a:moveTo>
                <a:lnTo>
                  <a:pt x="0" y="3848100"/>
                </a:lnTo>
                <a:lnTo>
                  <a:pt x="2657475" y="4286250"/>
                </a:lnTo>
                <a:lnTo>
                  <a:pt x="2943225" y="95250"/>
                </a:lnTo>
                <a:lnTo>
                  <a:pt x="3048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14-2-2024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AFSLUITING 2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98500" y="741500"/>
            <a:ext cx="10775070" cy="4904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here</a:t>
            </a:r>
          </a:p>
        </p:txBody>
      </p:sp>
      <p:sp>
        <p:nvSpPr>
          <p:cNvPr id="76" name="Tijdelijke aanduiding voor tekst 9">
            <a:extLst>
              <a:ext uri="{FF2B5EF4-FFF2-40B4-BE49-F238E27FC236}">
                <a16:creationId xmlns:a16="http://schemas.microsoft.com/office/drawing/2014/main" id="{4BCE4795-539A-421E-99A2-DAA766AFA2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328000" y="6138000"/>
            <a:ext cx="864000" cy="720000"/>
          </a:xfrm>
          <a:blipFill dpi="0" rotWithShape="1"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9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nl-NL" dirty="0"/>
              <a:t>(Niet verwijderen s.v.p.)</a:t>
            </a:r>
            <a:endParaRPr lang="en-US" dirty="0"/>
          </a:p>
        </p:txBody>
      </p:sp>
      <p:sp>
        <p:nvSpPr>
          <p:cNvPr id="77" name="Tijdelijke aanduiding voor tekst 9">
            <a:extLst>
              <a:ext uri="{FF2B5EF4-FFF2-40B4-BE49-F238E27FC236}">
                <a16:creationId xmlns:a16="http://schemas.microsoft.com/office/drawing/2014/main" id="{FF0BF358-5F52-4031-A0A7-59B15A2E06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2840" y="4870276"/>
            <a:ext cx="3602343" cy="1246296"/>
          </a:xfrm>
          <a:solidFill>
            <a:schemeClr val="bg1">
              <a:alpha val="70000"/>
            </a:schemeClr>
          </a:solidFill>
        </p:spPr>
        <p:txBody>
          <a:bodyPr wrap="square" lIns="324000" tIns="324000" rIns="324000" bIns="324000" anchor="b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3" name="Tijdelijke aanduiding voor tekst 40">
            <a:extLst>
              <a:ext uri="{FF2B5EF4-FFF2-40B4-BE49-F238E27FC236}">
                <a16:creationId xmlns:a16="http://schemas.microsoft.com/office/drawing/2014/main" id="{81767346-DDE7-4950-AD69-CB877E28B6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400052" y="288325"/>
            <a:ext cx="1458000" cy="486000"/>
          </a:xfrm>
          <a:blipFill dpi="0" rotWithShape="1">
            <a:blip r:embed="rId14"/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1200" i="1"/>
            </a:lvl1pPr>
            <a:lvl2pPr>
              <a:defRPr/>
            </a:lvl2pPr>
          </a:lstStyle>
          <a:p>
            <a:pPr lvl="0"/>
            <a:r>
              <a:rPr lang="nl-NL" dirty="0"/>
              <a:t>(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verwijderen</a:t>
            </a:r>
            <a:r>
              <a:rPr lang="en-US" dirty="0"/>
              <a:t> </a:t>
            </a:r>
            <a:r>
              <a:rPr lang="en-US" dirty="0" err="1"/>
              <a:t>s.v.p</a:t>
            </a:r>
            <a:r>
              <a:rPr lang="en-US" dirty="0"/>
              <a:t>.)</a:t>
            </a:r>
          </a:p>
        </p:txBody>
      </p:sp>
      <p:sp>
        <p:nvSpPr>
          <p:cNvPr id="38" name="Freeform 5">
            <a:extLst>
              <a:ext uri="{FF2B5EF4-FFF2-40B4-BE49-F238E27FC236}">
                <a16:creationId xmlns:a16="http://schemas.microsoft.com/office/drawing/2014/main" id="{3B9C3C06-999B-4DEC-B912-816EDDAB62E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658064" y="906981"/>
            <a:ext cx="950895" cy="142694"/>
          </a:xfrm>
          <a:custGeom>
            <a:avLst/>
            <a:gdLst>
              <a:gd name="T0" fmla="*/ 372 w 377"/>
              <a:gd name="T1" fmla="*/ 3 h 56"/>
              <a:gd name="T2" fmla="*/ 377 w 377"/>
              <a:gd name="T3" fmla="*/ 5 h 56"/>
              <a:gd name="T4" fmla="*/ 368 w 377"/>
              <a:gd name="T5" fmla="*/ 54 h 56"/>
              <a:gd name="T6" fmla="*/ 369 w 377"/>
              <a:gd name="T7" fmla="*/ 56 h 56"/>
              <a:gd name="T8" fmla="*/ 363 w 377"/>
              <a:gd name="T9" fmla="*/ 3 h 56"/>
              <a:gd name="T10" fmla="*/ 358 w 377"/>
              <a:gd name="T11" fmla="*/ 4 h 56"/>
              <a:gd name="T12" fmla="*/ 363 w 377"/>
              <a:gd name="T13" fmla="*/ 5 h 56"/>
              <a:gd name="T14" fmla="*/ 360 w 377"/>
              <a:gd name="T15" fmla="*/ 45 h 56"/>
              <a:gd name="T16" fmla="*/ 332 w 377"/>
              <a:gd name="T17" fmla="*/ 42 h 56"/>
              <a:gd name="T18" fmla="*/ 328 w 377"/>
              <a:gd name="T19" fmla="*/ 44 h 56"/>
              <a:gd name="T20" fmla="*/ 351 w 377"/>
              <a:gd name="T21" fmla="*/ 29 h 56"/>
              <a:gd name="T22" fmla="*/ 328 w 377"/>
              <a:gd name="T23" fmla="*/ 0 h 56"/>
              <a:gd name="T24" fmla="*/ 318 w 377"/>
              <a:gd name="T25" fmla="*/ 41 h 56"/>
              <a:gd name="T26" fmla="*/ 309 w 377"/>
              <a:gd name="T27" fmla="*/ 40 h 56"/>
              <a:gd name="T28" fmla="*/ 308 w 377"/>
              <a:gd name="T29" fmla="*/ 3 h 56"/>
              <a:gd name="T30" fmla="*/ 302 w 377"/>
              <a:gd name="T31" fmla="*/ 17 h 56"/>
              <a:gd name="T32" fmla="*/ 274 w 377"/>
              <a:gd name="T33" fmla="*/ 22 h 56"/>
              <a:gd name="T34" fmla="*/ 295 w 377"/>
              <a:gd name="T35" fmla="*/ 25 h 56"/>
              <a:gd name="T36" fmla="*/ 274 w 377"/>
              <a:gd name="T37" fmla="*/ 0 h 56"/>
              <a:gd name="T38" fmla="*/ 248 w 377"/>
              <a:gd name="T39" fmla="*/ 15 h 56"/>
              <a:gd name="T40" fmla="*/ 253 w 377"/>
              <a:gd name="T41" fmla="*/ 45 h 56"/>
              <a:gd name="T42" fmla="*/ 261 w 377"/>
              <a:gd name="T43" fmla="*/ 40 h 56"/>
              <a:gd name="T44" fmla="*/ 243 w 377"/>
              <a:gd name="T45" fmla="*/ 29 h 56"/>
              <a:gd name="T46" fmla="*/ 261 w 377"/>
              <a:gd name="T47" fmla="*/ 18 h 56"/>
              <a:gd name="T48" fmla="*/ 231 w 377"/>
              <a:gd name="T49" fmla="*/ 1 h 56"/>
              <a:gd name="T50" fmla="*/ 228 w 377"/>
              <a:gd name="T51" fmla="*/ 5 h 56"/>
              <a:gd name="T52" fmla="*/ 232 w 377"/>
              <a:gd name="T53" fmla="*/ 3 h 56"/>
              <a:gd name="T54" fmla="*/ 195 w 377"/>
              <a:gd name="T55" fmla="*/ 30 h 56"/>
              <a:gd name="T56" fmla="*/ 215 w 377"/>
              <a:gd name="T57" fmla="*/ 37 h 56"/>
              <a:gd name="T58" fmla="*/ 215 w 377"/>
              <a:gd name="T59" fmla="*/ 18 h 56"/>
              <a:gd name="T60" fmla="*/ 195 w 377"/>
              <a:gd name="T61" fmla="*/ 41 h 56"/>
              <a:gd name="T62" fmla="*/ 164 w 377"/>
              <a:gd name="T63" fmla="*/ 45 h 56"/>
              <a:gd name="T64" fmla="*/ 135 w 377"/>
              <a:gd name="T65" fmla="*/ 40 h 56"/>
              <a:gd name="T66" fmla="*/ 149 w 377"/>
              <a:gd name="T67" fmla="*/ 40 h 56"/>
              <a:gd name="T68" fmla="*/ 153 w 377"/>
              <a:gd name="T69" fmla="*/ 20 h 56"/>
              <a:gd name="T70" fmla="*/ 134 w 377"/>
              <a:gd name="T71" fmla="*/ 20 h 56"/>
              <a:gd name="T72" fmla="*/ 151 w 377"/>
              <a:gd name="T73" fmla="*/ 25 h 56"/>
              <a:gd name="T74" fmla="*/ 134 w 377"/>
              <a:gd name="T75" fmla="*/ 43 h 56"/>
              <a:gd name="T76" fmla="*/ 152 w 377"/>
              <a:gd name="T77" fmla="*/ 44 h 56"/>
              <a:gd name="T78" fmla="*/ 121 w 377"/>
              <a:gd name="T79" fmla="*/ 17 h 56"/>
              <a:gd name="T80" fmla="*/ 125 w 377"/>
              <a:gd name="T81" fmla="*/ 14 h 56"/>
              <a:gd name="T82" fmla="*/ 114 w 377"/>
              <a:gd name="T83" fmla="*/ 14 h 56"/>
              <a:gd name="T84" fmla="*/ 102 w 377"/>
              <a:gd name="T85" fmla="*/ 26 h 56"/>
              <a:gd name="T86" fmla="*/ 87 w 377"/>
              <a:gd name="T87" fmla="*/ 15 h 56"/>
              <a:gd name="T88" fmla="*/ 93 w 377"/>
              <a:gd name="T89" fmla="*/ 45 h 56"/>
              <a:gd name="T90" fmla="*/ 102 w 377"/>
              <a:gd name="T91" fmla="*/ 40 h 56"/>
              <a:gd name="T92" fmla="*/ 82 w 377"/>
              <a:gd name="T93" fmla="*/ 29 h 56"/>
              <a:gd name="T94" fmla="*/ 97 w 377"/>
              <a:gd name="T95" fmla="*/ 15 h 56"/>
              <a:gd name="T96" fmla="*/ 62 w 377"/>
              <a:gd name="T97" fmla="*/ 39 h 56"/>
              <a:gd name="T98" fmla="*/ 59 w 377"/>
              <a:gd name="T99" fmla="*/ 45 h 56"/>
              <a:gd name="T100" fmla="*/ 14 w 377"/>
              <a:gd name="T101" fmla="*/ 41 h 56"/>
              <a:gd name="T102" fmla="*/ 21 w 377"/>
              <a:gd name="T103" fmla="*/ 3 h 56"/>
              <a:gd name="T104" fmla="*/ 36 w 377"/>
              <a:gd name="T105" fmla="*/ 7 h 56"/>
              <a:gd name="T106" fmla="*/ 2 w 377"/>
              <a:gd name="T107" fmla="*/ 32 h 56"/>
              <a:gd name="T108" fmla="*/ 42 w 377"/>
              <a:gd name="T109" fmla="*/ 23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77" h="56">
                <a:moveTo>
                  <a:pt x="377" y="3"/>
                </a:moveTo>
                <a:cubicBezTo>
                  <a:pt x="377" y="2"/>
                  <a:pt x="377" y="2"/>
                  <a:pt x="377" y="2"/>
                </a:cubicBezTo>
                <a:cubicBezTo>
                  <a:pt x="376" y="1"/>
                  <a:pt x="376" y="1"/>
                  <a:pt x="376" y="1"/>
                </a:cubicBezTo>
                <a:cubicBezTo>
                  <a:pt x="375" y="1"/>
                  <a:pt x="375" y="1"/>
                  <a:pt x="375" y="1"/>
                </a:cubicBezTo>
                <a:cubicBezTo>
                  <a:pt x="374" y="1"/>
                  <a:pt x="374" y="1"/>
                  <a:pt x="374" y="1"/>
                </a:cubicBezTo>
                <a:cubicBezTo>
                  <a:pt x="373" y="1"/>
                  <a:pt x="373" y="1"/>
                  <a:pt x="373" y="2"/>
                </a:cubicBezTo>
                <a:cubicBezTo>
                  <a:pt x="372" y="2"/>
                  <a:pt x="372" y="2"/>
                  <a:pt x="372" y="3"/>
                </a:cubicBezTo>
                <a:cubicBezTo>
                  <a:pt x="372" y="3"/>
                  <a:pt x="372" y="3"/>
                  <a:pt x="372" y="4"/>
                </a:cubicBezTo>
                <a:cubicBezTo>
                  <a:pt x="372" y="4"/>
                  <a:pt x="372" y="4"/>
                  <a:pt x="372" y="5"/>
                </a:cubicBezTo>
                <a:cubicBezTo>
                  <a:pt x="372" y="5"/>
                  <a:pt x="372" y="5"/>
                  <a:pt x="373" y="5"/>
                </a:cubicBezTo>
                <a:cubicBezTo>
                  <a:pt x="373" y="6"/>
                  <a:pt x="373" y="6"/>
                  <a:pt x="374" y="6"/>
                </a:cubicBezTo>
                <a:cubicBezTo>
                  <a:pt x="374" y="6"/>
                  <a:pt x="374" y="6"/>
                  <a:pt x="375" y="6"/>
                </a:cubicBezTo>
                <a:cubicBezTo>
                  <a:pt x="375" y="6"/>
                  <a:pt x="375" y="6"/>
                  <a:pt x="376" y="6"/>
                </a:cubicBezTo>
                <a:cubicBezTo>
                  <a:pt x="376" y="6"/>
                  <a:pt x="376" y="6"/>
                  <a:pt x="377" y="5"/>
                </a:cubicBezTo>
                <a:cubicBezTo>
                  <a:pt x="377" y="5"/>
                  <a:pt x="377" y="5"/>
                  <a:pt x="377" y="5"/>
                </a:cubicBezTo>
                <a:cubicBezTo>
                  <a:pt x="377" y="4"/>
                  <a:pt x="377" y="4"/>
                  <a:pt x="377" y="4"/>
                </a:cubicBezTo>
                <a:cubicBezTo>
                  <a:pt x="377" y="3"/>
                  <a:pt x="377" y="3"/>
                  <a:pt x="377" y="3"/>
                </a:cubicBezTo>
                <a:moveTo>
                  <a:pt x="373" y="14"/>
                </a:moveTo>
                <a:cubicBezTo>
                  <a:pt x="373" y="49"/>
                  <a:pt x="373" y="49"/>
                  <a:pt x="373" y="49"/>
                </a:cubicBezTo>
                <a:cubicBezTo>
                  <a:pt x="373" y="50"/>
                  <a:pt x="373" y="52"/>
                  <a:pt x="372" y="53"/>
                </a:cubicBezTo>
                <a:cubicBezTo>
                  <a:pt x="371" y="53"/>
                  <a:pt x="370" y="54"/>
                  <a:pt x="368" y="54"/>
                </a:cubicBezTo>
                <a:cubicBezTo>
                  <a:pt x="368" y="54"/>
                  <a:pt x="368" y="54"/>
                  <a:pt x="367" y="54"/>
                </a:cubicBezTo>
                <a:cubicBezTo>
                  <a:pt x="367" y="54"/>
                  <a:pt x="367" y="54"/>
                  <a:pt x="367" y="54"/>
                </a:cubicBezTo>
                <a:cubicBezTo>
                  <a:pt x="366" y="54"/>
                  <a:pt x="366" y="54"/>
                  <a:pt x="366" y="54"/>
                </a:cubicBezTo>
                <a:cubicBezTo>
                  <a:pt x="366" y="54"/>
                  <a:pt x="366" y="54"/>
                  <a:pt x="366" y="54"/>
                </a:cubicBezTo>
                <a:cubicBezTo>
                  <a:pt x="366" y="56"/>
                  <a:pt x="366" y="56"/>
                  <a:pt x="366" y="56"/>
                </a:cubicBezTo>
                <a:cubicBezTo>
                  <a:pt x="366" y="56"/>
                  <a:pt x="367" y="56"/>
                  <a:pt x="367" y="56"/>
                </a:cubicBezTo>
                <a:cubicBezTo>
                  <a:pt x="368" y="56"/>
                  <a:pt x="368" y="56"/>
                  <a:pt x="369" y="56"/>
                </a:cubicBezTo>
                <a:cubicBezTo>
                  <a:pt x="370" y="56"/>
                  <a:pt x="371" y="56"/>
                  <a:pt x="372" y="56"/>
                </a:cubicBezTo>
                <a:cubicBezTo>
                  <a:pt x="373" y="55"/>
                  <a:pt x="374" y="55"/>
                  <a:pt x="374" y="54"/>
                </a:cubicBezTo>
                <a:cubicBezTo>
                  <a:pt x="375" y="53"/>
                  <a:pt x="375" y="53"/>
                  <a:pt x="376" y="52"/>
                </a:cubicBezTo>
                <a:cubicBezTo>
                  <a:pt x="376" y="51"/>
                  <a:pt x="376" y="50"/>
                  <a:pt x="376" y="49"/>
                </a:cubicBezTo>
                <a:cubicBezTo>
                  <a:pt x="376" y="14"/>
                  <a:pt x="376" y="14"/>
                  <a:pt x="376" y="14"/>
                </a:cubicBezTo>
                <a:lnTo>
                  <a:pt x="373" y="14"/>
                </a:lnTo>
                <a:close/>
                <a:moveTo>
                  <a:pt x="363" y="3"/>
                </a:moveTo>
                <a:cubicBezTo>
                  <a:pt x="363" y="2"/>
                  <a:pt x="363" y="2"/>
                  <a:pt x="363" y="2"/>
                </a:cubicBezTo>
                <a:cubicBezTo>
                  <a:pt x="363" y="1"/>
                  <a:pt x="362" y="1"/>
                  <a:pt x="362" y="1"/>
                </a:cubicBezTo>
                <a:cubicBezTo>
                  <a:pt x="362" y="1"/>
                  <a:pt x="361" y="1"/>
                  <a:pt x="361" y="1"/>
                </a:cubicBezTo>
                <a:cubicBezTo>
                  <a:pt x="361" y="1"/>
                  <a:pt x="360" y="1"/>
                  <a:pt x="360" y="1"/>
                </a:cubicBezTo>
                <a:cubicBezTo>
                  <a:pt x="360" y="1"/>
                  <a:pt x="359" y="1"/>
                  <a:pt x="359" y="2"/>
                </a:cubicBezTo>
                <a:cubicBezTo>
                  <a:pt x="359" y="2"/>
                  <a:pt x="359" y="2"/>
                  <a:pt x="358" y="3"/>
                </a:cubicBezTo>
                <a:cubicBezTo>
                  <a:pt x="358" y="3"/>
                  <a:pt x="358" y="3"/>
                  <a:pt x="358" y="4"/>
                </a:cubicBezTo>
                <a:cubicBezTo>
                  <a:pt x="358" y="4"/>
                  <a:pt x="358" y="4"/>
                  <a:pt x="358" y="5"/>
                </a:cubicBezTo>
                <a:cubicBezTo>
                  <a:pt x="359" y="5"/>
                  <a:pt x="359" y="5"/>
                  <a:pt x="359" y="5"/>
                </a:cubicBezTo>
                <a:cubicBezTo>
                  <a:pt x="359" y="6"/>
                  <a:pt x="360" y="6"/>
                  <a:pt x="360" y="6"/>
                </a:cubicBezTo>
                <a:cubicBezTo>
                  <a:pt x="360" y="6"/>
                  <a:pt x="361" y="6"/>
                  <a:pt x="361" y="6"/>
                </a:cubicBezTo>
                <a:cubicBezTo>
                  <a:pt x="361" y="6"/>
                  <a:pt x="362" y="6"/>
                  <a:pt x="362" y="6"/>
                </a:cubicBezTo>
                <a:cubicBezTo>
                  <a:pt x="362" y="6"/>
                  <a:pt x="363" y="6"/>
                  <a:pt x="363" y="5"/>
                </a:cubicBezTo>
                <a:cubicBezTo>
                  <a:pt x="363" y="5"/>
                  <a:pt x="363" y="5"/>
                  <a:pt x="363" y="5"/>
                </a:cubicBezTo>
                <a:cubicBezTo>
                  <a:pt x="364" y="4"/>
                  <a:pt x="364" y="4"/>
                  <a:pt x="364" y="4"/>
                </a:cubicBezTo>
                <a:cubicBezTo>
                  <a:pt x="364" y="3"/>
                  <a:pt x="364" y="3"/>
                  <a:pt x="363" y="3"/>
                </a:cubicBezTo>
                <a:moveTo>
                  <a:pt x="360" y="45"/>
                </a:moveTo>
                <a:cubicBezTo>
                  <a:pt x="362" y="45"/>
                  <a:pt x="362" y="45"/>
                  <a:pt x="362" y="45"/>
                </a:cubicBezTo>
                <a:cubicBezTo>
                  <a:pt x="362" y="14"/>
                  <a:pt x="362" y="14"/>
                  <a:pt x="362" y="14"/>
                </a:cubicBezTo>
                <a:cubicBezTo>
                  <a:pt x="360" y="14"/>
                  <a:pt x="360" y="14"/>
                  <a:pt x="360" y="14"/>
                </a:cubicBezTo>
                <a:lnTo>
                  <a:pt x="360" y="45"/>
                </a:lnTo>
                <a:close/>
                <a:moveTo>
                  <a:pt x="345" y="19"/>
                </a:moveTo>
                <a:cubicBezTo>
                  <a:pt x="347" y="21"/>
                  <a:pt x="348" y="25"/>
                  <a:pt x="348" y="29"/>
                </a:cubicBezTo>
                <a:cubicBezTo>
                  <a:pt x="348" y="31"/>
                  <a:pt x="348" y="33"/>
                  <a:pt x="347" y="35"/>
                </a:cubicBezTo>
                <a:cubicBezTo>
                  <a:pt x="347" y="36"/>
                  <a:pt x="346" y="38"/>
                  <a:pt x="345" y="39"/>
                </a:cubicBezTo>
                <a:cubicBezTo>
                  <a:pt x="344" y="40"/>
                  <a:pt x="343" y="41"/>
                  <a:pt x="342" y="42"/>
                </a:cubicBezTo>
                <a:cubicBezTo>
                  <a:pt x="340" y="43"/>
                  <a:pt x="339" y="43"/>
                  <a:pt x="337" y="43"/>
                </a:cubicBezTo>
                <a:cubicBezTo>
                  <a:pt x="335" y="43"/>
                  <a:pt x="334" y="43"/>
                  <a:pt x="332" y="42"/>
                </a:cubicBezTo>
                <a:cubicBezTo>
                  <a:pt x="331" y="41"/>
                  <a:pt x="329" y="40"/>
                  <a:pt x="328" y="38"/>
                </a:cubicBezTo>
                <a:cubicBezTo>
                  <a:pt x="328" y="22"/>
                  <a:pt x="328" y="22"/>
                  <a:pt x="328" y="22"/>
                </a:cubicBezTo>
                <a:cubicBezTo>
                  <a:pt x="329" y="20"/>
                  <a:pt x="331" y="19"/>
                  <a:pt x="333" y="18"/>
                </a:cubicBezTo>
                <a:cubicBezTo>
                  <a:pt x="334" y="17"/>
                  <a:pt x="336" y="16"/>
                  <a:pt x="338" y="16"/>
                </a:cubicBezTo>
                <a:cubicBezTo>
                  <a:pt x="341" y="16"/>
                  <a:pt x="344" y="17"/>
                  <a:pt x="345" y="19"/>
                </a:cubicBezTo>
                <a:moveTo>
                  <a:pt x="327" y="45"/>
                </a:moveTo>
                <a:cubicBezTo>
                  <a:pt x="328" y="45"/>
                  <a:pt x="328" y="45"/>
                  <a:pt x="328" y="44"/>
                </a:cubicBezTo>
                <a:cubicBezTo>
                  <a:pt x="328" y="40"/>
                  <a:pt x="328" y="40"/>
                  <a:pt x="328" y="40"/>
                </a:cubicBezTo>
                <a:cubicBezTo>
                  <a:pt x="329" y="42"/>
                  <a:pt x="330" y="43"/>
                  <a:pt x="332" y="44"/>
                </a:cubicBezTo>
                <a:cubicBezTo>
                  <a:pt x="334" y="45"/>
                  <a:pt x="335" y="45"/>
                  <a:pt x="338" y="45"/>
                </a:cubicBezTo>
                <a:cubicBezTo>
                  <a:pt x="340" y="45"/>
                  <a:pt x="342" y="45"/>
                  <a:pt x="343" y="44"/>
                </a:cubicBezTo>
                <a:cubicBezTo>
                  <a:pt x="345" y="43"/>
                  <a:pt x="346" y="42"/>
                  <a:pt x="347" y="41"/>
                </a:cubicBezTo>
                <a:cubicBezTo>
                  <a:pt x="349" y="39"/>
                  <a:pt x="349" y="37"/>
                  <a:pt x="350" y="35"/>
                </a:cubicBezTo>
                <a:cubicBezTo>
                  <a:pt x="351" y="33"/>
                  <a:pt x="351" y="31"/>
                  <a:pt x="351" y="29"/>
                </a:cubicBezTo>
                <a:cubicBezTo>
                  <a:pt x="351" y="26"/>
                  <a:pt x="351" y="24"/>
                  <a:pt x="350" y="22"/>
                </a:cubicBezTo>
                <a:cubicBezTo>
                  <a:pt x="350" y="20"/>
                  <a:pt x="349" y="19"/>
                  <a:pt x="348" y="18"/>
                </a:cubicBezTo>
                <a:cubicBezTo>
                  <a:pt x="347" y="16"/>
                  <a:pt x="346" y="15"/>
                  <a:pt x="344" y="15"/>
                </a:cubicBezTo>
                <a:cubicBezTo>
                  <a:pt x="343" y="14"/>
                  <a:pt x="341" y="14"/>
                  <a:pt x="339" y="14"/>
                </a:cubicBezTo>
                <a:cubicBezTo>
                  <a:pt x="337" y="14"/>
                  <a:pt x="335" y="14"/>
                  <a:pt x="333" y="15"/>
                </a:cubicBezTo>
                <a:cubicBezTo>
                  <a:pt x="331" y="16"/>
                  <a:pt x="330" y="18"/>
                  <a:pt x="328" y="19"/>
                </a:cubicBezTo>
                <a:cubicBezTo>
                  <a:pt x="328" y="0"/>
                  <a:pt x="328" y="0"/>
                  <a:pt x="328" y="0"/>
                </a:cubicBezTo>
                <a:cubicBezTo>
                  <a:pt x="325" y="0"/>
                  <a:pt x="325" y="0"/>
                  <a:pt x="325" y="0"/>
                </a:cubicBezTo>
                <a:cubicBezTo>
                  <a:pt x="325" y="45"/>
                  <a:pt x="325" y="45"/>
                  <a:pt x="325" y="45"/>
                </a:cubicBezTo>
                <a:lnTo>
                  <a:pt x="327" y="45"/>
                </a:lnTo>
                <a:close/>
                <a:moveTo>
                  <a:pt x="316" y="44"/>
                </a:moveTo>
                <a:cubicBezTo>
                  <a:pt x="317" y="44"/>
                  <a:pt x="318" y="43"/>
                  <a:pt x="319" y="42"/>
                </a:cubicBezTo>
                <a:cubicBezTo>
                  <a:pt x="318" y="41"/>
                  <a:pt x="318" y="41"/>
                  <a:pt x="318" y="41"/>
                </a:cubicBezTo>
                <a:cubicBezTo>
                  <a:pt x="318" y="41"/>
                  <a:pt x="318" y="41"/>
                  <a:pt x="318" y="41"/>
                </a:cubicBezTo>
                <a:cubicBezTo>
                  <a:pt x="318" y="41"/>
                  <a:pt x="318" y="41"/>
                  <a:pt x="317" y="41"/>
                </a:cubicBezTo>
                <a:cubicBezTo>
                  <a:pt x="317" y="41"/>
                  <a:pt x="317" y="42"/>
                  <a:pt x="316" y="42"/>
                </a:cubicBezTo>
                <a:cubicBezTo>
                  <a:pt x="316" y="42"/>
                  <a:pt x="316" y="42"/>
                  <a:pt x="315" y="43"/>
                </a:cubicBezTo>
                <a:cubicBezTo>
                  <a:pt x="314" y="43"/>
                  <a:pt x="314" y="43"/>
                  <a:pt x="313" y="43"/>
                </a:cubicBezTo>
                <a:cubicBezTo>
                  <a:pt x="313" y="43"/>
                  <a:pt x="312" y="43"/>
                  <a:pt x="311" y="43"/>
                </a:cubicBezTo>
                <a:cubicBezTo>
                  <a:pt x="311" y="42"/>
                  <a:pt x="310" y="42"/>
                  <a:pt x="310" y="42"/>
                </a:cubicBezTo>
                <a:cubicBezTo>
                  <a:pt x="310" y="41"/>
                  <a:pt x="309" y="41"/>
                  <a:pt x="309" y="40"/>
                </a:cubicBezTo>
                <a:cubicBezTo>
                  <a:pt x="309" y="40"/>
                  <a:pt x="309" y="39"/>
                  <a:pt x="309" y="38"/>
                </a:cubicBezTo>
                <a:cubicBezTo>
                  <a:pt x="309" y="17"/>
                  <a:pt x="309" y="17"/>
                  <a:pt x="309" y="17"/>
                </a:cubicBezTo>
                <a:cubicBezTo>
                  <a:pt x="319" y="17"/>
                  <a:pt x="319" y="17"/>
                  <a:pt x="319" y="17"/>
                </a:cubicBezTo>
                <a:cubicBezTo>
                  <a:pt x="319" y="15"/>
                  <a:pt x="319" y="15"/>
                  <a:pt x="319" y="15"/>
                </a:cubicBezTo>
                <a:cubicBezTo>
                  <a:pt x="309" y="15"/>
                  <a:pt x="309" y="15"/>
                  <a:pt x="309" y="15"/>
                </a:cubicBezTo>
                <a:cubicBezTo>
                  <a:pt x="309" y="3"/>
                  <a:pt x="309" y="3"/>
                  <a:pt x="309" y="3"/>
                </a:cubicBezTo>
                <a:cubicBezTo>
                  <a:pt x="308" y="3"/>
                  <a:pt x="308" y="3"/>
                  <a:pt x="308" y="3"/>
                </a:cubicBezTo>
                <a:cubicBezTo>
                  <a:pt x="307" y="3"/>
                  <a:pt x="307" y="3"/>
                  <a:pt x="307" y="4"/>
                </a:cubicBezTo>
                <a:cubicBezTo>
                  <a:pt x="307" y="4"/>
                  <a:pt x="307" y="4"/>
                  <a:pt x="307" y="4"/>
                </a:cubicBezTo>
                <a:cubicBezTo>
                  <a:pt x="306" y="15"/>
                  <a:pt x="306" y="15"/>
                  <a:pt x="306" y="15"/>
                </a:cubicBezTo>
                <a:cubicBezTo>
                  <a:pt x="301" y="15"/>
                  <a:pt x="301" y="15"/>
                  <a:pt x="301" y="15"/>
                </a:cubicBezTo>
                <a:cubicBezTo>
                  <a:pt x="301" y="17"/>
                  <a:pt x="301" y="17"/>
                  <a:pt x="301" y="17"/>
                </a:cubicBezTo>
                <a:cubicBezTo>
                  <a:pt x="301" y="17"/>
                  <a:pt x="301" y="17"/>
                  <a:pt x="301" y="17"/>
                </a:cubicBezTo>
                <a:cubicBezTo>
                  <a:pt x="301" y="17"/>
                  <a:pt x="301" y="17"/>
                  <a:pt x="302" y="17"/>
                </a:cubicBezTo>
                <a:cubicBezTo>
                  <a:pt x="306" y="17"/>
                  <a:pt x="306" y="17"/>
                  <a:pt x="306" y="17"/>
                </a:cubicBezTo>
                <a:cubicBezTo>
                  <a:pt x="306" y="38"/>
                  <a:pt x="306" y="38"/>
                  <a:pt x="306" y="38"/>
                </a:cubicBezTo>
                <a:cubicBezTo>
                  <a:pt x="306" y="41"/>
                  <a:pt x="307" y="42"/>
                  <a:pt x="308" y="44"/>
                </a:cubicBezTo>
                <a:cubicBezTo>
                  <a:pt x="309" y="45"/>
                  <a:pt x="310" y="45"/>
                  <a:pt x="313" y="45"/>
                </a:cubicBezTo>
                <a:cubicBezTo>
                  <a:pt x="314" y="45"/>
                  <a:pt x="315" y="45"/>
                  <a:pt x="316" y="44"/>
                </a:cubicBezTo>
                <a:moveTo>
                  <a:pt x="274" y="45"/>
                </a:moveTo>
                <a:cubicBezTo>
                  <a:pt x="274" y="22"/>
                  <a:pt x="274" y="22"/>
                  <a:pt x="274" y="22"/>
                </a:cubicBezTo>
                <a:cubicBezTo>
                  <a:pt x="275" y="20"/>
                  <a:pt x="277" y="19"/>
                  <a:pt x="278" y="18"/>
                </a:cubicBezTo>
                <a:cubicBezTo>
                  <a:pt x="280" y="17"/>
                  <a:pt x="282" y="16"/>
                  <a:pt x="284" y="16"/>
                </a:cubicBezTo>
                <a:cubicBezTo>
                  <a:pt x="287" y="16"/>
                  <a:pt x="289" y="17"/>
                  <a:pt x="290" y="18"/>
                </a:cubicBezTo>
                <a:cubicBezTo>
                  <a:pt x="291" y="20"/>
                  <a:pt x="292" y="22"/>
                  <a:pt x="292" y="25"/>
                </a:cubicBezTo>
                <a:cubicBezTo>
                  <a:pt x="292" y="45"/>
                  <a:pt x="292" y="45"/>
                  <a:pt x="292" y="45"/>
                </a:cubicBezTo>
                <a:cubicBezTo>
                  <a:pt x="295" y="45"/>
                  <a:pt x="295" y="45"/>
                  <a:pt x="295" y="45"/>
                </a:cubicBezTo>
                <a:cubicBezTo>
                  <a:pt x="295" y="25"/>
                  <a:pt x="295" y="25"/>
                  <a:pt x="295" y="25"/>
                </a:cubicBezTo>
                <a:cubicBezTo>
                  <a:pt x="295" y="23"/>
                  <a:pt x="295" y="22"/>
                  <a:pt x="294" y="20"/>
                </a:cubicBezTo>
                <a:cubicBezTo>
                  <a:pt x="294" y="19"/>
                  <a:pt x="293" y="18"/>
                  <a:pt x="292" y="17"/>
                </a:cubicBezTo>
                <a:cubicBezTo>
                  <a:pt x="291" y="16"/>
                  <a:pt x="290" y="15"/>
                  <a:pt x="289" y="14"/>
                </a:cubicBezTo>
                <a:cubicBezTo>
                  <a:pt x="288" y="14"/>
                  <a:pt x="286" y="14"/>
                  <a:pt x="285" y="14"/>
                </a:cubicBezTo>
                <a:cubicBezTo>
                  <a:pt x="282" y="14"/>
                  <a:pt x="280" y="14"/>
                  <a:pt x="278" y="15"/>
                </a:cubicBezTo>
                <a:cubicBezTo>
                  <a:pt x="277" y="16"/>
                  <a:pt x="275" y="18"/>
                  <a:pt x="274" y="19"/>
                </a:cubicBezTo>
                <a:cubicBezTo>
                  <a:pt x="274" y="0"/>
                  <a:pt x="274" y="0"/>
                  <a:pt x="274" y="0"/>
                </a:cubicBezTo>
                <a:cubicBezTo>
                  <a:pt x="271" y="0"/>
                  <a:pt x="271" y="0"/>
                  <a:pt x="271" y="0"/>
                </a:cubicBezTo>
                <a:cubicBezTo>
                  <a:pt x="271" y="45"/>
                  <a:pt x="271" y="45"/>
                  <a:pt x="271" y="45"/>
                </a:cubicBezTo>
                <a:lnTo>
                  <a:pt x="274" y="45"/>
                </a:lnTo>
                <a:close/>
                <a:moveTo>
                  <a:pt x="263" y="17"/>
                </a:moveTo>
                <a:cubicBezTo>
                  <a:pt x="262" y="16"/>
                  <a:pt x="261" y="15"/>
                  <a:pt x="259" y="15"/>
                </a:cubicBezTo>
                <a:cubicBezTo>
                  <a:pt x="257" y="14"/>
                  <a:pt x="256" y="14"/>
                  <a:pt x="254" y="14"/>
                </a:cubicBezTo>
                <a:cubicBezTo>
                  <a:pt x="251" y="14"/>
                  <a:pt x="249" y="14"/>
                  <a:pt x="248" y="15"/>
                </a:cubicBezTo>
                <a:cubicBezTo>
                  <a:pt x="246" y="16"/>
                  <a:pt x="245" y="17"/>
                  <a:pt x="243" y="18"/>
                </a:cubicBezTo>
                <a:cubicBezTo>
                  <a:pt x="242" y="19"/>
                  <a:pt x="241" y="21"/>
                  <a:pt x="241" y="23"/>
                </a:cubicBezTo>
                <a:cubicBezTo>
                  <a:pt x="240" y="25"/>
                  <a:pt x="240" y="27"/>
                  <a:pt x="240" y="29"/>
                </a:cubicBezTo>
                <a:cubicBezTo>
                  <a:pt x="240" y="32"/>
                  <a:pt x="240" y="34"/>
                  <a:pt x="241" y="36"/>
                </a:cubicBezTo>
                <a:cubicBezTo>
                  <a:pt x="241" y="38"/>
                  <a:pt x="242" y="40"/>
                  <a:pt x="243" y="41"/>
                </a:cubicBezTo>
                <a:cubicBezTo>
                  <a:pt x="245" y="42"/>
                  <a:pt x="246" y="43"/>
                  <a:pt x="248" y="44"/>
                </a:cubicBezTo>
                <a:cubicBezTo>
                  <a:pt x="249" y="45"/>
                  <a:pt x="251" y="45"/>
                  <a:pt x="253" y="45"/>
                </a:cubicBezTo>
                <a:cubicBezTo>
                  <a:pt x="254" y="45"/>
                  <a:pt x="255" y="45"/>
                  <a:pt x="256" y="45"/>
                </a:cubicBezTo>
                <a:cubicBezTo>
                  <a:pt x="257" y="45"/>
                  <a:pt x="258" y="44"/>
                  <a:pt x="259" y="44"/>
                </a:cubicBezTo>
                <a:cubicBezTo>
                  <a:pt x="260" y="44"/>
                  <a:pt x="261" y="43"/>
                  <a:pt x="262" y="43"/>
                </a:cubicBezTo>
                <a:cubicBezTo>
                  <a:pt x="262" y="42"/>
                  <a:pt x="263" y="41"/>
                  <a:pt x="263" y="41"/>
                </a:cubicBezTo>
                <a:cubicBezTo>
                  <a:pt x="263" y="40"/>
                  <a:pt x="263" y="40"/>
                  <a:pt x="263" y="40"/>
                </a:cubicBezTo>
                <a:cubicBezTo>
                  <a:pt x="263" y="40"/>
                  <a:pt x="262" y="40"/>
                  <a:pt x="262" y="40"/>
                </a:cubicBezTo>
                <a:cubicBezTo>
                  <a:pt x="262" y="40"/>
                  <a:pt x="262" y="40"/>
                  <a:pt x="261" y="40"/>
                </a:cubicBezTo>
                <a:cubicBezTo>
                  <a:pt x="261" y="40"/>
                  <a:pt x="260" y="41"/>
                  <a:pt x="260" y="41"/>
                </a:cubicBezTo>
                <a:cubicBezTo>
                  <a:pt x="259" y="42"/>
                  <a:pt x="258" y="42"/>
                  <a:pt x="257" y="42"/>
                </a:cubicBezTo>
                <a:cubicBezTo>
                  <a:pt x="256" y="43"/>
                  <a:pt x="255" y="43"/>
                  <a:pt x="253" y="43"/>
                </a:cubicBezTo>
                <a:cubicBezTo>
                  <a:pt x="252" y="43"/>
                  <a:pt x="250" y="43"/>
                  <a:pt x="249" y="42"/>
                </a:cubicBezTo>
                <a:cubicBezTo>
                  <a:pt x="248" y="41"/>
                  <a:pt x="247" y="41"/>
                  <a:pt x="246" y="39"/>
                </a:cubicBezTo>
                <a:cubicBezTo>
                  <a:pt x="245" y="38"/>
                  <a:pt x="244" y="37"/>
                  <a:pt x="244" y="35"/>
                </a:cubicBezTo>
                <a:cubicBezTo>
                  <a:pt x="243" y="34"/>
                  <a:pt x="243" y="32"/>
                  <a:pt x="243" y="29"/>
                </a:cubicBezTo>
                <a:cubicBezTo>
                  <a:pt x="243" y="27"/>
                  <a:pt x="243" y="26"/>
                  <a:pt x="244" y="24"/>
                </a:cubicBezTo>
                <a:cubicBezTo>
                  <a:pt x="244" y="22"/>
                  <a:pt x="245" y="21"/>
                  <a:pt x="246" y="20"/>
                </a:cubicBezTo>
                <a:cubicBezTo>
                  <a:pt x="247" y="18"/>
                  <a:pt x="248" y="18"/>
                  <a:pt x="249" y="17"/>
                </a:cubicBezTo>
                <a:cubicBezTo>
                  <a:pt x="251" y="16"/>
                  <a:pt x="252" y="16"/>
                  <a:pt x="254" y="16"/>
                </a:cubicBezTo>
                <a:cubicBezTo>
                  <a:pt x="255" y="16"/>
                  <a:pt x="256" y="16"/>
                  <a:pt x="257" y="16"/>
                </a:cubicBezTo>
                <a:cubicBezTo>
                  <a:pt x="258" y="17"/>
                  <a:pt x="259" y="17"/>
                  <a:pt x="259" y="17"/>
                </a:cubicBezTo>
                <a:cubicBezTo>
                  <a:pt x="260" y="18"/>
                  <a:pt x="260" y="18"/>
                  <a:pt x="261" y="18"/>
                </a:cubicBezTo>
                <a:cubicBezTo>
                  <a:pt x="261" y="18"/>
                  <a:pt x="261" y="19"/>
                  <a:pt x="262" y="19"/>
                </a:cubicBezTo>
                <a:cubicBezTo>
                  <a:pt x="262" y="19"/>
                  <a:pt x="262" y="19"/>
                  <a:pt x="262" y="19"/>
                </a:cubicBezTo>
                <a:cubicBezTo>
                  <a:pt x="262" y="18"/>
                  <a:pt x="262" y="18"/>
                  <a:pt x="262" y="18"/>
                </a:cubicBezTo>
                <a:lnTo>
                  <a:pt x="263" y="17"/>
                </a:lnTo>
                <a:close/>
                <a:moveTo>
                  <a:pt x="232" y="3"/>
                </a:moveTo>
                <a:cubicBezTo>
                  <a:pt x="232" y="2"/>
                  <a:pt x="232" y="2"/>
                  <a:pt x="232" y="2"/>
                </a:cubicBezTo>
                <a:cubicBezTo>
                  <a:pt x="231" y="1"/>
                  <a:pt x="231" y="1"/>
                  <a:pt x="231" y="1"/>
                </a:cubicBezTo>
                <a:cubicBezTo>
                  <a:pt x="230" y="1"/>
                  <a:pt x="230" y="1"/>
                  <a:pt x="230" y="1"/>
                </a:cubicBezTo>
                <a:cubicBezTo>
                  <a:pt x="229" y="1"/>
                  <a:pt x="229" y="1"/>
                  <a:pt x="229" y="1"/>
                </a:cubicBezTo>
                <a:cubicBezTo>
                  <a:pt x="228" y="1"/>
                  <a:pt x="228" y="1"/>
                  <a:pt x="228" y="2"/>
                </a:cubicBezTo>
                <a:cubicBezTo>
                  <a:pt x="228" y="2"/>
                  <a:pt x="227" y="2"/>
                  <a:pt x="227" y="3"/>
                </a:cubicBezTo>
                <a:cubicBezTo>
                  <a:pt x="227" y="3"/>
                  <a:pt x="227" y="3"/>
                  <a:pt x="227" y="4"/>
                </a:cubicBezTo>
                <a:cubicBezTo>
                  <a:pt x="227" y="4"/>
                  <a:pt x="227" y="4"/>
                  <a:pt x="227" y="5"/>
                </a:cubicBezTo>
                <a:cubicBezTo>
                  <a:pt x="227" y="5"/>
                  <a:pt x="228" y="5"/>
                  <a:pt x="228" y="5"/>
                </a:cubicBezTo>
                <a:cubicBezTo>
                  <a:pt x="228" y="6"/>
                  <a:pt x="228" y="6"/>
                  <a:pt x="229" y="6"/>
                </a:cubicBezTo>
                <a:cubicBezTo>
                  <a:pt x="229" y="6"/>
                  <a:pt x="229" y="6"/>
                  <a:pt x="230" y="6"/>
                </a:cubicBezTo>
                <a:cubicBezTo>
                  <a:pt x="230" y="6"/>
                  <a:pt x="230" y="6"/>
                  <a:pt x="231" y="6"/>
                </a:cubicBezTo>
                <a:cubicBezTo>
                  <a:pt x="231" y="6"/>
                  <a:pt x="231" y="6"/>
                  <a:pt x="232" y="5"/>
                </a:cubicBezTo>
                <a:cubicBezTo>
                  <a:pt x="232" y="5"/>
                  <a:pt x="232" y="5"/>
                  <a:pt x="232" y="5"/>
                </a:cubicBezTo>
                <a:cubicBezTo>
                  <a:pt x="232" y="4"/>
                  <a:pt x="232" y="4"/>
                  <a:pt x="232" y="4"/>
                </a:cubicBezTo>
                <a:cubicBezTo>
                  <a:pt x="232" y="3"/>
                  <a:pt x="232" y="3"/>
                  <a:pt x="232" y="3"/>
                </a:cubicBezTo>
                <a:moveTo>
                  <a:pt x="228" y="45"/>
                </a:moveTo>
                <a:cubicBezTo>
                  <a:pt x="231" y="45"/>
                  <a:pt x="231" y="45"/>
                  <a:pt x="231" y="45"/>
                </a:cubicBezTo>
                <a:cubicBezTo>
                  <a:pt x="231" y="14"/>
                  <a:pt x="231" y="14"/>
                  <a:pt x="231" y="14"/>
                </a:cubicBezTo>
                <a:cubicBezTo>
                  <a:pt x="228" y="14"/>
                  <a:pt x="228" y="14"/>
                  <a:pt x="228" y="14"/>
                </a:cubicBezTo>
                <a:lnTo>
                  <a:pt x="228" y="45"/>
                </a:lnTo>
                <a:close/>
                <a:moveTo>
                  <a:pt x="198" y="40"/>
                </a:moveTo>
                <a:cubicBezTo>
                  <a:pt x="196" y="37"/>
                  <a:pt x="195" y="34"/>
                  <a:pt x="195" y="30"/>
                </a:cubicBezTo>
                <a:cubicBezTo>
                  <a:pt x="195" y="28"/>
                  <a:pt x="195" y="26"/>
                  <a:pt x="196" y="24"/>
                </a:cubicBezTo>
                <a:cubicBezTo>
                  <a:pt x="196" y="22"/>
                  <a:pt x="197" y="21"/>
                  <a:pt x="198" y="20"/>
                </a:cubicBezTo>
                <a:cubicBezTo>
                  <a:pt x="199" y="19"/>
                  <a:pt x="200" y="18"/>
                  <a:pt x="201" y="17"/>
                </a:cubicBezTo>
                <a:cubicBezTo>
                  <a:pt x="203" y="16"/>
                  <a:pt x="204" y="16"/>
                  <a:pt x="206" y="16"/>
                </a:cubicBezTo>
                <a:cubicBezTo>
                  <a:pt x="208" y="16"/>
                  <a:pt x="210" y="16"/>
                  <a:pt x="211" y="17"/>
                </a:cubicBezTo>
                <a:cubicBezTo>
                  <a:pt x="212" y="18"/>
                  <a:pt x="214" y="19"/>
                  <a:pt x="215" y="21"/>
                </a:cubicBezTo>
                <a:cubicBezTo>
                  <a:pt x="215" y="37"/>
                  <a:pt x="215" y="37"/>
                  <a:pt x="215" y="37"/>
                </a:cubicBezTo>
                <a:cubicBezTo>
                  <a:pt x="214" y="39"/>
                  <a:pt x="212" y="40"/>
                  <a:pt x="210" y="41"/>
                </a:cubicBezTo>
                <a:cubicBezTo>
                  <a:pt x="209" y="42"/>
                  <a:pt x="207" y="43"/>
                  <a:pt x="205" y="43"/>
                </a:cubicBezTo>
                <a:cubicBezTo>
                  <a:pt x="202" y="43"/>
                  <a:pt x="199" y="42"/>
                  <a:pt x="198" y="40"/>
                </a:cubicBezTo>
                <a:moveTo>
                  <a:pt x="218" y="45"/>
                </a:moveTo>
                <a:cubicBezTo>
                  <a:pt x="218" y="0"/>
                  <a:pt x="218" y="0"/>
                  <a:pt x="218" y="0"/>
                </a:cubicBezTo>
                <a:cubicBezTo>
                  <a:pt x="215" y="0"/>
                  <a:pt x="215" y="0"/>
                  <a:pt x="215" y="0"/>
                </a:cubicBezTo>
                <a:cubicBezTo>
                  <a:pt x="215" y="18"/>
                  <a:pt x="215" y="18"/>
                  <a:pt x="215" y="18"/>
                </a:cubicBezTo>
                <a:cubicBezTo>
                  <a:pt x="214" y="17"/>
                  <a:pt x="212" y="16"/>
                  <a:pt x="211" y="15"/>
                </a:cubicBezTo>
                <a:cubicBezTo>
                  <a:pt x="209" y="14"/>
                  <a:pt x="208" y="14"/>
                  <a:pt x="206" y="14"/>
                </a:cubicBezTo>
                <a:cubicBezTo>
                  <a:pt x="203" y="14"/>
                  <a:pt x="201" y="14"/>
                  <a:pt x="200" y="15"/>
                </a:cubicBezTo>
                <a:cubicBezTo>
                  <a:pt x="198" y="16"/>
                  <a:pt x="197" y="17"/>
                  <a:pt x="196" y="18"/>
                </a:cubicBezTo>
                <a:cubicBezTo>
                  <a:pt x="195" y="20"/>
                  <a:pt x="194" y="21"/>
                  <a:pt x="193" y="23"/>
                </a:cubicBezTo>
                <a:cubicBezTo>
                  <a:pt x="192" y="25"/>
                  <a:pt x="192" y="27"/>
                  <a:pt x="192" y="30"/>
                </a:cubicBezTo>
                <a:cubicBezTo>
                  <a:pt x="192" y="35"/>
                  <a:pt x="193" y="39"/>
                  <a:pt x="195" y="41"/>
                </a:cubicBezTo>
                <a:cubicBezTo>
                  <a:pt x="197" y="44"/>
                  <a:pt x="200" y="45"/>
                  <a:pt x="204" y="45"/>
                </a:cubicBezTo>
                <a:cubicBezTo>
                  <a:pt x="206" y="45"/>
                  <a:pt x="208" y="45"/>
                  <a:pt x="210" y="44"/>
                </a:cubicBezTo>
                <a:cubicBezTo>
                  <a:pt x="212" y="42"/>
                  <a:pt x="214" y="41"/>
                  <a:pt x="215" y="39"/>
                </a:cubicBezTo>
                <a:cubicBezTo>
                  <a:pt x="215" y="44"/>
                  <a:pt x="215" y="44"/>
                  <a:pt x="215" y="44"/>
                </a:cubicBezTo>
                <a:cubicBezTo>
                  <a:pt x="215" y="45"/>
                  <a:pt x="216" y="45"/>
                  <a:pt x="216" y="45"/>
                </a:cubicBezTo>
                <a:lnTo>
                  <a:pt x="218" y="45"/>
                </a:lnTo>
                <a:close/>
                <a:moveTo>
                  <a:pt x="164" y="45"/>
                </a:moveTo>
                <a:cubicBezTo>
                  <a:pt x="167" y="45"/>
                  <a:pt x="167" y="45"/>
                  <a:pt x="167" y="45"/>
                </a:cubicBezTo>
                <a:cubicBezTo>
                  <a:pt x="167" y="0"/>
                  <a:pt x="167" y="0"/>
                  <a:pt x="167" y="0"/>
                </a:cubicBezTo>
                <a:cubicBezTo>
                  <a:pt x="164" y="0"/>
                  <a:pt x="164" y="0"/>
                  <a:pt x="164" y="0"/>
                </a:cubicBezTo>
                <a:lnTo>
                  <a:pt x="164" y="45"/>
                </a:lnTo>
                <a:close/>
                <a:moveTo>
                  <a:pt x="138" y="43"/>
                </a:moveTo>
                <a:cubicBezTo>
                  <a:pt x="137" y="43"/>
                  <a:pt x="137" y="42"/>
                  <a:pt x="136" y="42"/>
                </a:cubicBezTo>
                <a:cubicBezTo>
                  <a:pt x="136" y="41"/>
                  <a:pt x="135" y="41"/>
                  <a:pt x="135" y="40"/>
                </a:cubicBezTo>
                <a:cubicBezTo>
                  <a:pt x="134" y="39"/>
                  <a:pt x="134" y="38"/>
                  <a:pt x="134" y="37"/>
                </a:cubicBezTo>
                <a:cubicBezTo>
                  <a:pt x="134" y="36"/>
                  <a:pt x="135" y="35"/>
                  <a:pt x="135" y="34"/>
                </a:cubicBezTo>
                <a:cubicBezTo>
                  <a:pt x="136" y="33"/>
                  <a:pt x="137" y="33"/>
                  <a:pt x="138" y="32"/>
                </a:cubicBezTo>
                <a:cubicBezTo>
                  <a:pt x="140" y="32"/>
                  <a:pt x="141" y="31"/>
                  <a:pt x="143" y="31"/>
                </a:cubicBezTo>
                <a:cubicBezTo>
                  <a:pt x="146" y="30"/>
                  <a:pt x="148" y="30"/>
                  <a:pt x="151" y="30"/>
                </a:cubicBezTo>
                <a:cubicBezTo>
                  <a:pt x="151" y="38"/>
                  <a:pt x="151" y="38"/>
                  <a:pt x="151" y="38"/>
                </a:cubicBezTo>
                <a:cubicBezTo>
                  <a:pt x="150" y="39"/>
                  <a:pt x="150" y="39"/>
                  <a:pt x="149" y="40"/>
                </a:cubicBezTo>
                <a:cubicBezTo>
                  <a:pt x="148" y="41"/>
                  <a:pt x="147" y="41"/>
                  <a:pt x="146" y="42"/>
                </a:cubicBezTo>
                <a:cubicBezTo>
                  <a:pt x="146" y="42"/>
                  <a:pt x="145" y="43"/>
                  <a:pt x="144" y="43"/>
                </a:cubicBezTo>
                <a:cubicBezTo>
                  <a:pt x="143" y="43"/>
                  <a:pt x="142" y="43"/>
                  <a:pt x="140" y="43"/>
                </a:cubicBezTo>
                <a:cubicBezTo>
                  <a:pt x="140" y="43"/>
                  <a:pt x="139" y="43"/>
                  <a:pt x="138" y="43"/>
                </a:cubicBezTo>
                <a:moveTo>
                  <a:pt x="154" y="45"/>
                </a:moveTo>
                <a:cubicBezTo>
                  <a:pt x="154" y="25"/>
                  <a:pt x="154" y="25"/>
                  <a:pt x="154" y="25"/>
                </a:cubicBezTo>
                <a:cubicBezTo>
                  <a:pt x="154" y="23"/>
                  <a:pt x="154" y="22"/>
                  <a:pt x="153" y="20"/>
                </a:cubicBezTo>
                <a:cubicBezTo>
                  <a:pt x="153" y="19"/>
                  <a:pt x="152" y="18"/>
                  <a:pt x="151" y="17"/>
                </a:cubicBezTo>
                <a:cubicBezTo>
                  <a:pt x="151" y="16"/>
                  <a:pt x="150" y="15"/>
                  <a:pt x="148" y="14"/>
                </a:cubicBezTo>
                <a:cubicBezTo>
                  <a:pt x="147" y="14"/>
                  <a:pt x="146" y="14"/>
                  <a:pt x="144" y="14"/>
                </a:cubicBezTo>
                <a:cubicBezTo>
                  <a:pt x="142" y="14"/>
                  <a:pt x="140" y="14"/>
                  <a:pt x="138" y="15"/>
                </a:cubicBezTo>
                <a:cubicBezTo>
                  <a:pt x="136" y="16"/>
                  <a:pt x="135" y="17"/>
                  <a:pt x="133" y="18"/>
                </a:cubicBezTo>
                <a:cubicBezTo>
                  <a:pt x="134" y="19"/>
                  <a:pt x="134" y="19"/>
                  <a:pt x="134" y="19"/>
                </a:cubicBezTo>
                <a:cubicBezTo>
                  <a:pt x="134" y="20"/>
                  <a:pt x="134" y="20"/>
                  <a:pt x="134" y="20"/>
                </a:cubicBezTo>
                <a:cubicBezTo>
                  <a:pt x="134" y="20"/>
                  <a:pt x="134" y="20"/>
                  <a:pt x="134" y="20"/>
                </a:cubicBezTo>
                <a:cubicBezTo>
                  <a:pt x="135" y="20"/>
                  <a:pt x="135" y="20"/>
                  <a:pt x="136" y="19"/>
                </a:cubicBezTo>
                <a:cubicBezTo>
                  <a:pt x="136" y="19"/>
                  <a:pt x="137" y="18"/>
                  <a:pt x="137" y="18"/>
                </a:cubicBezTo>
                <a:cubicBezTo>
                  <a:pt x="138" y="17"/>
                  <a:pt x="139" y="17"/>
                  <a:pt x="140" y="17"/>
                </a:cubicBezTo>
                <a:cubicBezTo>
                  <a:pt x="141" y="16"/>
                  <a:pt x="142" y="16"/>
                  <a:pt x="144" y="16"/>
                </a:cubicBezTo>
                <a:cubicBezTo>
                  <a:pt x="146" y="16"/>
                  <a:pt x="148" y="17"/>
                  <a:pt x="149" y="18"/>
                </a:cubicBezTo>
                <a:cubicBezTo>
                  <a:pt x="150" y="20"/>
                  <a:pt x="151" y="22"/>
                  <a:pt x="151" y="25"/>
                </a:cubicBezTo>
                <a:cubicBezTo>
                  <a:pt x="151" y="28"/>
                  <a:pt x="151" y="28"/>
                  <a:pt x="151" y="28"/>
                </a:cubicBezTo>
                <a:cubicBezTo>
                  <a:pt x="148" y="28"/>
                  <a:pt x="145" y="28"/>
                  <a:pt x="142" y="29"/>
                </a:cubicBezTo>
                <a:cubicBezTo>
                  <a:pt x="140" y="29"/>
                  <a:pt x="138" y="30"/>
                  <a:pt x="136" y="31"/>
                </a:cubicBezTo>
                <a:cubicBezTo>
                  <a:pt x="134" y="32"/>
                  <a:pt x="133" y="33"/>
                  <a:pt x="133" y="34"/>
                </a:cubicBezTo>
                <a:cubicBezTo>
                  <a:pt x="132" y="35"/>
                  <a:pt x="131" y="36"/>
                  <a:pt x="131" y="37"/>
                </a:cubicBezTo>
                <a:cubicBezTo>
                  <a:pt x="131" y="39"/>
                  <a:pt x="132" y="40"/>
                  <a:pt x="132" y="41"/>
                </a:cubicBezTo>
                <a:cubicBezTo>
                  <a:pt x="133" y="42"/>
                  <a:pt x="133" y="43"/>
                  <a:pt x="134" y="43"/>
                </a:cubicBezTo>
                <a:cubicBezTo>
                  <a:pt x="135" y="44"/>
                  <a:pt x="136" y="45"/>
                  <a:pt x="137" y="45"/>
                </a:cubicBezTo>
                <a:cubicBezTo>
                  <a:pt x="138" y="45"/>
                  <a:pt x="139" y="45"/>
                  <a:pt x="140" y="45"/>
                </a:cubicBezTo>
                <a:cubicBezTo>
                  <a:pt x="141" y="45"/>
                  <a:pt x="142" y="45"/>
                  <a:pt x="143" y="45"/>
                </a:cubicBezTo>
                <a:cubicBezTo>
                  <a:pt x="144" y="45"/>
                  <a:pt x="145" y="44"/>
                  <a:pt x="146" y="44"/>
                </a:cubicBezTo>
                <a:cubicBezTo>
                  <a:pt x="147" y="43"/>
                  <a:pt x="148" y="43"/>
                  <a:pt x="149" y="42"/>
                </a:cubicBezTo>
                <a:cubicBezTo>
                  <a:pt x="149" y="42"/>
                  <a:pt x="150" y="41"/>
                  <a:pt x="151" y="40"/>
                </a:cubicBezTo>
                <a:cubicBezTo>
                  <a:pt x="152" y="44"/>
                  <a:pt x="152" y="44"/>
                  <a:pt x="152" y="44"/>
                </a:cubicBezTo>
                <a:cubicBezTo>
                  <a:pt x="152" y="45"/>
                  <a:pt x="152" y="45"/>
                  <a:pt x="153" y="45"/>
                </a:cubicBezTo>
                <a:lnTo>
                  <a:pt x="154" y="45"/>
                </a:lnTo>
                <a:close/>
                <a:moveTo>
                  <a:pt x="116" y="45"/>
                </a:moveTo>
                <a:cubicBezTo>
                  <a:pt x="116" y="25"/>
                  <a:pt x="116" y="25"/>
                  <a:pt x="116" y="25"/>
                </a:cubicBezTo>
                <a:cubicBezTo>
                  <a:pt x="116" y="24"/>
                  <a:pt x="117" y="22"/>
                  <a:pt x="117" y="21"/>
                </a:cubicBezTo>
                <a:cubicBezTo>
                  <a:pt x="118" y="20"/>
                  <a:pt x="118" y="19"/>
                  <a:pt x="119" y="19"/>
                </a:cubicBezTo>
                <a:cubicBezTo>
                  <a:pt x="120" y="18"/>
                  <a:pt x="121" y="17"/>
                  <a:pt x="121" y="17"/>
                </a:cubicBezTo>
                <a:cubicBezTo>
                  <a:pt x="122" y="17"/>
                  <a:pt x="123" y="16"/>
                  <a:pt x="125" y="16"/>
                </a:cubicBezTo>
                <a:cubicBezTo>
                  <a:pt x="125" y="16"/>
                  <a:pt x="126" y="17"/>
                  <a:pt x="127" y="17"/>
                </a:cubicBezTo>
                <a:cubicBezTo>
                  <a:pt x="127" y="17"/>
                  <a:pt x="128" y="17"/>
                  <a:pt x="128" y="17"/>
                </a:cubicBezTo>
                <a:cubicBezTo>
                  <a:pt x="128" y="17"/>
                  <a:pt x="128" y="17"/>
                  <a:pt x="128" y="16"/>
                </a:cubicBezTo>
                <a:cubicBezTo>
                  <a:pt x="129" y="14"/>
                  <a:pt x="129" y="14"/>
                  <a:pt x="129" y="14"/>
                </a:cubicBezTo>
                <a:cubicBezTo>
                  <a:pt x="128" y="14"/>
                  <a:pt x="128" y="14"/>
                  <a:pt x="127" y="14"/>
                </a:cubicBezTo>
                <a:cubicBezTo>
                  <a:pt x="126" y="14"/>
                  <a:pt x="126" y="14"/>
                  <a:pt x="125" y="14"/>
                </a:cubicBezTo>
                <a:cubicBezTo>
                  <a:pt x="124" y="14"/>
                  <a:pt x="123" y="14"/>
                  <a:pt x="122" y="14"/>
                </a:cubicBezTo>
                <a:cubicBezTo>
                  <a:pt x="121" y="15"/>
                  <a:pt x="120" y="15"/>
                  <a:pt x="119" y="16"/>
                </a:cubicBezTo>
                <a:cubicBezTo>
                  <a:pt x="118" y="16"/>
                  <a:pt x="118" y="17"/>
                  <a:pt x="117" y="18"/>
                </a:cubicBezTo>
                <a:cubicBezTo>
                  <a:pt x="116" y="19"/>
                  <a:pt x="116" y="20"/>
                  <a:pt x="115" y="22"/>
                </a:cubicBezTo>
                <a:cubicBezTo>
                  <a:pt x="115" y="15"/>
                  <a:pt x="115" y="15"/>
                  <a:pt x="115" y="15"/>
                </a:cubicBezTo>
                <a:cubicBezTo>
                  <a:pt x="115" y="15"/>
                  <a:pt x="115" y="15"/>
                  <a:pt x="115" y="14"/>
                </a:cubicBezTo>
                <a:cubicBezTo>
                  <a:pt x="115" y="14"/>
                  <a:pt x="115" y="14"/>
                  <a:pt x="114" y="14"/>
                </a:cubicBezTo>
                <a:cubicBezTo>
                  <a:pt x="113" y="14"/>
                  <a:pt x="113" y="14"/>
                  <a:pt x="113" y="14"/>
                </a:cubicBezTo>
                <a:cubicBezTo>
                  <a:pt x="113" y="45"/>
                  <a:pt x="113" y="45"/>
                  <a:pt x="113" y="45"/>
                </a:cubicBezTo>
                <a:lnTo>
                  <a:pt x="116" y="45"/>
                </a:lnTo>
                <a:close/>
                <a:moveTo>
                  <a:pt x="96" y="17"/>
                </a:moveTo>
                <a:cubicBezTo>
                  <a:pt x="98" y="17"/>
                  <a:pt x="99" y="18"/>
                  <a:pt x="99" y="19"/>
                </a:cubicBezTo>
                <a:cubicBezTo>
                  <a:pt x="100" y="20"/>
                  <a:pt x="101" y="21"/>
                  <a:pt x="101" y="22"/>
                </a:cubicBezTo>
                <a:cubicBezTo>
                  <a:pt x="102" y="23"/>
                  <a:pt x="102" y="25"/>
                  <a:pt x="102" y="26"/>
                </a:cubicBezTo>
                <a:cubicBezTo>
                  <a:pt x="82" y="26"/>
                  <a:pt x="82" y="26"/>
                  <a:pt x="82" y="26"/>
                </a:cubicBezTo>
                <a:cubicBezTo>
                  <a:pt x="82" y="25"/>
                  <a:pt x="82" y="23"/>
                  <a:pt x="83" y="22"/>
                </a:cubicBezTo>
                <a:cubicBezTo>
                  <a:pt x="83" y="21"/>
                  <a:pt x="84" y="20"/>
                  <a:pt x="85" y="19"/>
                </a:cubicBezTo>
                <a:cubicBezTo>
                  <a:pt x="86" y="18"/>
                  <a:pt x="87" y="17"/>
                  <a:pt x="88" y="17"/>
                </a:cubicBezTo>
                <a:cubicBezTo>
                  <a:pt x="90" y="16"/>
                  <a:pt x="91" y="16"/>
                  <a:pt x="93" y="16"/>
                </a:cubicBezTo>
                <a:cubicBezTo>
                  <a:pt x="94" y="16"/>
                  <a:pt x="95" y="16"/>
                  <a:pt x="96" y="17"/>
                </a:cubicBezTo>
                <a:moveTo>
                  <a:pt x="87" y="15"/>
                </a:moveTo>
                <a:cubicBezTo>
                  <a:pt x="85" y="16"/>
                  <a:pt x="84" y="17"/>
                  <a:pt x="82" y="18"/>
                </a:cubicBezTo>
                <a:cubicBezTo>
                  <a:pt x="81" y="19"/>
                  <a:pt x="80" y="21"/>
                  <a:pt x="80" y="23"/>
                </a:cubicBezTo>
                <a:cubicBezTo>
                  <a:pt x="79" y="25"/>
                  <a:pt x="79" y="27"/>
                  <a:pt x="79" y="29"/>
                </a:cubicBezTo>
                <a:cubicBezTo>
                  <a:pt x="79" y="31"/>
                  <a:pt x="79" y="34"/>
                  <a:pt x="80" y="36"/>
                </a:cubicBezTo>
                <a:cubicBezTo>
                  <a:pt x="80" y="38"/>
                  <a:pt x="81" y="40"/>
                  <a:pt x="83" y="41"/>
                </a:cubicBezTo>
                <a:cubicBezTo>
                  <a:pt x="84" y="42"/>
                  <a:pt x="85" y="43"/>
                  <a:pt x="87" y="44"/>
                </a:cubicBezTo>
                <a:cubicBezTo>
                  <a:pt x="89" y="45"/>
                  <a:pt x="91" y="45"/>
                  <a:pt x="93" y="45"/>
                </a:cubicBezTo>
                <a:cubicBezTo>
                  <a:pt x="94" y="45"/>
                  <a:pt x="95" y="45"/>
                  <a:pt x="96" y="45"/>
                </a:cubicBezTo>
                <a:cubicBezTo>
                  <a:pt x="97" y="45"/>
                  <a:pt x="98" y="44"/>
                  <a:pt x="99" y="44"/>
                </a:cubicBezTo>
                <a:cubicBezTo>
                  <a:pt x="100" y="44"/>
                  <a:pt x="101" y="43"/>
                  <a:pt x="102" y="43"/>
                </a:cubicBezTo>
                <a:cubicBezTo>
                  <a:pt x="103" y="42"/>
                  <a:pt x="104" y="41"/>
                  <a:pt x="104" y="41"/>
                </a:cubicBezTo>
                <a:cubicBezTo>
                  <a:pt x="103" y="40"/>
                  <a:pt x="103" y="40"/>
                  <a:pt x="103" y="40"/>
                </a:cubicBezTo>
                <a:cubicBezTo>
                  <a:pt x="103" y="40"/>
                  <a:pt x="103" y="40"/>
                  <a:pt x="103" y="40"/>
                </a:cubicBezTo>
                <a:cubicBezTo>
                  <a:pt x="102" y="40"/>
                  <a:pt x="102" y="40"/>
                  <a:pt x="102" y="40"/>
                </a:cubicBezTo>
                <a:cubicBezTo>
                  <a:pt x="101" y="40"/>
                  <a:pt x="101" y="41"/>
                  <a:pt x="100" y="41"/>
                </a:cubicBezTo>
                <a:cubicBezTo>
                  <a:pt x="99" y="42"/>
                  <a:pt x="98" y="42"/>
                  <a:pt x="97" y="42"/>
                </a:cubicBezTo>
                <a:cubicBezTo>
                  <a:pt x="96" y="43"/>
                  <a:pt x="94" y="43"/>
                  <a:pt x="93" y="43"/>
                </a:cubicBezTo>
                <a:cubicBezTo>
                  <a:pt x="91" y="43"/>
                  <a:pt x="90" y="43"/>
                  <a:pt x="88" y="42"/>
                </a:cubicBezTo>
                <a:cubicBezTo>
                  <a:pt x="87" y="41"/>
                  <a:pt x="86" y="40"/>
                  <a:pt x="85" y="39"/>
                </a:cubicBezTo>
                <a:cubicBezTo>
                  <a:pt x="84" y="38"/>
                  <a:pt x="83" y="37"/>
                  <a:pt x="82" y="35"/>
                </a:cubicBezTo>
                <a:cubicBezTo>
                  <a:pt x="82" y="33"/>
                  <a:pt x="82" y="31"/>
                  <a:pt x="82" y="29"/>
                </a:cubicBezTo>
                <a:cubicBezTo>
                  <a:pt x="82" y="28"/>
                  <a:pt x="82" y="28"/>
                  <a:pt x="82" y="28"/>
                </a:cubicBezTo>
                <a:cubicBezTo>
                  <a:pt x="104" y="28"/>
                  <a:pt x="104" y="28"/>
                  <a:pt x="104" y="28"/>
                </a:cubicBezTo>
                <a:cubicBezTo>
                  <a:pt x="104" y="28"/>
                  <a:pt x="104" y="28"/>
                  <a:pt x="105" y="28"/>
                </a:cubicBezTo>
                <a:cubicBezTo>
                  <a:pt x="105" y="28"/>
                  <a:pt x="105" y="28"/>
                  <a:pt x="105" y="27"/>
                </a:cubicBezTo>
                <a:cubicBezTo>
                  <a:pt x="105" y="25"/>
                  <a:pt x="104" y="23"/>
                  <a:pt x="104" y="21"/>
                </a:cubicBezTo>
                <a:cubicBezTo>
                  <a:pt x="103" y="20"/>
                  <a:pt x="102" y="18"/>
                  <a:pt x="101" y="17"/>
                </a:cubicBezTo>
                <a:cubicBezTo>
                  <a:pt x="100" y="16"/>
                  <a:pt x="99" y="15"/>
                  <a:pt x="97" y="15"/>
                </a:cubicBezTo>
                <a:cubicBezTo>
                  <a:pt x="96" y="14"/>
                  <a:pt x="94" y="14"/>
                  <a:pt x="93" y="14"/>
                </a:cubicBezTo>
                <a:cubicBezTo>
                  <a:pt x="90" y="14"/>
                  <a:pt x="88" y="14"/>
                  <a:pt x="87" y="15"/>
                </a:cubicBezTo>
                <a:moveTo>
                  <a:pt x="75" y="14"/>
                </a:moveTo>
                <a:cubicBezTo>
                  <a:pt x="73" y="14"/>
                  <a:pt x="73" y="14"/>
                  <a:pt x="73" y="14"/>
                </a:cubicBezTo>
                <a:cubicBezTo>
                  <a:pt x="73" y="14"/>
                  <a:pt x="72" y="14"/>
                  <a:pt x="72" y="14"/>
                </a:cubicBezTo>
                <a:cubicBezTo>
                  <a:pt x="72" y="14"/>
                  <a:pt x="72" y="15"/>
                  <a:pt x="72" y="15"/>
                </a:cubicBezTo>
                <a:cubicBezTo>
                  <a:pt x="62" y="39"/>
                  <a:pt x="62" y="39"/>
                  <a:pt x="62" y="39"/>
                </a:cubicBezTo>
                <a:cubicBezTo>
                  <a:pt x="61" y="40"/>
                  <a:pt x="61" y="41"/>
                  <a:pt x="61" y="42"/>
                </a:cubicBezTo>
                <a:cubicBezTo>
                  <a:pt x="61" y="41"/>
                  <a:pt x="60" y="40"/>
                  <a:pt x="60" y="39"/>
                </a:cubicBezTo>
                <a:cubicBezTo>
                  <a:pt x="50" y="15"/>
                  <a:pt x="50" y="15"/>
                  <a:pt x="50" y="15"/>
                </a:cubicBezTo>
                <a:cubicBezTo>
                  <a:pt x="50" y="15"/>
                  <a:pt x="50" y="15"/>
                  <a:pt x="50" y="14"/>
                </a:cubicBezTo>
                <a:cubicBezTo>
                  <a:pt x="49" y="14"/>
                  <a:pt x="49" y="14"/>
                  <a:pt x="49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59" y="45"/>
                  <a:pt x="59" y="45"/>
                  <a:pt x="59" y="45"/>
                </a:cubicBezTo>
                <a:cubicBezTo>
                  <a:pt x="62" y="45"/>
                  <a:pt x="62" y="45"/>
                  <a:pt x="62" y="45"/>
                </a:cubicBezTo>
                <a:lnTo>
                  <a:pt x="75" y="14"/>
                </a:lnTo>
                <a:close/>
                <a:moveTo>
                  <a:pt x="38" y="31"/>
                </a:moveTo>
                <a:cubicBezTo>
                  <a:pt x="37" y="34"/>
                  <a:pt x="35" y="36"/>
                  <a:pt x="34" y="37"/>
                </a:cubicBezTo>
                <a:cubicBezTo>
                  <a:pt x="32" y="39"/>
                  <a:pt x="31" y="40"/>
                  <a:pt x="28" y="41"/>
                </a:cubicBezTo>
                <a:cubicBezTo>
                  <a:pt x="26" y="42"/>
                  <a:pt x="24" y="43"/>
                  <a:pt x="21" y="43"/>
                </a:cubicBezTo>
                <a:cubicBezTo>
                  <a:pt x="19" y="43"/>
                  <a:pt x="16" y="42"/>
                  <a:pt x="14" y="41"/>
                </a:cubicBezTo>
                <a:cubicBezTo>
                  <a:pt x="12" y="40"/>
                  <a:pt x="10" y="39"/>
                  <a:pt x="9" y="37"/>
                </a:cubicBezTo>
                <a:cubicBezTo>
                  <a:pt x="7" y="36"/>
                  <a:pt x="6" y="34"/>
                  <a:pt x="5" y="31"/>
                </a:cubicBezTo>
                <a:cubicBezTo>
                  <a:pt x="4" y="29"/>
                  <a:pt x="4" y="26"/>
                  <a:pt x="4" y="23"/>
                </a:cubicBezTo>
                <a:cubicBezTo>
                  <a:pt x="4" y="20"/>
                  <a:pt x="4" y="17"/>
                  <a:pt x="5" y="15"/>
                </a:cubicBezTo>
                <a:cubicBezTo>
                  <a:pt x="6" y="12"/>
                  <a:pt x="7" y="10"/>
                  <a:pt x="9" y="9"/>
                </a:cubicBezTo>
                <a:cubicBezTo>
                  <a:pt x="10" y="7"/>
                  <a:pt x="12" y="6"/>
                  <a:pt x="14" y="5"/>
                </a:cubicBezTo>
                <a:cubicBezTo>
                  <a:pt x="16" y="4"/>
                  <a:pt x="19" y="3"/>
                  <a:pt x="21" y="3"/>
                </a:cubicBezTo>
                <a:cubicBezTo>
                  <a:pt x="24" y="3"/>
                  <a:pt x="26" y="4"/>
                  <a:pt x="28" y="5"/>
                </a:cubicBezTo>
                <a:cubicBezTo>
                  <a:pt x="31" y="6"/>
                  <a:pt x="32" y="7"/>
                  <a:pt x="34" y="9"/>
                </a:cubicBezTo>
                <a:cubicBezTo>
                  <a:pt x="35" y="10"/>
                  <a:pt x="37" y="12"/>
                  <a:pt x="38" y="15"/>
                </a:cubicBezTo>
                <a:cubicBezTo>
                  <a:pt x="38" y="17"/>
                  <a:pt x="39" y="20"/>
                  <a:pt x="39" y="23"/>
                </a:cubicBezTo>
                <a:cubicBezTo>
                  <a:pt x="39" y="26"/>
                  <a:pt x="38" y="29"/>
                  <a:pt x="38" y="31"/>
                </a:cubicBezTo>
                <a:moveTo>
                  <a:pt x="41" y="14"/>
                </a:moveTo>
                <a:cubicBezTo>
                  <a:pt x="40" y="11"/>
                  <a:pt x="38" y="9"/>
                  <a:pt x="36" y="7"/>
                </a:cubicBezTo>
                <a:cubicBezTo>
                  <a:pt x="34" y="5"/>
                  <a:pt x="32" y="3"/>
                  <a:pt x="30" y="2"/>
                </a:cubicBezTo>
                <a:cubicBezTo>
                  <a:pt x="27" y="1"/>
                  <a:pt x="24" y="1"/>
                  <a:pt x="21" y="1"/>
                </a:cubicBezTo>
                <a:cubicBezTo>
                  <a:pt x="18" y="1"/>
                  <a:pt x="15" y="1"/>
                  <a:pt x="13" y="2"/>
                </a:cubicBezTo>
                <a:cubicBezTo>
                  <a:pt x="10" y="3"/>
                  <a:pt x="8" y="5"/>
                  <a:pt x="6" y="7"/>
                </a:cubicBezTo>
                <a:cubicBezTo>
                  <a:pt x="4" y="9"/>
                  <a:pt x="3" y="11"/>
                  <a:pt x="2" y="14"/>
                </a:cubicBezTo>
                <a:cubicBezTo>
                  <a:pt x="1" y="17"/>
                  <a:pt x="0" y="20"/>
                  <a:pt x="0" y="23"/>
                </a:cubicBezTo>
                <a:cubicBezTo>
                  <a:pt x="0" y="26"/>
                  <a:pt x="1" y="29"/>
                  <a:pt x="2" y="32"/>
                </a:cubicBezTo>
                <a:cubicBezTo>
                  <a:pt x="3" y="35"/>
                  <a:pt x="4" y="37"/>
                  <a:pt x="6" y="39"/>
                </a:cubicBezTo>
                <a:cubicBezTo>
                  <a:pt x="8" y="41"/>
                  <a:pt x="10" y="43"/>
                  <a:pt x="13" y="44"/>
                </a:cubicBezTo>
                <a:cubicBezTo>
                  <a:pt x="15" y="45"/>
                  <a:pt x="18" y="45"/>
                  <a:pt x="21" y="45"/>
                </a:cubicBezTo>
                <a:cubicBezTo>
                  <a:pt x="24" y="45"/>
                  <a:pt x="27" y="45"/>
                  <a:pt x="30" y="44"/>
                </a:cubicBezTo>
                <a:cubicBezTo>
                  <a:pt x="32" y="43"/>
                  <a:pt x="34" y="41"/>
                  <a:pt x="36" y="39"/>
                </a:cubicBezTo>
                <a:cubicBezTo>
                  <a:pt x="38" y="37"/>
                  <a:pt x="40" y="35"/>
                  <a:pt x="41" y="32"/>
                </a:cubicBezTo>
                <a:cubicBezTo>
                  <a:pt x="42" y="29"/>
                  <a:pt x="42" y="26"/>
                  <a:pt x="42" y="23"/>
                </a:cubicBezTo>
                <a:cubicBezTo>
                  <a:pt x="42" y="20"/>
                  <a:pt x="42" y="17"/>
                  <a:pt x="41" y="14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219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2"/>
                                        </p:tgtEl>
                                      </p:cBhvr>
                                      <p:by x="100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C 0.01407 -0.1713 0.00287 -0.28172 -0.01393 -0.42292 " pathEditMode="relative" rAng="0" ptsTypes="AA">
                                      <p:cBhvr>
                                        <p:cTn id="8" dur="3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" y="-2115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7" presetClass="path" presetSubtype="0" repeatCount="indefinite" accel="50000" decel="5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2.08333E-7 -1.85185E-6 C 0.01328 -0.16643 0.01224 -0.27847 -0.00013 -0.42106 " pathEditMode="relative" rAng="0" ptsTypes="AA">
                                      <p:cBhvr>
                                        <p:cTn id="10" dur="3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2106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7" presetClass="path" presetSubtype="0" repeatCount="indefinite" accel="50000" decel="5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00065 3.33333E-6 C 0.01042 -0.16227 0.00846 -0.28264 -0.00456 -0.42292 " pathEditMode="relative" rAng="0" ptsTypes="AA">
                                      <p:cBhvr>
                                        <p:cTn id="12" dur="3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2115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7" presetClass="path" presetSubtype="0" repeatCount="indefinite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8.33333E-7 3.33333E-6 C 0.00924 -0.1713 0.00612 -0.2801 -0.00143 -0.42176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2108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7" presetClass="path" presetSubtype="0" repeatCount="indefinite" accel="50000" decel="5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00091 -0.00023 C -0.0026 -0.17061 -0.00338 -0.27709 0.00378 -0.42199 " pathEditMode="relative" rAng="0" ptsTypes="AA">
                                      <p:cBhvr>
                                        <p:cTn id="16" dur="32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2108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7" presetClass="path" presetSubtype="0" repeatCount="indefinite" accel="50000" decel="5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1.25E-6 2.59259E-6 C -0.00299 -0.16366 -0.00729 -0.27477 0.01185 -0.41806 " pathEditMode="relative" rAng="0" ptsTypes="AA">
                                      <p:cBhvr>
                                        <p:cTn id="18" dur="3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6" y="-2090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7" presetClass="path" presetSubtype="0" repeatCount="indefinite" accel="50000" decel="5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1.875E-6 -1.11111E-6 C -0.00729 -0.15856 -0.00768 -0.27199 0.02109 -0.42106 " pathEditMode="relative" rAng="0" ptsTypes="AA">
                                      <p:cBhvr>
                                        <p:cTn id="20" dur="4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2106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500" fill="hold"/>
                                        <p:tgtEl>
                                          <p:spTgt spid="97"/>
                                        </p:tgtEl>
                                      </p:cBhvr>
                                      <p:by x="100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33333E-6 L -0.00495 -0.03541 " pathEditMode="relative" rAng="0" ptsTypes="AA">
                                      <p:cBhvr>
                                        <p:cTn id="28" dur="2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178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ccel="47000" decel="5300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720000">
                                      <p:cBhvr>
                                        <p:cTn id="30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path" presetSubtype="0" repeatCount="indefinite" accel="50000" decel="50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70833E-6 1.85185E-6 L 0.00313 -0.03843 " pathEditMode="relative" rAng="0" ptsTypes="AA">
                                      <p:cBhvr>
                                        <p:cTn id="32" dur="27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92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accel="47000" decel="5300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1080000">
                                      <p:cBhvr>
                                        <p:cTn id="34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0.00547 -0.02917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-1458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indefinite" accel="47000" decel="53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320000">
                                      <p:cBhvr>
                                        <p:cTn id="40" dur="2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38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6" descr="ALF217-Powerpoint-logo.png">
            <a:extLst>
              <a:ext uri="{FF2B5EF4-FFF2-40B4-BE49-F238E27FC236}">
                <a16:creationId xmlns:a16="http://schemas.microsoft.com/office/drawing/2014/main" id="{A62476B8-6DD5-4083-8DF7-978C72CF45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933" y="1"/>
            <a:ext cx="17272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7" descr="ALF217-Powerpoint-hoekje-E2.png">
            <a:extLst>
              <a:ext uri="{FF2B5EF4-FFF2-40B4-BE49-F238E27FC236}">
                <a16:creationId xmlns:a16="http://schemas.microsoft.com/office/drawing/2014/main" id="{D9DC0B4F-2721-4F4C-A9D3-C962B30F00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4485" y="5883276"/>
            <a:ext cx="1297516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8" descr="ALF217-Powerpoint-ftr.png">
            <a:extLst>
              <a:ext uri="{FF2B5EF4-FFF2-40B4-BE49-F238E27FC236}">
                <a16:creationId xmlns:a16="http://schemas.microsoft.com/office/drawing/2014/main" id="{9A36BC57-0570-4927-81D8-2E74F00888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7600" y="0"/>
            <a:ext cx="2184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610B809A-3E79-4147-AFEA-FDE6C5A4B251}"/>
              </a:ext>
            </a:extLst>
          </p:cNvPr>
          <p:cNvCxnSpPr/>
          <p:nvPr userDrawn="1"/>
        </p:nvCxnSpPr>
        <p:spPr>
          <a:xfrm>
            <a:off x="414867" y="479425"/>
            <a:ext cx="4389967" cy="3175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2246533C-BBF2-461C-81B5-366A5D441987}"/>
              </a:ext>
            </a:extLst>
          </p:cNvPr>
          <p:cNvCxnSpPr/>
          <p:nvPr userDrawn="1"/>
        </p:nvCxnSpPr>
        <p:spPr>
          <a:xfrm>
            <a:off x="7315200" y="479425"/>
            <a:ext cx="2345267" cy="3175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jdelijke aanduiding voor tekst 9"/>
          <p:cNvSpPr>
            <a:spLocks noGrp="1"/>
          </p:cNvSpPr>
          <p:nvPr>
            <p:ph type="body" sz="quarter" idx="11"/>
          </p:nvPr>
        </p:nvSpPr>
        <p:spPr>
          <a:xfrm>
            <a:off x="1337734" y="967740"/>
            <a:ext cx="9516533" cy="1165860"/>
          </a:xfrm>
          <a:prstGeom prst="rect">
            <a:avLst/>
          </a:prstGeom>
        </p:spPr>
        <p:txBody>
          <a:bodyPr/>
          <a:lstStyle>
            <a:lvl1pPr>
              <a:buNone/>
              <a:defRPr sz="2800">
                <a:solidFill>
                  <a:schemeClr val="accent2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1" name="Tijdelijke aanduiding voor inhoud 21"/>
          <p:cNvSpPr>
            <a:spLocks noGrp="1"/>
          </p:cNvSpPr>
          <p:nvPr>
            <p:ph sz="quarter" idx="12"/>
          </p:nvPr>
        </p:nvSpPr>
        <p:spPr>
          <a:xfrm>
            <a:off x="1337734" y="2133600"/>
            <a:ext cx="9516533" cy="3749040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buFont typeface="Arial"/>
              <a:buNone/>
              <a:defRPr sz="1800" b="0" i="0">
                <a:solidFill>
                  <a:schemeClr val="tx2"/>
                </a:solidFill>
                <a:latin typeface="Lato Regular"/>
                <a:cs typeface="Lato Regular"/>
              </a:defRPr>
            </a:lvl1pPr>
            <a:lvl2pPr>
              <a:buClr>
                <a:srgbClr val="660066"/>
              </a:buClr>
              <a:buFont typeface="Arial"/>
              <a:buChar char="•"/>
              <a:defRPr sz="1600" b="0" i="0">
                <a:latin typeface="Lato Regular"/>
                <a:cs typeface="Lato Regular"/>
              </a:defRPr>
            </a:lvl2pPr>
            <a:lvl3pPr>
              <a:buClr>
                <a:schemeClr val="accent2"/>
              </a:buClr>
              <a:defRPr sz="1600" b="0" i="0">
                <a:latin typeface="Lato Regular"/>
                <a:cs typeface="Lato Regular"/>
              </a:defRPr>
            </a:lvl3pPr>
            <a:lvl4pPr>
              <a:buClr>
                <a:schemeClr val="accent2"/>
              </a:buClr>
              <a:buFont typeface="Arial"/>
              <a:buChar char="•"/>
              <a:defRPr sz="1200" b="0" i="0">
                <a:latin typeface="Lato Regular"/>
                <a:cs typeface="Lato Regular"/>
              </a:defRPr>
            </a:lvl4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607506683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Tekst-Inver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Plaats hier de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horz" lIns="0" tIns="0" rIns="0" bIns="0"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 marL="523875" indent="-285750"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rgbClr val="FFC000"/>
                </a:solidFill>
              </a:defRPr>
            </a:lvl4pPr>
            <a:lvl5pPr marL="0" indent="0">
              <a:buFont typeface="+mj-lt"/>
              <a:buNone/>
              <a:defRPr>
                <a:solidFill>
                  <a:schemeClr val="bg1"/>
                </a:solidFill>
              </a:defRPr>
            </a:lvl5pPr>
            <a:lvl6pPr marL="342900" indent="-342900">
              <a:buFont typeface="+mj-lt"/>
              <a:buAutoNum type="arabicPeriod"/>
              <a:defRPr>
                <a:solidFill>
                  <a:schemeClr val="bg1"/>
                </a:solidFill>
              </a:defRPr>
            </a:lvl6pPr>
            <a:lvl7pPr marL="342900" indent="-342900">
              <a:buFont typeface="+mj-lt"/>
              <a:buAutoNum type="arabicPeriod"/>
              <a:defRPr sz="1600">
                <a:solidFill>
                  <a:schemeClr val="bg1"/>
                </a:solidFill>
              </a:defRPr>
            </a:lvl7pPr>
          </a:lstStyle>
          <a:p>
            <a:pPr lvl="0"/>
            <a:r>
              <a:rPr lang="nl-NL" dirty="0"/>
              <a:t>Klik hier om uw tekst toe te voegen, voor meer informatie kijkt u naar de instructies naast de slide.</a:t>
            </a:r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Platte 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Nummering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/>
              <a:t>Source</a:t>
            </a:r>
          </a:p>
          <a:p>
            <a:pPr lvl="6"/>
            <a:r>
              <a:rPr lang="nl-NL" dirty="0"/>
              <a:t>Introductie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14-2-2024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100% TEKST- INVERTED</a:t>
            </a:r>
          </a:p>
        </p:txBody>
      </p:sp>
    </p:spTree>
    <p:extLst>
      <p:ext uri="{BB962C8B-B14F-4D97-AF65-F5344CB8AC3E}">
        <p14:creationId xmlns:p14="http://schemas.microsoft.com/office/powerpoint/2010/main" val="300940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(lee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hthoek 64">
            <a:extLst>
              <a:ext uri="{FF2B5EF4-FFF2-40B4-BE49-F238E27FC236}">
                <a16:creationId xmlns:a16="http://schemas.microsoft.com/office/drawing/2014/main" id="{F9537344-762D-4B69-9A5E-1A9F3DBC808B}"/>
              </a:ext>
            </a:extLst>
          </p:cNvPr>
          <p:cNvSpPr/>
          <p:nvPr userDrawn="1"/>
        </p:nvSpPr>
        <p:spPr>
          <a:xfrm>
            <a:off x="9772650" y="0"/>
            <a:ext cx="2408600" cy="1231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14-2-2024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5" name="Tekstvak 4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0" i="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Calibri" panose="020F0502020204030204" pitchFamily="34" charset="0"/>
              </a:rPr>
              <a:t>LOGO ANIMATIE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Plaats hier uw titel</a:t>
            </a:r>
          </a:p>
        </p:txBody>
      </p:sp>
      <p:grpSp>
        <p:nvGrpSpPr>
          <p:cNvPr id="36" name="Group 4">
            <a:extLst>
              <a:ext uri="{FF2B5EF4-FFF2-40B4-BE49-F238E27FC236}">
                <a16:creationId xmlns:a16="http://schemas.microsoft.com/office/drawing/2014/main" id="{99320247-626F-4AD1-BF18-0B60140B381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541406" y="2580670"/>
            <a:ext cx="5108262" cy="1705580"/>
            <a:chOff x="2636" y="1758"/>
            <a:chExt cx="2408" cy="804"/>
          </a:xfrm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E5D7B47D-58CF-4BF2-944A-839C0A34F8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36" y="2045"/>
              <a:ext cx="195" cy="232"/>
            </a:xfrm>
            <a:custGeom>
              <a:avLst/>
              <a:gdLst>
                <a:gd name="T0" fmla="*/ 37 w 93"/>
                <a:gd name="T1" fmla="*/ 97 h 110"/>
                <a:gd name="T2" fmla="*/ 17 w 93"/>
                <a:gd name="T3" fmla="*/ 90 h 110"/>
                <a:gd name="T4" fmla="*/ 13 w 93"/>
                <a:gd name="T5" fmla="*/ 75 h 110"/>
                <a:gd name="T6" fmla="*/ 60 w 93"/>
                <a:gd name="T7" fmla="*/ 55 h 110"/>
                <a:gd name="T8" fmla="*/ 70 w 93"/>
                <a:gd name="T9" fmla="*/ 55 h 110"/>
                <a:gd name="T10" fmla="*/ 37 w 93"/>
                <a:gd name="T11" fmla="*/ 97 h 110"/>
                <a:gd name="T12" fmla="*/ 82 w 93"/>
                <a:gd name="T13" fmla="*/ 39 h 110"/>
                <a:gd name="T14" fmla="*/ 73 w 93"/>
                <a:gd name="T15" fmla="*/ 9 h 110"/>
                <a:gd name="T16" fmla="*/ 47 w 93"/>
                <a:gd name="T17" fmla="*/ 0 h 110"/>
                <a:gd name="T18" fmla="*/ 8 w 93"/>
                <a:gd name="T19" fmla="*/ 14 h 110"/>
                <a:gd name="T20" fmla="*/ 15 w 93"/>
                <a:gd name="T21" fmla="*/ 24 h 110"/>
                <a:gd name="T22" fmla="*/ 46 w 93"/>
                <a:gd name="T23" fmla="*/ 12 h 110"/>
                <a:gd name="T24" fmla="*/ 64 w 93"/>
                <a:gd name="T25" fmla="*/ 18 h 110"/>
                <a:gd name="T26" fmla="*/ 70 w 93"/>
                <a:gd name="T27" fmla="*/ 39 h 110"/>
                <a:gd name="T28" fmla="*/ 70 w 93"/>
                <a:gd name="T29" fmla="*/ 42 h 110"/>
                <a:gd name="T30" fmla="*/ 60 w 93"/>
                <a:gd name="T31" fmla="*/ 42 h 110"/>
                <a:gd name="T32" fmla="*/ 1 w 93"/>
                <a:gd name="T33" fmla="*/ 73 h 110"/>
                <a:gd name="T34" fmla="*/ 8 w 93"/>
                <a:gd name="T35" fmla="*/ 99 h 110"/>
                <a:gd name="T36" fmla="*/ 36 w 93"/>
                <a:gd name="T37" fmla="*/ 110 h 110"/>
                <a:gd name="T38" fmla="*/ 69 w 93"/>
                <a:gd name="T39" fmla="*/ 89 h 110"/>
                <a:gd name="T40" fmla="*/ 69 w 93"/>
                <a:gd name="T41" fmla="*/ 108 h 110"/>
                <a:gd name="T42" fmla="*/ 93 w 93"/>
                <a:gd name="T43" fmla="*/ 108 h 110"/>
                <a:gd name="T44" fmla="*/ 93 w 93"/>
                <a:gd name="T45" fmla="*/ 96 h 110"/>
                <a:gd name="T46" fmla="*/ 81 w 93"/>
                <a:gd name="T47" fmla="*/ 96 h 110"/>
                <a:gd name="T48" fmla="*/ 82 w 93"/>
                <a:gd name="T49" fmla="*/ 3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3" h="110">
                  <a:moveTo>
                    <a:pt x="37" y="97"/>
                  </a:moveTo>
                  <a:cubicBezTo>
                    <a:pt x="28" y="97"/>
                    <a:pt x="21" y="95"/>
                    <a:pt x="17" y="90"/>
                  </a:cubicBezTo>
                  <a:cubicBezTo>
                    <a:pt x="14" y="87"/>
                    <a:pt x="12" y="81"/>
                    <a:pt x="13" y="75"/>
                  </a:cubicBezTo>
                  <a:cubicBezTo>
                    <a:pt x="15" y="61"/>
                    <a:pt x="30" y="55"/>
                    <a:pt x="60" y="55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69" y="83"/>
                    <a:pt x="50" y="97"/>
                    <a:pt x="37" y="97"/>
                  </a:cubicBezTo>
                  <a:moveTo>
                    <a:pt x="82" y="39"/>
                  </a:moveTo>
                  <a:cubicBezTo>
                    <a:pt x="82" y="26"/>
                    <a:pt x="79" y="16"/>
                    <a:pt x="73" y="9"/>
                  </a:cubicBezTo>
                  <a:cubicBezTo>
                    <a:pt x="65" y="1"/>
                    <a:pt x="54" y="0"/>
                    <a:pt x="47" y="0"/>
                  </a:cubicBezTo>
                  <a:cubicBezTo>
                    <a:pt x="31" y="0"/>
                    <a:pt x="16" y="8"/>
                    <a:pt x="8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22" y="19"/>
                    <a:pt x="33" y="12"/>
                    <a:pt x="46" y="12"/>
                  </a:cubicBezTo>
                  <a:cubicBezTo>
                    <a:pt x="54" y="12"/>
                    <a:pt x="60" y="14"/>
                    <a:pt x="64" y="18"/>
                  </a:cubicBezTo>
                  <a:cubicBezTo>
                    <a:pt x="68" y="22"/>
                    <a:pt x="70" y="29"/>
                    <a:pt x="70" y="39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37" y="42"/>
                    <a:pt x="5" y="46"/>
                    <a:pt x="1" y="73"/>
                  </a:cubicBezTo>
                  <a:cubicBezTo>
                    <a:pt x="0" y="83"/>
                    <a:pt x="2" y="92"/>
                    <a:pt x="8" y="99"/>
                  </a:cubicBezTo>
                  <a:cubicBezTo>
                    <a:pt x="14" y="106"/>
                    <a:pt x="24" y="110"/>
                    <a:pt x="36" y="110"/>
                  </a:cubicBezTo>
                  <a:cubicBezTo>
                    <a:pt x="50" y="110"/>
                    <a:pt x="63" y="101"/>
                    <a:pt x="69" y="89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93" y="108"/>
                    <a:pt x="93" y="108"/>
                    <a:pt x="93" y="108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81" y="96"/>
                    <a:pt x="81" y="96"/>
                    <a:pt x="81" y="96"/>
                  </a:cubicBezTo>
                  <a:lnTo>
                    <a:pt x="82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595075CB-D24E-4087-8D08-5AF9576943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82" y="2045"/>
              <a:ext cx="197" cy="232"/>
            </a:xfrm>
            <a:custGeom>
              <a:avLst/>
              <a:gdLst>
                <a:gd name="T0" fmla="*/ 37 w 94"/>
                <a:gd name="T1" fmla="*/ 97 h 110"/>
                <a:gd name="T2" fmla="*/ 18 w 94"/>
                <a:gd name="T3" fmla="*/ 90 h 110"/>
                <a:gd name="T4" fmla="*/ 14 w 94"/>
                <a:gd name="T5" fmla="*/ 75 h 110"/>
                <a:gd name="T6" fmla="*/ 61 w 94"/>
                <a:gd name="T7" fmla="*/ 55 h 110"/>
                <a:gd name="T8" fmla="*/ 70 w 94"/>
                <a:gd name="T9" fmla="*/ 55 h 110"/>
                <a:gd name="T10" fmla="*/ 37 w 94"/>
                <a:gd name="T11" fmla="*/ 97 h 110"/>
                <a:gd name="T12" fmla="*/ 83 w 94"/>
                <a:gd name="T13" fmla="*/ 39 h 110"/>
                <a:gd name="T14" fmla="*/ 73 w 94"/>
                <a:gd name="T15" fmla="*/ 9 h 110"/>
                <a:gd name="T16" fmla="*/ 47 w 94"/>
                <a:gd name="T17" fmla="*/ 0 h 110"/>
                <a:gd name="T18" fmla="*/ 9 w 94"/>
                <a:gd name="T19" fmla="*/ 14 h 110"/>
                <a:gd name="T20" fmla="*/ 15 w 94"/>
                <a:gd name="T21" fmla="*/ 24 h 110"/>
                <a:gd name="T22" fmla="*/ 47 w 94"/>
                <a:gd name="T23" fmla="*/ 12 h 110"/>
                <a:gd name="T24" fmla="*/ 64 w 94"/>
                <a:gd name="T25" fmla="*/ 18 h 110"/>
                <a:gd name="T26" fmla="*/ 70 w 94"/>
                <a:gd name="T27" fmla="*/ 39 h 110"/>
                <a:gd name="T28" fmla="*/ 70 w 94"/>
                <a:gd name="T29" fmla="*/ 42 h 110"/>
                <a:gd name="T30" fmla="*/ 61 w 94"/>
                <a:gd name="T31" fmla="*/ 42 h 110"/>
                <a:gd name="T32" fmla="*/ 2 w 94"/>
                <a:gd name="T33" fmla="*/ 73 h 110"/>
                <a:gd name="T34" fmla="*/ 8 w 94"/>
                <a:gd name="T35" fmla="*/ 99 h 110"/>
                <a:gd name="T36" fmla="*/ 37 w 94"/>
                <a:gd name="T37" fmla="*/ 110 h 110"/>
                <a:gd name="T38" fmla="*/ 69 w 94"/>
                <a:gd name="T39" fmla="*/ 89 h 110"/>
                <a:gd name="T40" fmla="*/ 69 w 94"/>
                <a:gd name="T41" fmla="*/ 108 h 110"/>
                <a:gd name="T42" fmla="*/ 94 w 94"/>
                <a:gd name="T43" fmla="*/ 108 h 110"/>
                <a:gd name="T44" fmla="*/ 94 w 94"/>
                <a:gd name="T45" fmla="*/ 96 h 110"/>
                <a:gd name="T46" fmla="*/ 82 w 94"/>
                <a:gd name="T47" fmla="*/ 96 h 110"/>
                <a:gd name="T48" fmla="*/ 83 w 94"/>
                <a:gd name="T49" fmla="*/ 3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4" h="110">
                  <a:moveTo>
                    <a:pt x="37" y="97"/>
                  </a:moveTo>
                  <a:cubicBezTo>
                    <a:pt x="28" y="97"/>
                    <a:pt x="21" y="95"/>
                    <a:pt x="18" y="90"/>
                  </a:cubicBezTo>
                  <a:cubicBezTo>
                    <a:pt x="14" y="87"/>
                    <a:pt x="13" y="81"/>
                    <a:pt x="14" y="75"/>
                  </a:cubicBezTo>
                  <a:cubicBezTo>
                    <a:pt x="16" y="61"/>
                    <a:pt x="30" y="55"/>
                    <a:pt x="61" y="55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69" y="83"/>
                    <a:pt x="51" y="97"/>
                    <a:pt x="37" y="97"/>
                  </a:cubicBezTo>
                  <a:moveTo>
                    <a:pt x="83" y="39"/>
                  </a:moveTo>
                  <a:cubicBezTo>
                    <a:pt x="83" y="26"/>
                    <a:pt x="80" y="16"/>
                    <a:pt x="73" y="9"/>
                  </a:cubicBezTo>
                  <a:cubicBezTo>
                    <a:pt x="65" y="1"/>
                    <a:pt x="55" y="0"/>
                    <a:pt x="47" y="0"/>
                  </a:cubicBezTo>
                  <a:cubicBezTo>
                    <a:pt x="31" y="0"/>
                    <a:pt x="16" y="8"/>
                    <a:pt x="9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22" y="19"/>
                    <a:pt x="34" y="12"/>
                    <a:pt x="47" y="12"/>
                  </a:cubicBezTo>
                  <a:cubicBezTo>
                    <a:pt x="55" y="12"/>
                    <a:pt x="60" y="14"/>
                    <a:pt x="64" y="18"/>
                  </a:cubicBezTo>
                  <a:cubicBezTo>
                    <a:pt x="69" y="22"/>
                    <a:pt x="71" y="29"/>
                    <a:pt x="70" y="39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37" y="42"/>
                    <a:pt x="6" y="46"/>
                    <a:pt x="2" y="73"/>
                  </a:cubicBezTo>
                  <a:cubicBezTo>
                    <a:pt x="0" y="83"/>
                    <a:pt x="3" y="92"/>
                    <a:pt x="8" y="99"/>
                  </a:cubicBezTo>
                  <a:cubicBezTo>
                    <a:pt x="14" y="106"/>
                    <a:pt x="25" y="110"/>
                    <a:pt x="37" y="110"/>
                  </a:cubicBezTo>
                  <a:cubicBezTo>
                    <a:pt x="50" y="110"/>
                    <a:pt x="64" y="101"/>
                    <a:pt x="69" y="89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94" y="108"/>
                    <a:pt x="94" y="108"/>
                    <a:pt x="94" y="108"/>
                  </a:cubicBezTo>
                  <a:cubicBezTo>
                    <a:pt x="94" y="96"/>
                    <a:pt x="94" y="96"/>
                    <a:pt x="94" y="96"/>
                  </a:cubicBezTo>
                  <a:cubicBezTo>
                    <a:pt x="82" y="96"/>
                    <a:pt x="82" y="96"/>
                    <a:pt x="82" y="96"/>
                  </a:cubicBezTo>
                  <a:lnTo>
                    <a:pt x="83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2DE35237-AF48-4AF4-A4EC-DEB507C3C7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3" y="1961"/>
              <a:ext cx="186" cy="400"/>
            </a:xfrm>
            <a:custGeom>
              <a:avLst/>
              <a:gdLst>
                <a:gd name="T0" fmla="*/ 58 w 89"/>
                <a:gd name="T1" fmla="*/ 27 h 190"/>
                <a:gd name="T2" fmla="*/ 73 w 89"/>
                <a:gd name="T3" fmla="*/ 12 h 190"/>
                <a:gd name="T4" fmla="*/ 85 w 89"/>
                <a:gd name="T5" fmla="*/ 15 h 190"/>
                <a:gd name="T6" fmla="*/ 89 w 89"/>
                <a:gd name="T7" fmla="*/ 4 h 190"/>
                <a:gd name="T8" fmla="*/ 74 w 89"/>
                <a:gd name="T9" fmla="*/ 0 h 190"/>
                <a:gd name="T10" fmla="*/ 46 w 89"/>
                <a:gd name="T11" fmla="*/ 27 h 190"/>
                <a:gd name="T12" fmla="*/ 44 w 89"/>
                <a:gd name="T13" fmla="*/ 41 h 190"/>
                <a:gd name="T14" fmla="*/ 30 w 89"/>
                <a:gd name="T15" fmla="*/ 41 h 190"/>
                <a:gd name="T16" fmla="*/ 28 w 89"/>
                <a:gd name="T17" fmla="*/ 53 h 190"/>
                <a:gd name="T18" fmla="*/ 43 w 89"/>
                <a:gd name="T19" fmla="*/ 53 h 190"/>
                <a:gd name="T20" fmla="*/ 32 w 89"/>
                <a:gd name="T21" fmla="*/ 163 h 190"/>
                <a:gd name="T22" fmla="*/ 17 w 89"/>
                <a:gd name="T23" fmla="*/ 177 h 190"/>
                <a:gd name="T24" fmla="*/ 5 w 89"/>
                <a:gd name="T25" fmla="*/ 174 h 190"/>
                <a:gd name="T26" fmla="*/ 0 w 89"/>
                <a:gd name="T27" fmla="*/ 185 h 190"/>
                <a:gd name="T28" fmla="*/ 16 w 89"/>
                <a:gd name="T29" fmla="*/ 190 h 190"/>
                <a:gd name="T30" fmla="*/ 44 w 89"/>
                <a:gd name="T31" fmla="*/ 163 h 190"/>
                <a:gd name="T32" fmla="*/ 55 w 89"/>
                <a:gd name="T33" fmla="*/ 53 h 190"/>
                <a:gd name="T34" fmla="*/ 77 w 89"/>
                <a:gd name="T35" fmla="*/ 53 h 190"/>
                <a:gd name="T36" fmla="*/ 79 w 89"/>
                <a:gd name="T37" fmla="*/ 41 h 190"/>
                <a:gd name="T38" fmla="*/ 57 w 89"/>
                <a:gd name="T39" fmla="*/ 41 h 190"/>
                <a:gd name="T40" fmla="*/ 58 w 89"/>
                <a:gd name="T41" fmla="*/ 27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9" h="190">
                  <a:moveTo>
                    <a:pt x="58" y="27"/>
                  </a:moveTo>
                  <a:cubicBezTo>
                    <a:pt x="59" y="17"/>
                    <a:pt x="64" y="12"/>
                    <a:pt x="73" y="12"/>
                  </a:cubicBezTo>
                  <a:cubicBezTo>
                    <a:pt x="78" y="12"/>
                    <a:pt x="85" y="15"/>
                    <a:pt x="85" y="15"/>
                  </a:cubicBezTo>
                  <a:cubicBezTo>
                    <a:pt x="89" y="4"/>
                    <a:pt x="89" y="4"/>
                    <a:pt x="89" y="4"/>
                  </a:cubicBezTo>
                  <a:cubicBezTo>
                    <a:pt x="89" y="4"/>
                    <a:pt x="82" y="0"/>
                    <a:pt x="74" y="0"/>
                  </a:cubicBezTo>
                  <a:cubicBezTo>
                    <a:pt x="59" y="0"/>
                    <a:pt x="48" y="10"/>
                    <a:pt x="46" y="27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32" y="163"/>
                    <a:pt x="32" y="163"/>
                    <a:pt x="32" y="163"/>
                  </a:cubicBezTo>
                  <a:cubicBezTo>
                    <a:pt x="31" y="172"/>
                    <a:pt x="25" y="177"/>
                    <a:pt x="17" y="177"/>
                  </a:cubicBezTo>
                  <a:cubicBezTo>
                    <a:pt x="12" y="177"/>
                    <a:pt x="5" y="174"/>
                    <a:pt x="5" y="174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85"/>
                    <a:pt x="9" y="190"/>
                    <a:pt x="16" y="190"/>
                  </a:cubicBezTo>
                  <a:cubicBezTo>
                    <a:pt x="31" y="190"/>
                    <a:pt x="42" y="179"/>
                    <a:pt x="44" y="163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77" y="53"/>
                    <a:pt x="77" y="53"/>
                    <a:pt x="77" y="53"/>
                  </a:cubicBezTo>
                  <a:cubicBezTo>
                    <a:pt x="79" y="41"/>
                    <a:pt x="79" y="41"/>
                    <a:pt x="79" y="41"/>
                  </a:cubicBezTo>
                  <a:cubicBezTo>
                    <a:pt x="57" y="41"/>
                    <a:pt x="57" y="41"/>
                    <a:pt x="57" y="41"/>
                  </a:cubicBezTo>
                  <a:lnTo>
                    <a:pt x="58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id="{B2754467-8BC1-4973-93C9-7744133154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8" y="1963"/>
              <a:ext cx="100" cy="314"/>
            </a:xfrm>
            <a:custGeom>
              <a:avLst/>
              <a:gdLst>
                <a:gd name="T0" fmla="*/ 48 w 48"/>
                <a:gd name="T1" fmla="*/ 145 h 149"/>
                <a:gd name="T2" fmla="*/ 45 w 48"/>
                <a:gd name="T3" fmla="*/ 133 h 149"/>
                <a:gd name="T4" fmla="*/ 33 w 48"/>
                <a:gd name="T5" fmla="*/ 136 h 149"/>
                <a:gd name="T6" fmla="*/ 28 w 48"/>
                <a:gd name="T7" fmla="*/ 135 h 149"/>
                <a:gd name="T8" fmla="*/ 25 w 48"/>
                <a:gd name="T9" fmla="*/ 127 h 149"/>
                <a:gd name="T10" fmla="*/ 28 w 48"/>
                <a:gd name="T11" fmla="*/ 0 h 149"/>
                <a:gd name="T12" fmla="*/ 0 w 48"/>
                <a:gd name="T13" fmla="*/ 0 h 149"/>
                <a:gd name="T14" fmla="*/ 0 w 48"/>
                <a:gd name="T15" fmla="*/ 12 h 149"/>
                <a:gd name="T16" fmla="*/ 15 w 48"/>
                <a:gd name="T17" fmla="*/ 12 h 149"/>
                <a:gd name="T18" fmla="*/ 13 w 48"/>
                <a:gd name="T19" fmla="*/ 127 h 149"/>
                <a:gd name="T20" fmla="*/ 19 w 48"/>
                <a:gd name="T21" fmla="*/ 143 h 149"/>
                <a:gd name="T22" fmla="*/ 33 w 48"/>
                <a:gd name="T23" fmla="*/ 149 h 149"/>
                <a:gd name="T24" fmla="*/ 48 w 48"/>
                <a:gd name="T25" fmla="*/ 14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" h="149">
                  <a:moveTo>
                    <a:pt x="48" y="145"/>
                  </a:moveTo>
                  <a:cubicBezTo>
                    <a:pt x="45" y="133"/>
                    <a:pt x="45" y="133"/>
                    <a:pt x="45" y="133"/>
                  </a:cubicBezTo>
                  <a:cubicBezTo>
                    <a:pt x="45" y="133"/>
                    <a:pt x="37" y="136"/>
                    <a:pt x="33" y="136"/>
                  </a:cubicBezTo>
                  <a:cubicBezTo>
                    <a:pt x="32" y="136"/>
                    <a:pt x="29" y="136"/>
                    <a:pt x="28" y="135"/>
                  </a:cubicBezTo>
                  <a:cubicBezTo>
                    <a:pt x="26" y="133"/>
                    <a:pt x="25" y="130"/>
                    <a:pt x="25" y="127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3" y="127"/>
                    <a:pt x="13" y="127"/>
                    <a:pt x="13" y="127"/>
                  </a:cubicBezTo>
                  <a:cubicBezTo>
                    <a:pt x="13" y="134"/>
                    <a:pt x="15" y="139"/>
                    <a:pt x="19" y="143"/>
                  </a:cubicBezTo>
                  <a:cubicBezTo>
                    <a:pt x="22" y="147"/>
                    <a:pt x="27" y="149"/>
                    <a:pt x="33" y="149"/>
                  </a:cubicBezTo>
                  <a:cubicBezTo>
                    <a:pt x="41" y="149"/>
                    <a:pt x="48" y="145"/>
                    <a:pt x="48" y="145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4858B97D-6C99-4749-8C25-A5F5A54ABC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8" y="1758"/>
              <a:ext cx="383" cy="804"/>
            </a:xfrm>
            <a:custGeom>
              <a:avLst/>
              <a:gdLst>
                <a:gd name="T0" fmla="*/ 183 w 183"/>
                <a:gd name="T1" fmla="*/ 191 h 381"/>
                <a:gd name="T2" fmla="*/ 0 w 183"/>
                <a:gd name="T3" fmla="*/ 0 h 381"/>
                <a:gd name="T4" fmla="*/ 6 w 183"/>
                <a:gd name="T5" fmla="*/ 3 h 381"/>
                <a:gd name="T6" fmla="*/ 11 w 183"/>
                <a:gd name="T7" fmla="*/ 6 h 381"/>
                <a:gd name="T8" fmla="*/ 16 w 183"/>
                <a:gd name="T9" fmla="*/ 11 h 381"/>
                <a:gd name="T10" fmla="*/ 15 w 183"/>
                <a:gd name="T11" fmla="*/ 21 h 381"/>
                <a:gd name="T12" fmla="*/ 19 w 183"/>
                <a:gd name="T13" fmla="*/ 31 h 381"/>
                <a:gd name="T14" fmla="*/ 12 w 183"/>
                <a:gd name="T15" fmla="*/ 54 h 381"/>
                <a:gd name="T16" fmla="*/ 3 w 183"/>
                <a:gd name="T17" fmla="*/ 58 h 381"/>
                <a:gd name="T18" fmla="*/ 3 w 183"/>
                <a:gd name="T19" fmla="*/ 67 h 381"/>
                <a:gd name="T20" fmla="*/ 35 w 183"/>
                <a:gd name="T21" fmla="*/ 78 h 381"/>
                <a:gd name="T22" fmla="*/ 49 w 183"/>
                <a:gd name="T23" fmla="*/ 149 h 381"/>
                <a:gd name="T24" fmla="*/ 39 w 183"/>
                <a:gd name="T25" fmla="*/ 205 h 381"/>
                <a:gd name="T26" fmla="*/ 28 w 183"/>
                <a:gd name="T27" fmla="*/ 211 h 381"/>
                <a:gd name="T28" fmla="*/ 27 w 183"/>
                <a:gd name="T29" fmla="*/ 218 h 381"/>
                <a:gd name="T30" fmla="*/ 14 w 183"/>
                <a:gd name="T31" fmla="*/ 286 h 381"/>
                <a:gd name="T32" fmla="*/ 10 w 183"/>
                <a:gd name="T33" fmla="*/ 374 h 381"/>
                <a:gd name="T34" fmla="*/ 10 w 183"/>
                <a:gd name="T35" fmla="*/ 381 h 381"/>
                <a:gd name="T36" fmla="*/ 183 w 183"/>
                <a:gd name="T37" fmla="*/ 19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3" h="381">
                  <a:moveTo>
                    <a:pt x="183" y="191"/>
                  </a:moveTo>
                  <a:cubicBezTo>
                    <a:pt x="183" y="88"/>
                    <a:pt x="102" y="4"/>
                    <a:pt x="0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5" y="78"/>
                    <a:pt x="35" y="78"/>
                    <a:pt x="35" y="78"/>
                  </a:cubicBezTo>
                  <a:cubicBezTo>
                    <a:pt x="49" y="149"/>
                    <a:pt x="49" y="149"/>
                    <a:pt x="49" y="149"/>
                  </a:cubicBezTo>
                  <a:cubicBezTo>
                    <a:pt x="39" y="205"/>
                    <a:pt x="39" y="205"/>
                    <a:pt x="39" y="205"/>
                  </a:cubicBezTo>
                  <a:cubicBezTo>
                    <a:pt x="28" y="211"/>
                    <a:pt x="28" y="211"/>
                    <a:pt x="28" y="211"/>
                  </a:cubicBezTo>
                  <a:cubicBezTo>
                    <a:pt x="27" y="218"/>
                    <a:pt x="27" y="218"/>
                    <a:pt x="27" y="218"/>
                  </a:cubicBezTo>
                  <a:cubicBezTo>
                    <a:pt x="14" y="286"/>
                    <a:pt x="14" y="286"/>
                    <a:pt x="14" y="286"/>
                  </a:cubicBezTo>
                  <a:cubicBezTo>
                    <a:pt x="10" y="374"/>
                    <a:pt x="10" y="374"/>
                    <a:pt x="10" y="374"/>
                  </a:cubicBezTo>
                  <a:cubicBezTo>
                    <a:pt x="10" y="381"/>
                    <a:pt x="10" y="381"/>
                    <a:pt x="10" y="381"/>
                  </a:cubicBezTo>
                  <a:cubicBezTo>
                    <a:pt x="107" y="372"/>
                    <a:pt x="183" y="291"/>
                    <a:pt x="183" y="191"/>
                  </a:cubicBezTo>
                </a:path>
              </a:pathLst>
            </a:custGeom>
            <a:solidFill>
              <a:srgbClr val="FAB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11D02DD4-A1D0-4541-ACA7-329BE6B53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1" y="1758"/>
              <a:ext cx="383" cy="804"/>
            </a:xfrm>
            <a:custGeom>
              <a:avLst/>
              <a:gdLst>
                <a:gd name="T0" fmla="*/ 183 w 183"/>
                <a:gd name="T1" fmla="*/ 0 h 381"/>
                <a:gd name="T2" fmla="*/ 0 w 183"/>
                <a:gd name="T3" fmla="*/ 191 h 381"/>
                <a:gd name="T4" fmla="*/ 173 w 183"/>
                <a:gd name="T5" fmla="*/ 381 h 381"/>
                <a:gd name="T6" fmla="*/ 173 w 183"/>
                <a:gd name="T7" fmla="*/ 374 h 381"/>
                <a:gd name="T8" fmla="*/ 169 w 183"/>
                <a:gd name="T9" fmla="*/ 286 h 381"/>
                <a:gd name="T10" fmla="*/ 155 w 183"/>
                <a:gd name="T11" fmla="*/ 211 h 381"/>
                <a:gd name="T12" fmla="*/ 144 w 183"/>
                <a:gd name="T13" fmla="*/ 205 h 381"/>
                <a:gd name="T14" fmla="*/ 134 w 183"/>
                <a:gd name="T15" fmla="*/ 149 h 381"/>
                <a:gd name="T16" fmla="*/ 134 w 183"/>
                <a:gd name="T17" fmla="*/ 148 h 381"/>
                <a:gd name="T18" fmla="*/ 148 w 183"/>
                <a:gd name="T19" fmla="*/ 78 h 381"/>
                <a:gd name="T20" fmla="*/ 180 w 183"/>
                <a:gd name="T21" fmla="*/ 67 h 381"/>
                <a:gd name="T22" fmla="*/ 180 w 183"/>
                <a:gd name="T23" fmla="*/ 58 h 381"/>
                <a:gd name="T24" fmla="*/ 171 w 183"/>
                <a:gd name="T25" fmla="*/ 54 h 381"/>
                <a:gd name="T26" fmla="*/ 164 w 183"/>
                <a:gd name="T27" fmla="*/ 31 h 381"/>
                <a:gd name="T28" fmla="*/ 167 w 183"/>
                <a:gd name="T29" fmla="*/ 21 h 381"/>
                <a:gd name="T30" fmla="*/ 167 w 183"/>
                <a:gd name="T31" fmla="*/ 11 h 381"/>
                <a:gd name="T32" fmla="*/ 172 w 183"/>
                <a:gd name="T33" fmla="*/ 6 h 381"/>
                <a:gd name="T34" fmla="*/ 177 w 183"/>
                <a:gd name="T35" fmla="*/ 3 h 381"/>
                <a:gd name="T36" fmla="*/ 183 w 183"/>
                <a:gd name="T37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3" h="381">
                  <a:moveTo>
                    <a:pt x="183" y="0"/>
                  </a:moveTo>
                  <a:cubicBezTo>
                    <a:pt x="81" y="4"/>
                    <a:pt x="0" y="88"/>
                    <a:pt x="0" y="191"/>
                  </a:cubicBezTo>
                  <a:cubicBezTo>
                    <a:pt x="0" y="291"/>
                    <a:pt x="76" y="372"/>
                    <a:pt x="173" y="381"/>
                  </a:cubicBezTo>
                  <a:cubicBezTo>
                    <a:pt x="173" y="374"/>
                    <a:pt x="173" y="374"/>
                    <a:pt x="173" y="374"/>
                  </a:cubicBezTo>
                  <a:cubicBezTo>
                    <a:pt x="169" y="286"/>
                    <a:pt x="169" y="286"/>
                    <a:pt x="169" y="286"/>
                  </a:cubicBezTo>
                  <a:cubicBezTo>
                    <a:pt x="155" y="211"/>
                    <a:pt x="155" y="211"/>
                    <a:pt x="155" y="211"/>
                  </a:cubicBezTo>
                  <a:cubicBezTo>
                    <a:pt x="144" y="205"/>
                    <a:pt x="144" y="205"/>
                    <a:pt x="144" y="205"/>
                  </a:cubicBezTo>
                  <a:cubicBezTo>
                    <a:pt x="134" y="149"/>
                    <a:pt x="134" y="149"/>
                    <a:pt x="134" y="149"/>
                  </a:cubicBezTo>
                  <a:cubicBezTo>
                    <a:pt x="134" y="148"/>
                    <a:pt x="134" y="148"/>
                    <a:pt x="134" y="148"/>
                  </a:cubicBezTo>
                  <a:cubicBezTo>
                    <a:pt x="148" y="78"/>
                    <a:pt x="148" y="78"/>
                    <a:pt x="148" y="78"/>
                  </a:cubicBezTo>
                  <a:cubicBezTo>
                    <a:pt x="180" y="67"/>
                    <a:pt x="180" y="67"/>
                    <a:pt x="180" y="67"/>
                  </a:cubicBezTo>
                  <a:cubicBezTo>
                    <a:pt x="180" y="58"/>
                    <a:pt x="180" y="58"/>
                    <a:pt x="180" y="58"/>
                  </a:cubicBezTo>
                  <a:cubicBezTo>
                    <a:pt x="171" y="54"/>
                    <a:pt x="171" y="54"/>
                    <a:pt x="171" y="54"/>
                  </a:cubicBezTo>
                  <a:cubicBezTo>
                    <a:pt x="164" y="31"/>
                    <a:pt x="164" y="31"/>
                    <a:pt x="164" y="31"/>
                  </a:cubicBezTo>
                  <a:cubicBezTo>
                    <a:pt x="167" y="21"/>
                    <a:pt x="167" y="21"/>
                    <a:pt x="167" y="21"/>
                  </a:cubicBezTo>
                  <a:cubicBezTo>
                    <a:pt x="167" y="11"/>
                    <a:pt x="167" y="11"/>
                    <a:pt x="167" y="11"/>
                  </a:cubicBezTo>
                  <a:cubicBezTo>
                    <a:pt x="172" y="6"/>
                    <a:pt x="172" y="6"/>
                    <a:pt x="172" y="6"/>
                  </a:cubicBezTo>
                  <a:cubicBezTo>
                    <a:pt x="177" y="3"/>
                    <a:pt x="177" y="3"/>
                    <a:pt x="177" y="3"/>
                  </a:cubicBezTo>
                  <a:lnTo>
                    <a:pt x="183" y="0"/>
                  </a:lnTo>
                  <a:close/>
                </a:path>
              </a:pathLst>
            </a:custGeom>
            <a:solidFill>
              <a:srgbClr val="B7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C8600E33-8400-4424-AA20-AAA6DAD06B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03" y="2062"/>
              <a:ext cx="46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7 h 27"/>
                <a:gd name="T10" fmla="*/ 2 w 22"/>
                <a:gd name="T11" fmla="*/ 3 h 27"/>
                <a:gd name="T12" fmla="*/ 12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6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7"/>
                    <a:pt x="4" y="7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5" y="0"/>
                    <a:pt x="12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5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7" y="23"/>
                    <a:pt x="10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EC5303B0-1454-4E4C-97AE-E45824FAB8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3" y="2062"/>
              <a:ext cx="51" cy="57"/>
            </a:xfrm>
            <a:custGeom>
              <a:avLst/>
              <a:gdLst>
                <a:gd name="T0" fmla="*/ 14 w 24"/>
                <a:gd name="T1" fmla="*/ 0 h 27"/>
                <a:gd name="T2" fmla="*/ 24 w 24"/>
                <a:gd name="T3" fmla="*/ 4 h 27"/>
                <a:gd name="T4" fmla="*/ 21 w 24"/>
                <a:gd name="T5" fmla="*/ 7 h 27"/>
                <a:gd name="T6" fmla="*/ 14 w 24"/>
                <a:gd name="T7" fmla="*/ 4 h 27"/>
                <a:gd name="T8" fmla="*/ 5 w 24"/>
                <a:gd name="T9" fmla="*/ 13 h 27"/>
                <a:gd name="T10" fmla="*/ 14 w 24"/>
                <a:gd name="T11" fmla="*/ 23 h 27"/>
                <a:gd name="T12" fmla="*/ 22 w 24"/>
                <a:gd name="T13" fmla="*/ 19 h 27"/>
                <a:gd name="T14" fmla="*/ 24 w 24"/>
                <a:gd name="T15" fmla="*/ 23 h 27"/>
                <a:gd name="T16" fmla="*/ 14 w 24"/>
                <a:gd name="T17" fmla="*/ 27 h 27"/>
                <a:gd name="T18" fmla="*/ 0 w 24"/>
                <a:gd name="T19" fmla="*/ 14 h 27"/>
                <a:gd name="T20" fmla="*/ 14 w 24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27">
                  <a:moveTo>
                    <a:pt x="14" y="0"/>
                  </a:moveTo>
                  <a:cubicBezTo>
                    <a:pt x="20" y="0"/>
                    <a:pt x="24" y="4"/>
                    <a:pt x="24" y="4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19" y="4"/>
                    <a:pt x="14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4" y="23"/>
                  </a:cubicBezTo>
                  <a:cubicBezTo>
                    <a:pt x="19" y="23"/>
                    <a:pt x="22" y="19"/>
                    <a:pt x="22" y="19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1" y="27"/>
                    <a:pt x="14" y="27"/>
                  </a:cubicBezTo>
                  <a:cubicBezTo>
                    <a:pt x="6" y="27"/>
                    <a:pt x="0" y="21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2FCCF256-E217-4262-80F4-4549C4D227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4" y="2062"/>
              <a:ext cx="53" cy="57"/>
            </a:xfrm>
            <a:custGeom>
              <a:avLst/>
              <a:gdLst>
                <a:gd name="T0" fmla="*/ 14 w 25"/>
                <a:gd name="T1" fmla="*/ 0 h 27"/>
                <a:gd name="T2" fmla="*/ 24 w 25"/>
                <a:gd name="T3" fmla="*/ 4 h 27"/>
                <a:gd name="T4" fmla="*/ 22 w 25"/>
                <a:gd name="T5" fmla="*/ 7 h 27"/>
                <a:gd name="T6" fmla="*/ 15 w 25"/>
                <a:gd name="T7" fmla="*/ 4 h 27"/>
                <a:gd name="T8" fmla="*/ 5 w 25"/>
                <a:gd name="T9" fmla="*/ 13 h 27"/>
                <a:gd name="T10" fmla="*/ 15 w 25"/>
                <a:gd name="T11" fmla="*/ 23 h 27"/>
                <a:gd name="T12" fmla="*/ 23 w 25"/>
                <a:gd name="T13" fmla="*/ 19 h 27"/>
                <a:gd name="T14" fmla="*/ 25 w 25"/>
                <a:gd name="T15" fmla="*/ 23 h 27"/>
                <a:gd name="T16" fmla="*/ 14 w 25"/>
                <a:gd name="T17" fmla="*/ 27 h 27"/>
                <a:gd name="T18" fmla="*/ 0 w 25"/>
                <a:gd name="T19" fmla="*/ 14 h 27"/>
                <a:gd name="T20" fmla="*/ 14 w 25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7">
                  <a:moveTo>
                    <a:pt x="14" y="0"/>
                  </a:moveTo>
                  <a:cubicBezTo>
                    <a:pt x="21" y="0"/>
                    <a:pt x="24" y="4"/>
                    <a:pt x="24" y="4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7"/>
                    <a:pt x="19" y="4"/>
                    <a:pt x="15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5" y="23"/>
                  </a:cubicBezTo>
                  <a:cubicBezTo>
                    <a:pt x="20" y="23"/>
                    <a:pt x="23" y="19"/>
                    <a:pt x="23" y="19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3"/>
                    <a:pt x="21" y="27"/>
                    <a:pt x="14" y="27"/>
                  </a:cubicBezTo>
                  <a:cubicBezTo>
                    <a:pt x="6" y="27"/>
                    <a:pt x="0" y="21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8A1C523C-6F4F-4593-9BAD-44E6171642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87" y="2062"/>
              <a:ext cx="59" cy="57"/>
            </a:xfrm>
            <a:custGeom>
              <a:avLst/>
              <a:gdLst>
                <a:gd name="T0" fmla="*/ 14 w 28"/>
                <a:gd name="T1" fmla="*/ 0 h 27"/>
                <a:gd name="T2" fmla="*/ 28 w 28"/>
                <a:gd name="T3" fmla="*/ 13 h 27"/>
                <a:gd name="T4" fmla="*/ 14 w 28"/>
                <a:gd name="T5" fmla="*/ 27 h 27"/>
                <a:gd name="T6" fmla="*/ 0 w 28"/>
                <a:gd name="T7" fmla="*/ 13 h 27"/>
                <a:gd name="T8" fmla="*/ 14 w 28"/>
                <a:gd name="T9" fmla="*/ 0 h 27"/>
                <a:gd name="T10" fmla="*/ 14 w 28"/>
                <a:gd name="T11" fmla="*/ 23 h 27"/>
                <a:gd name="T12" fmla="*/ 23 w 28"/>
                <a:gd name="T13" fmla="*/ 13 h 27"/>
                <a:gd name="T14" fmla="*/ 14 w 28"/>
                <a:gd name="T15" fmla="*/ 4 h 27"/>
                <a:gd name="T16" fmla="*/ 5 w 28"/>
                <a:gd name="T17" fmla="*/ 13 h 27"/>
                <a:gd name="T18" fmla="*/ 14 w 28"/>
                <a:gd name="T19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7">
                  <a:moveTo>
                    <a:pt x="14" y="0"/>
                  </a:moveTo>
                  <a:cubicBezTo>
                    <a:pt x="22" y="0"/>
                    <a:pt x="28" y="6"/>
                    <a:pt x="28" y="13"/>
                  </a:cubicBezTo>
                  <a:cubicBezTo>
                    <a:pt x="28" y="22"/>
                    <a:pt x="22" y="27"/>
                    <a:pt x="14" y="27"/>
                  </a:cubicBezTo>
                  <a:cubicBezTo>
                    <a:pt x="6" y="27"/>
                    <a:pt x="0" y="22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lose/>
                  <a:moveTo>
                    <a:pt x="14" y="23"/>
                  </a:moveTo>
                  <a:cubicBezTo>
                    <a:pt x="19" y="23"/>
                    <a:pt x="23" y="19"/>
                    <a:pt x="23" y="13"/>
                  </a:cubicBezTo>
                  <a:cubicBezTo>
                    <a:pt x="23" y="8"/>
                    <a:pt x="19" y="4"/>
                    <a:pt x="14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4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B3152B2B-4C43-46CB-A6B3-F78AEC941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0" y="2062"/>
              <a:ext cx="51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16 h 27"/>
                <a:gd name="T6" fmla="*/ 10 w 24"/>
                <a:gd name="T7" fmla="*/ 23 h 27"/>
                <a:gd name="T8" fmla="*/ 18 w 24"/>
                <a:gd name="T9" fmla="*/ 13 h 27"/>
                <a:gd name="T10" fmla="*/ 18 w 24"/>
                <a:gd name="T11" fmla="*/ 0 h 27"/>
                <a:gd name="T12" fmla="*/ 24 w 24"/>
                <a:gd name="T13" fmla="*/ 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23 h 27"/>
                <a:gd name="T20" fmla="*/ 19 w 24"/>
                <a:gd name="T21" fmla="*/ 21 h 27"/>
                <a:gd name="T22" fmla="*/ 19 w 24"/>
                <a:gd name="T23" fmla="*/ 21 h 27"/>
                <a:gd name="T24" fmla="*/ 9 w 24"/>
                <a:gd name="T25" fmla="*/ 27 h 27"/>
                <a:gd name="T26" fmla="*/ 0 w 24"/>
                <a:gd name="T27" fmla="*/ 17 h 27"/>
                <a:gd name="T28" fmla="*/ 0 w 24"/>
                <a:gd name="T2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0"/>
                    <a:pt x="6" y="23"/>
                    <a:pt x="10" y="23"/>
                  </a:cubicBezTo>
                  <a:cubicBezTo>
                    <a:pt x="15" y="23"/>
                    <a:pt x="18" y="18"/>
                    <a:pt x="18" y="1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2"/>
                    <a:pt x="19" y="21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4"/>
                    <a:pt x="14" y="27"/>
                    <a:pt x="9" y="27"/>
                  </a:cubicBezTo>
                  <a:cubicBezTo>
                    <a:pt x="3" y="27"/>
                    <a:pt x="0" y="24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342A5305-FB47-42F4-AA6B-EA8909D938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0" y="2062"/>
              <a:ext cx="48" cy="57"/>
            </a:xfrm>
            <a:custGeom>
              <a:avLst/>
              <a:gdLst>
                <a:gd name="T0" fmla="*/ 0 w 23"/>
                <a:gd name="T1" fmla="*/ 0 h 27"/>
                <a:gd name="T2" fmla="*/ 4 w 23"/>
                <a:gd name="T3" fmla="*/ 0 h 27"/>
                <a:gd name="T4" fmla="*/ 4 w 23"/>
                <a:gd name="T5" fmla="*/ 4 h 27"/>
                <a:gd name="T6" fmla="*/ 4 w 23"/>
                <a:gd name="T7" fmla="*/ 6 h 27"/>
                <a:gd name="T8" fmla="*/ 4 w 23"/>
                <a:gd name="T9" fmla="*/ 6 h 27"/>
                <a:gd name="T10" fmla="*/ 14 w 23"/>
                <a:gd name="T11" fmla="*/ 0 h 27"/>
                <a:gd name="T12" fmla="*/ 23 w 23"/>
                <a:gd name="T13" fmla="*/ 10 h 27"/>
                <a:gd name="T14" fmla="*/ 23 w 23"/>
                <a:gd name="T15" fmla="*/ 27 h 27"/>
                <a:gd name="T16" fmla="*/ 18 w 23"/>
                <a:gd name="T17" fmla="*/ 27 h 27"/>
                <a:gd name="T18" fmla="*/ 18 w 23"/>
                <a:gd name="T19" fmla="*/ 11 h 27"/>
                <a:gd name="T20" fmla="*/ 13 w 23"/>
                <a:gd name="T21" fmla="*/ 4 h 27"/>
                <a:gd name="T22" fmla="*/ 5 w 23"/>
                <a:gd name="T23" fmla="*/ 11 h 27"/>
                <a:gd name="T24" fmla="*/ 5 w 23"/>
                <a:gd name="T25" fmla="*/ 14 h 27"/>
                <a:gd name="T26" fmla="*/ 5 w 23"/>
                <a:gd name="T27" fmla="*/ 27 h 27"/>
                <a:gd name="T28" fmla="*/ 0 w 23"/>
                <a:gd name="T29" fmla="*/ 27 h 27"/>
                <a:gd name="T30" fmla="*/ 0 w 23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27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3"/>
                    <a:pt x="9" y="0"/>
                    <a:pt x="14" y="0"/>
                  </a:cubicBezTo>
                  <a:cubicBezTo>
                    <a:pt x="21" y="0"/>
                    <a:pt x="23" y="3"/>
                    <a:pt x="23" y="10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7"/>
                    <a:pt x="18" y="4"/>
                    <a:pt x="13" y="4"/>
                  </a:cubicBezTo>
                  <a:cubicBezTo>
                    <a:pt x="9" y="4"/>
                    <a:pt x="6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7">
              <a:extLst>
                <a:ext uri="{FF2B5EF4-FFF2-40B4-BE49-F238E27FC236}">
                  <a16:creationId xmlns:a16="http://schemas.microsoft.com/office/drawing/2014/main" id="{948885EC-41B9-47B7-A39D-508D8D6B8D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2" y="2047"/>
              <a:ext cx="32" cy="72"/>
            </a:xfrm>
            <a:custGeom>
              <a:avLst/>
              <a:gdLst>
                <a:gd name="T0" fmla="*/ 3 w 15"/>
                <a:gd name="T1" fmla="*/ 12 h 34"/>
                <a:gd name="T2" fmla="*/ 0 w 15"/>
                <a:gd name="T3" fmla="*/ 12 h 34"/>
                <a:gd name="T4" fmla="*/ 0 w 15"/>
                <a:gd name="T5" fmla="*/ 8 h 34"/>
                <a:gd name="T6" fmla="*/ 3 w 15"/>
                <a:gd name="T7" fmla="*/ 8 h 34"/>
                <a:gd name="T8" fmla="*/ 3 w 15"/>
                <a:gd name="T9" fmla="*/ 0 h 34"/>
                <a:gd name="T10" fmla="*/ 8 w 15"/>
                <a:gd name="T11" fmla="*/ 0 h 34"/>
                <a:gd name="T12" fmla="*/ 8 w 15"/>
                <a:gd name="T13" fmla="*/ 8 h 34"/>
                <a:gd name="T14" fmla="*/ 15 w 15"/>
                <a:gd name="T15" fmla="*/ 8 h 34"/>
                <a:gd name="T16" fmla="*/ 15 w 15"/>
                <a:gd name="T17" fmla="*/ 12 h 34"/>
                <a:gd name="T18" fmla="*/ 8 w 15"/>
                <a:gd name="T19" fmla="*/ 12 h 34"/>
                <a:gd name="T20" fmla="*/ 8 w 15"/>
                <a:gd name="T21" fmla="*/ 24 h 34"/>
                <a:gd name="T22" fmla="*/ 14 w 15"/>
                <a:gd name="T23" fmla="*/ 29 h 34"/>
                <a:gd name="T24" fmla="*/ 15 w 15"/>
                <a:gd name="T25" fmla="*/ 29 h 34"/>
                <a:gd name="T26" fmla="*/ 15 w 15"/>
                <a:gd name="T27" fmla="*/ 34 h 34"/>
                <a:gd name="T28" fmla="*/ 13 w 15"/>
                <a:gd name="T29" fmla="*/ 34 h 34"/>
                <a:gd name="T30" fmla="*/ 3 w 15"/>
                <a:gd name="T31" fmla="*/ 24 h 34"/>
                <a:gd name="T32" fmla="*/ 3 w 15"/>
                <a:gd name="T33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34">
                  <a:moveTo>
                    <a:pt x="3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9"/>
                    <a:pt x="12" y="29"/>
                    <a:pt x="14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4"/>
                    <a:pt x="14" y="34"/>
                    <a:pt x="13" y="34"/>
                  </a:cubicBezTo>
                  <a:cubicBezTo>
                    <a:pt x="10" y="34"/>
                    <a:pt x="3" y="33"/>
                    <a:pt x="3" y="24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B5DA103D-0503-429C-A423-1411060E2A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34" y="2062"/>
              <a:ext cx="47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7 h 27"/>
                <a:gd name="T10" fmla="*/ 1 w 22"/>
                <a:gd name="T11" fmla="*/ 3 h 27"/>
                <a:gd name="T12" fmla="*/ 11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5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7"/>
                    <a:pt x="4" y="7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5" y="0"/>
                    <a:pt x="11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5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6" y="23"/>
                    <a:pt x="10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2A6C295B-1FA6-4819-A9C5-1FDBA8DE00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7" y="2062"/>
              <a:ext cx="51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4 h 27"/>
                <a:gd name="T6" fmla="*/ 5 w 24"/>
                <a:gd name="T7" fmla="*/ 6 h 27"/>
                <a:gd name="T8" fmla="*/ 5 w 24"/>
                <a:gd name="T9" fmla="*/ 6 h 27"/>
                <a:gd name="T10" fmla="*/ 15 w 24"/>
                <a:gd name="T11" fmla="*/ 0 h 27"/>
                <a:gd name="T12" fmla="*/ 24 w 24"/>
                <a:gd name="T13" fmla="*/ 1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11 h 27"/>
                <a:gd name="T20" fmla="*/ 14 w 24"/>
                <a:gd name="T21" fmla="*/ 4 h 27"/>
                <a:gd name="T22" fmla="*/ 6 w 24"/>
                <a:gd name="T23" fmla="*/ 11 h 27"/>
                <a:gd name="T24" fmla="*/ 5 w 24"/>
                <a:gd name="T25" fmla="*/ 14 h 27"/>
                <a:gd name="T26" fmla="*/ 5 w 24"/>
                <a:gd name="T27" fmla="*/ 27 h 27"/>
                <a:gd name="T28" fmla="*/ 0 w 24"/>
                <a:gd name="T29" fmla="*/ 27 h 27"/>
                <a:gd name="T30" fmla="*/ 0 w 24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3"/>
                    <a:pt x="9" y="0"/>
                    <a:pt x="15" y="0"/>
                  </a:cubicBezTo>
                  <a:cubicBezTo>
                    <a:pt x="21" y="0"/>
                    <a:pt x="24" y="3"/>
                    <a:pt x="24" y="1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7"/>
                    <a:pt x="18" y="4"/>
                    <a:pt x="14" y="4"/>
                  </a:cubicBezTo>
                  <a:cubicBezTo>
                    <a:pt x="10" y="4"/>
                    <a:pt x="7" y="7"/>
                    <a:pt x="6" y="11"/>
                  </a:cubicBezTo>
                  <a:cubicBezTo>
                    <a:pt x="6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606020B5-74FA-42D4-A347-2A1B5E95BE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" y="2047"/>
              <a:ext cx="32" cy="72"/>
            </a:xfrm>
            <a:custGeom>
              <a:avLst/>
              <a:gdLst>
                <a:gd name="T0" fmla="*/ 3 w 15"/>
                <a:gd name="T1" fmla="*/ 12 h 34"/>
                <a:gd name="T2" fmla="*/ 0 w 15"/>
                <a:gd name="T3" fmla="*/ 12 h 34"/>
                <a:gd name="T4" fmla="*/ 0 w 15"/>
                <a:gd name="T5" fmla="*/ 8 h 34"/>
                <a:gd name="T6" fmla="*/ 3 w 15"/>
                <a:gd name="T7" fmla="*/ 8 h 34"/>
                <a:gd name="T8" fmla="*/ 3 w 15"/>
                <a:gd name="T9" fmla="*/ 0 h 34"/>
                <a:gd name="T10" fmla="*/ 8 w 15"/>
                <a:gd name="T11" fmla="*/ 0 h 34"/>
                <a:gd name="T12" fmla="*/ 8 w 15"/>
                <a:gd name="T13" fmla="*/ 8 h 34"/>
                <a:gd name="T14" fmla="*/ 14 w 15"/>
                <a:gd name="T15" fmla="*/ 8 h 34"/>
                <a:gd name="T16" fmla="*/ 14 w 15"/>
                <a:gd name="T17" fmla="*/ 12 h 34"/>
                <a:gd name="T18" fmla="*/ 8 w 15"/>
                <a:gd name="T19" fmla="*/ 12 h 34"/>
                <a:gd name="T20" fmla="*/ 8 w 15"/>
                <a:gd name="T21" fmla="*/ 24 h 34"/>
                <a:gd name="T22" fmla="*/ 14 w 15"/>
                <a:gd name="T23" fmla="*/ 29 h 34"/>
                <a:gd name="T24" fmla="*/ 15 w 15"/>
                <a:gd name="T25" fmla="*/ 29 h 34"/>
                <a:gd name="T26" fmla="*/ 15 w 15"/>
                <a:gd name="T27" fmla="*/ 34 h 34"/>
                <a:gd name="T28" fmla="*/ 13 w 15"/>
                <a:gd name="T29" fmla="*/ 34 h 34"/>
                <a:gd name="T30" fmla="*/ 3 w 15"/>
                <a:gd name="T31" fmla="*/ 24 h 34"/>
                <a:gd name="T32" fmla="*/ 3 w 15"/>
                <a:gd name="T33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34">
                  <a:moveTo>
                    <a:pt x="3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9"/>
                    <a:pt x="12" y="29"/>
                    <a:pt x="14" y="29"/>
                  </a:cubicBezTo>
                  <a:cubicBezTo>
                    <a:pt x="14" y="29"/>
                    <a:pt x="15" y="29"/>
                    <a:pt x="15" y="29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4"/>
                    <a:pt x="14" y="34"/>
                    <a:pt x="13" y="34"/>
                  </a:cubicBezTo>
                  <a:cubicBezTo>
                    <a:pt x="10" y="34"/>
                    <a:pt x="3" y="33"/>
                    <a:pt x="3" y="24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030D1DDB-1439-4141-B721-1D4096A829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" y="2062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5 w 20"/>
                <a:gd name="T5" fmla="*/ 20 h 27"/>
                <a:gd name="T6" fmla="*/ 1 w 20"/>
                <a:gd name="T7" fmla="*/ 7 h 27"/>
                <a:gd name="T8" fmla="*/ 11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1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3" y="23"/>
                    <a:pt x="15" y="22"/>
                    <a:pt x="15" y="20"/>
                  </a:cubicBezTo>
                  <a:cubicBezTo>
                    <a:pt x="15" y="15"/>
                    <a:pt x="1" y="16"/>
                    <a:pt x="1" y="7"/>
                  </a:cubicBezTo>
                  <a:cubicBezTo>
                    <a:pt x="1" y="2"/>
                    <a:pt x="6" y="0"/>
                    <a:pt x="11" y="0"/>
                  </a:cubicBezTo>
                  <a:cubicBezTo>
                    <a:pt x="17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1" y="4"/>
                  </a:cubicBezTo>
                  <a:cubicBezTo>
                    <a:pt x="9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62E29010-3337-4A01-AC81-7E4C8C080F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03" y="2201"/>
              <a:ext cx="52" cy="57"/>
            </a:xfrm>
            <a:custGeom>
              <a:avLst/>
              <a:gdLst>
                <a:gd name="T0" fmla="*/ 13 w 25"/>
                <a:gd name="T1" fmla="*/ 0 h 27"/>
                <a:gd name="T2" fmla="*/ 25 w 25"/>
                <a:gd name="T3" fmla="*/ 12 h 27"/>
                <a:gd name="T4" fmla="*/ 25 w 25"/>
                <a:gd name="T5" fmla="*/ 14 h 27"/>
                <a:gd name="T6" fmla="*/ 5 w 25"/>
                <a:gd name="T7" fmla="*/ 14 h 27"/>
                <a:gd name="T8" fmla="*/ 14 w 25"/>
                <a:gd name="T9" fmla="*/ 23 h 27"/>
                <a:gd name="T10" fmla="*/ 22 w 25"/>
                <a:gd name="T11" fmla="*/ 20 h 27"/>
                <a:gd name="T12" fmla="*/ 24 w 25"/>
                <a:gd name="T13" fmla="*/ 23 h 27"/>
                <a:gd name="T14" fmla="*/ 14 w 25"/>
                <a:gd name="T15" fmla="*/ 27 h 27"/>
                <a:gd name="T16" fmla="*/ 0 w 25"/>
                <a:gd name="T17" fmla="*/ 13 h 27"/>
                <a:gd name="T18" fmla="*/ 13 w 25"/>
                <a:gd name="T19" fmla="*/ 0 h 27"/>
                <a:gd name="T20" fmla="*/ 20 w 25"/>
                <a:gd name="T21" fmla="*/ 10 h 27"/>
                <a:gd name="T22" fmla="*/ 13 w 25"/>
                <a:gd name="T23" fmla="*/ 4 h 27"/>
                <a:gd name="T24" fmla="*/ 6 w 25"/>
                <a:gd name="T25" fmla="*/ 10 h 27"/>
                <a:gd name="T26" fmla="*/ 20 w 25"/>
                <a:gd name="T27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7">
                  <a:moveTo>
                    <a:pt x="13" y="0"/>
                  </a:moveTo>
                  <a:cubicBezTo>
                    <a:pt x="21" y="0"/>
                    <a:pt x="25" y="5"/>
                    <a:pt x="25" y="12"/>
                  </a:cubicBezTo>
                  <a:cubicBezTo>
                    <a:pt x="25" y="13"/>
                    <a:pt x="25" y="14"/>
                    <a:pt x="2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20"/>
                    <a:pt x="10" y="23"/>
                    <a:pt x="14" y="23"/>
                  </a:cubicBezTo>
                  <a:cubicBezTo>
                    <a:pt x="19" y="23"/>
                    <a:pt x="22" y="20"/>
                    <a:pt x="22" y="2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0" y="27"/>
                    <a:pt x="14" y="27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5"/>
                    <a:pt x="6" y="0"/>
                    <a:pt x="13" y="0"/>
                  </a:cubicBezTo>
                  <a:close/>
                  <a:moveTo>
                    <a:pt x="20" y="10"/>
                  </a:moveTo>
                  <a:cubicBezTo>
                    <a:pt x="19" y="6"/>
                    <a:pt x="17" y="4"/>
                    <a:pt x="13" y="4"/>
                  </a:cubicBezTo>
                  <a:cubicBezTo>
                    <a:pt x="9" y="4"/>
                    <a:pt x="6" y="6"/>
                    <a:pt x="6" y="1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504B7B89-E1B1-4537-AAA5-3E07293C37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0" y="2201"/>
              <a:ext cx="50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4 h 27"/>
                <a:gd name="T6" fmla="*/ 5 w 24"/>
                <a:gd name="T7" fmla="*/ 6 h 27"/>
                <a:gd name="T8" fmla="*/ 5 w 24"/>
                <a:gd name="T9" fmla="*/ 6 h 27"/>
                <a:gd name="T10" fmla="*/ 15 w 24"/>
                <a:gd name="T11" fmla="*/ 0 h 27"/>
                <a:gd name="T12" fmla="*/ 24 w 24"/>
                <a:gd name="T13" fmla="*/ 1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11 h 27"/>
                <a:gd name="T20" fmla="*/ 14 w 24"/>
                <a:gd name="T21" fmla="*/ 4 h 27"/>
                <a:gd name="T22" fmla="*/ 5 w 24"/>
                <a:gd name="T23" fmla="*/ 11 h 27"/>
                <a:gd name="T24" fmla="*/ 5 w 24"/>
                <a:gd name="T25" fmla="*/ 14 h 27"/>
                <a:gd name="T26" fmla="*/ 5 w 24"/>
                <a:gd name="T27" fmla="*/ 27 h 27"/>
                <a:gd name="T28" fmla="*/ 0 w 24"/>
                <a:gd name="T29" fmla="*/ 27 h 27"/>
                <a:gd name="T30" fmla="*/ 0 w 24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3"/>
                    <a:pt x="9" y="0"/>
                    <a:pt x="15" y="0"/>
                  </a:cubicBezTo>
                  <a:cubicBezTo>
                    <a:pt x="21" y="0"/>
                    <a:pt x="24" y="3"/>
                    <a:pt x="24" y="1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7"/>
                    <a:pt x="18" y="4"/>
                    <a:pt x="14" y="4"/>
                  </a:cubicBezTo>
                  <a:cubicBezTo>
                    <a:pt x="10" y="4"/>
                    <a:pt x="7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4">
              <a:extLst>
                <a:ext uri="{FF2B5EF4-FFF2-40B4-BE49-F238E27FC236}">
                  <a16:creationId xmlns:a16="http://schemas.microsoft.com/office/drawing/2014/main" id="{943236D1-A2D0-41C6-980F-038EAE1AC1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64" y="2201"/>
              <a:ext cx="46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6 h 27"/>
                <a:gd name="T10" fmla="*/ 2 w 22"/>
                <a:gd name="T11" fmla="*/ 3 h 27"/>
                <a:gd name="T12" fmla="*/ 11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6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6"/>
                    <a:pt x="4" y="6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5" y="0"/>
                    <a:pt x="11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4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7" y="23"/>
                    <a:pt x="10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5">
              <a:extLst>
                <a:ext uri="{FF2B5EF4-FFF2-40B4-BE49-F238E27FC236}">
                  <a16:creationId xmlns:a16="http://schemas.microsoft.com/office/drawing/2014/main" id="{3759BE33-B85A-4FA1-8D3A-736FA47DC2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5" y="2180"/>
              <a:ext cx="52" cy="78"/>
            </a:xfrm>
            <a:custGeom>
              <a:avLst/>
              <a:gdLst>
                <a:gd name="T0" fmla="*/ 12 w 25"/>
                <a:gd name="T1" fmla="*/ 10 h 37"/>
                <a:gd name="T2" fmla="*/ 20 w 25"/>
                <a:gd name="T3" fmla="*/ 14 h 37"/>
                <a:gd name="T4" fmla="*/ 20 w 25"/>
                <a:gd name="T5" fmla="*/ 14 h 37"/>
                <a:gd name="T6" fmla="*/ 20 w 25"/>
                <a:gd name="T7" fmla="*/ 12 h 37"/>
                <a:gd name="T8" fmla="*/ 20 w 25"/>
                <a:gd name="T9" fmla="*/ 0 h 37"/>
                <a:gd name="T10" fmla="*/ 25 w 25"/>
                <a:gd name="T11" fmla="*/ 0 h 37"/>
                <a:gd name="T12" fmla="*/ 25 w 25"/>
                <a:gd name="T13" fmla="*/ 37 h 37"/>
                <a:gd name="T14" fmla="*/ 20 w 25"/>
                <a:gd name="T15" fmla="*/ 37 h 37"/>
                <a:gd name="T16" fmla="*/ 20 w 25"/>
                <a:gd name="T17" fmla="*/ 34 h 37"/>
                <a:gd name="T18" fmla="*/ 20 w 25"/>
                <a:gd name="T19" fmla="*/ 32 h 37"/>
                <a:gd name="T20" fmla="*/ 20 w 25"/>
                <a:gd name="T21" fmla="*/ 32 h 37"/>
                <a:gd name="T22" fmla="*/ 11 w 25"/>
                <a:gd name="T23" fmla="*/ 37 h 37"/>
                <a:gd name="T24" fmla="*/ 0 w 25"/>
                <a:gd name="T25" fmla="*/ 23 h 37"/>
                <a:gd name="T26" fmla="*/ 12 w 25"/>
                <a:gd name="T27" fmla="*/ 10 h 37"/>
                <a:gd name="T28" fmla="*/ 12 w 25"/>
                <a:gd name="T29" fmla="*/ 33 h 37"/>
                <a:gd name="T30" fmla="*/ 20 w 25"/>
                <a:gd name="T31" fmla="*/ 23 h 37"/>
                <a:gd name="T32" fmla="*/ 13 w 25"/>
                <a:gd name="T33" fmla="*/ 14 h 37"/>
                <a:gd name="T34" fmla="*/ 5 w 25"/>
                <a:gd name="T35" fmla="*/ 23 h 37"/>
                <a:gd name="T36" fmla="*/ 12 w 25"/>
                <a:gd name="T37" fmla="*/ 3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" h="37">
                  <a:moveTo>
                    <a:pt x="12" y="10"/>
                  </a:moveTo>
                  <a:cubicBezTo>
                    <a:pt x="18" y="10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3"/>
                    <a:pt x="20" y="1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0" y="33"/>
                    <a:pt x="20" y="32"/>
                    <a:pt x="20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32"/>
                    <a:pt x="18" y="37"/>
                    <a:pt x="11" y="37"/>
                  </a:cubicBezTo>
                  <a:cubicBezTo>
                    <a:pt x="4" y="37"/>
                    <a:pt x="0" y="32"/>
                    <a:pt x="0" y="23"/>
                  </a:cubicBezTo>
                  <a:cubicBezTo>
                    <a:pt x="0" y="15"/>
                    <a:pt x="5" y="10"/>
                    <a:pt x="12" y="10"/>
                  </a:cubicBezTo>
                  <a:close/>
                  <a:moveTo>
                    <a:pt x="12" y="33"/>
                  </a:moveTo>
                  <a:cubicBezTo>
                    <a:pt x="16" y="33"/>
                    <a:pt x="20" y="30"/>
                    <a:pt x="20" y="23"/>
                  </a:cubicBezTo>
                  <a:cubicBezTo>
                    <a:pt x="20" y="19"/>
                    <a:pt x="18" y="14"/>
                    <a:pt x="13" y="14"/>
                  </a:cubicBezTo>
                  <a:cubicBezTo>
                    <a:pt x="8" y="14"/>
                    <a:pt x="5" y="17"/>
                    <a:pt x="5" y="23"/>
                  </a:cubicBezTo>
                  <a:cubicBezTo>
                    <a:pt x="5" y="29"/>
                    <a:pt x="8" y="33"/>
                    <a:pt x="12" y="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5EF42141-6FC0-4E22-8C2F-A6486310F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8" y="2201"/>
              <a:ext cx="54" cy="57"/>
            </a:xfrm>
            <a:custGeom>
              <a:avLst/>
              <a:gdLst>
                <a:gd name="T0" fmla="*/ 0 w 26"/>
                <a:gd name="T1" fmla="*/ 0 h 27"/>
                <a:gd name="T2" fmla="*/ 6 w 26"/>
                <a:gd name="T3" fmla="*/ 0 h 27"/>
                <a:gd name="T4" fmla="*/ 12 w 26"/>
                <a:gd name="T5" fmla="*/ 18 h 27"/>
                <a:gd name="T6" fmla="*/ 13 w 26"/>
                <a:gd name="T7" fmla="*/ 22 h 27"/>
                <a:gd name="T8" fmla="*/ 13 w 26"/>
                <a:gd name="T9" fmla="*/ 22 h 27"/>
                <a:gd name="T10" fmla="*/ 14 w 26"/>
                <a:gd name="T11" fmla="*/ 18 h 27"/>
                <a:gd name="T12" fmla="*/ 20 w 26"/>
                <a:gd name="T13" fmla="*/ 0 h 27"/>
                <a:gd name="T14" fmla="*/ 26 w 26"/>
                <a:gd name="T15" fmla="*/ 0 h 27"/>
                <a:gd name="T16" fmla="*/ 16 w 26"/>
                <a:gd name="T17" fmla="*/ 27 h 27"/>
                <a:gd name="T18" fmla="*/ 10 w 26"/>
                <a:gd name="T19" fmla="*/ 27 h 27"/>
                <a:gd name="T20" fmla="*/ 0 w 26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7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20"/>
                    <a:pt x="13" y="22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4" y="20"/>
                    <a:pt x="14" y="1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0" y="27"/>
                    <a:pt x="10" y="27"/>
                    <a:pt x="1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7">
              <a:extLst>
                <a:ext uri="{FF2B5EF4-FFF2-40B4-BE49-F238E27FC236}">
                  <a16:creationId xmlns:a16="http://schemas.microsoft.com/office/drawing/2014/main" id="{29054DD3-04BC-4BCF-A9A3-E5E2B1DF56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3" y="2180"/>
              <a:ext cx="10" cy="78"/>
            </a:xfrm>
            <a:custGeom>
              <a:avLst/>
              <a:gdLst>
                <a:gd name="T0" fmla="*/ 0 w 10"/>
                <a:gd name="T1" fmla="*/ 0 h 78"/>
                <a:gd name="T2" fmla="*/ 10 w 10"/>
                <a:gd name="T3" fmla="*/ 0 h 78"/>
                <a:gd name="T4" fmla="*/ 10 w 10"/>
                <a:gd name="T5" fmla="*/ 11 h 78"/>
                <a:gd name="T6" fmla="*/ 0 w 10"/>
                <a:gd name="T7" fmla="*/ 11 h 78"/>
                <a:gd name="T8" fmla="*/ 0 w 10"/>
                <a:gd name="T9" fmla="*/ 0 h 78"/>
                <a:gd name="T10" fmla="*/ 0 w 10"/>
                <a:gd name="T11" fmla="*/ 21 h 78"/>
                <a:gd name="T12" fmla="*/ 10 w 10"/>
                <a:gd name="T13" fmla="*/ 21 h 78"/>
                <a:gd name="T14" fmla="*/ 10 w 10"/>
                <a:gd name="T15" fmla="*/ 78 h 78"/>
                <a:gd name="T16" fmla="*/ 0 w 10"/>
                <a:gd name="T17" fmla="*/ 78 h 78"/>
                <a:gd name="T18" fmla="*/ 0 w 10"/>
                <a:gd name="T19" fmla="*/ 2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78">
                  <a:moveTo>
                    <a:pt x="0" y="0"/>
                  </a:moveTo>
                  <a:lnTo>
                    <a:pt x="10" y="0"/>
                  </a:lnTo>
                  <a:lnTo>
                    <a:pt x="10" y="11"/>
                  </a:ln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0" y="21"/>
                  </a:moveTo>
                  <a:lnTo>
                    <a:pt x="10" y="21"/>
                  </a:lnTo>
                  <a:lnTo>
                    <a:pt x="10" y="78"/>
                  </a:lnTo>
                  <a:lnTo>
                    <a:pt x="0" y="78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28">
              <a:extLst>
                <a:ext uri="{FF2B5EF4-FFF2-40B4-BE49-F238E27FC236}">
                  <a16:creationId xmlns:a16="http://schemas.microsoft.com/office/drawing/2014/main" id="{870B9437-B51B-43DA-B2BB-B83A773E5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8" y="2201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4 w 20"/>
                <a:gd name="T5" fmla="*/ 20 h 27"/>
                <a:gd name="T6" fmla="*/ 1 w 20"/>
                <a:gd name="T7" fmla="*/ 7 h 27"/>
                <a:gd name="T8" fmla="*/ 10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0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2" y="23"/>
                    <a:pt x="14" y="22"/>
                    <a:pt x="14" y="20"/>
                  </a:cubicBezTo>
                  <a:cubicBezTo>
                    <a:pt x="14" y="15"/>
                    <a:pt x="1" y="16"/>
                    <a:pt x="1" y="7"/>
                  </a:cubicBezTo>
                  <a:cubicBezTo>
                    <a:pt x="1" y="2"/>
                    <a:pt x="5" y="0"/>
                    <a:pt x="10" y="0"/>
                  </a:cubicBezTo>
                  <a:cubicBezTo>
                    <a:pt x="16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0" y="4"/>
                  </a:cubicBezTo>
                  <a:cubicBezTo>
                    <a:pt x="8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id="{A426D26B-B268-4247-93D1-4E0BE7D75B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30" y="2201"/>
              <a:ext cx="51" cy="57"/>
            </a:xfrm>
            <a:custGeom>
              <a:avLst/>
              <a:gdLst>
                <a:gd name="T0" fmla="*/ 13 w 24"/>
                <a:gd name="T1" fmla="*/ 0 h 27"/>
                <a:gd name="T2" fmla="*/ 24 w 24"/>
                <a:gd name="T3" fmla="*/ 12 h 27"/>
                <a:gd name="T4" fmla="*/ 24 w 24"/>
                <a:gd name="T5" fmla="*/ 14 h 27"/>
                <a:gd name="T6" fmla="*/ 5 w 24"/>
                <a:gd name="T7" fmla="*/ 14 h 27"/>
                <a:gd name="T8" fmla="*/ 14 w 24"/>
                <a:gd name="T9" fmla="*/ 23 h 27"/>
                <a:gd name="T10" fmla="*/ 22 w 24"/>
                <a:gd name="T11" fmla="*/ 20 h 27"/>
                <a:gd name="T12" fmla="*/ 24 w 24"/>
                <a:gd name="T13" fmla="*/ 23 h 27"/>
                <a:gd name="T14" fmla="*/ 14 w 24"/>
                <a:gd name="T15" fmla="*/ 27 h 27"/>
                <a:gd name="T16" fmla="*/ 0 w 24"/>
                <a:gd name="T17" fmla="*/ 13 h 27"/>
                <a:gd name="T18" fmla="*/ 13 w 24"/>
                <a:gd name="T19" fmla="*/ 0 h 27"/>
                <a:gd name="T20" fmla="*/ 19 w 24"/>
                <a:gd name="T21" fmla="*/ 10 h 27"/>
                <a:gd name="T22" fmla="*/ 13 w 24"/>
                <a:gd name="T23" fmla="*/ 4 h 27"/>
                <a:gd name="T24" fmla="*/ 5 w 24"/>
                <a:gd name="T25" fmla="*/ 10 h 27"/>
                <a:gd name="T26" fmla="*/ 19 w 24"/>
                <a:gd name="T27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27">
                  <a:moveTo>
                    <a:pt x="13" y="0"/>
                  </a:moveTo>
                  <a:cubicBezTo>
                    <a:pt x="20" y="0"/>
                    <a:pt x="24" y="5"/>
                    <a:pt x="24" y="12"/>
                  </a:cubicBezTo>
                  <a:cubicBezTo>
                    <a:pt x="24" y="13"/>
                    <a:pt x="24" y="14"/>
                    <a:pt x="24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20"/>
                    <a:pt x="9" y="23"/>
                    <a:pt x="14" y="23"/>
                  </a:cubicBezTo>
                  <a:cubicBezTo>
                    <a:pt x="19" y="23"/>
                    <a:pt x="22" y="20"/>
                    <a:pt x="22" y="2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0" y="27"/>
                    <a:pt x="14" y="27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5"/>
                    <a:pt x="6" y="0"/>
                    <a:pt x="13" y="0"/>
                  </a:cubicBezTo>
                  <a:close/>
                  <a:moveTo>
                    <a:pt x="19" y="10"/>
                  </a:moveTo>
                  <a:cubicBezTo>
                    <a:pt x="19" y="6"/>
                    <a:pt x="16" y="4"/>
                    <a:pt x="13" y="4"/>
                  </a:cubicBezTo>
                  <a:cubicBezTo>
                    <a:pt x="9" y="4"/>
                    <a:pt x="6" y="6"/>
                    <a:pt x="5" y="1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0">
              <a:extLst>
                <a:ext uri="{FF2B5EF4-FFF2-40B4-BE49-F238E27FC236}">
                  <a16:creationId xmlns:a16="http://schemas.microsoft.com/office/drawing/2014/main" id="{0D098DBF-7978-4314-8AF3-C5BFA9DA01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5" y="2201"/>
              <a:ext cx="50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16 h 27"/>
                <a:gd name="T6" fmla="*/ 10 w 24"/>
                <a:gd name="T7" fmla="*/ 23 h 27"/>
                <a:gd name="T8" fmla="*/ 19 w 24"/>
                <a:gd name="T9" fmla="*/ 13 h 27"/>
                <a:gd name="T10" fmla="*/ 19 w 24"/>
                <a:gd name="T11" fmla="*/ 0 h 27"/>
                <a:gd name="T12" fmla="*/ 24 w 24"/>
                <a:gd name="T13" fmla="*/ 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23 h 27"/>
                <a:gd name="T20" fmla="*/ 19 w 24"/>
                <a:gd name="T21" fmla="*/ 21 h 27"/>
                <a:gd name="T22" fmla="*/ 19 w 24"/>
                <a:gd name="T23" fmla="*/ 21 h 27"/>
                <a:gd name="T24" fmla="*/ 9 w 24"/>
                <a:gd name="T25" fmla="*/ 27 h 27"/>
                <a:gd name="T26" fmla="*/ 0 w 24"/>
                <a:gd name="T27" fmla="*/ 17 h 27"/>
                <a:gd name="T28" fmla="*/ 0 w 24"/>
                <a:gd name="T2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0"/>
                    <a:pt x="6" y="23"/>
                    <a:pt x="10" y="23"/>
                  </a:cubicBezTo>
                  <a:cubicBezTo>
                    <a:pt x="16" y="23"/>
                    <a:pt x="19" y="18"/>
                    <a:pt x="19" y="13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2"/>
                    <a:pt x="19" y="21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4"/>
                    <a:pt x="14" y="27"/>
                    <a:pt x="9" y="27"/>
                  </a:cubicBezTo>
                  <a:cubicBezTo>
                    <a:pt x="3" y="27"/>
                    <a:pt x="0" y="24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1">
              <a:extLst>
                <a:ext uri="{FF2B5EF4-FFF2-40B4-BE49-F238E27FC236}">
                  <a16:creationId xmlns:a16="http://schemas.microsoft.com/office/drawing/2014/main" id="{2FEA87CE-C2F9-4660-A02E-BAC8F343E4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4" y="2201"/>
              <a:ext cx="30" cy="57"/>
            </a:xfrm>
            <a:custGeom>
              <a:avLst/>
              <a:gdLst>
                <a:gd name="T0" fmla="*/ 0 w 14"/>
                <a:gd name="T1" fmla="*/ 0 h 27"/>
                <a:gd name="T2" fmla="*/ 5 w 14"/>
                <a:gd name="T3" fmla="*/ 0 h 27"/>
                <a:gd name="T4" fmla="*/ 5 w 14"/>
                <a:gd name="T5" fmla="*/ 5 h 27"/>
                <a:gd name="T6" fmla="*/ 5 w 14"/>
                <a:gd name="T7" fmla="*/ 7 h 27"/>
                <a:gd name="T8" fmla="*/ 5 w 14"/>
                <a:gd name="T9" fmla="*/ 7 h 27"/>
                <a:gd name="T10" fmla="*/ 13 w 14"/>
                <a:gd name="T11" fmla="*/ 0 h 27"/>
                <a:gd name="T12" fmla="*/ 14 w 14"/>
                <a:gd name="T13" fmla="*/ 0 h 27"/>
                <a:gd name="T14" fmla="*/ 14 w 14"/>
                <a:gd name="T15" fmla="*/ 5 h 27"/>
                <a:gd name="T16" fmla="*/ 13 w 14"/>
                <a:gd name="T17" fmla="*/ 5 h 27"/>
                <a:gd name="T18" fmla="*/ 6 w 14"/>
                <a:gd name="T19" fmla="*/ 11 h 27"/>
                <a:gd name="T20" fmla="*/ 5 w 14"/>
                <a:gd name="T21" fmla="*/ 16 h 27"/>
                <a:gd name="T22" fmla="*/ 5 w 14"/>
                <a:gd name="T23" fmla="*/ 27 h 27"/>
                <a:gd name="T24" fmla="*/ 0 w 14"/>
                <a:gd name="T25" fmla="*/ 27 h 27"/>
                <a:gd name="T26" fmla="*/ 0 w 14"/>
                <a:gd name="T2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3"/>
                    <a:pt x="9" y="0"/>
                    <a:pt x="1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3" y="5"/>
                  </a:cubicBezTo>
                  <a:cubicBezTo>
                    <a:pt x="10" y="5"/>
                    <a:pt x="7" y="7"/>
                    <a:pt x="6" y="11"/>
                  </a:cubicBezTo>
                  <a:cubicBezTo>
                    <a:pt x="5" y="13"/>
                    <a:pt x="5" y="14"/>
                    <a:pt x="5" y="16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32">
              <a:extLst>
                <a:ext uri="{FF2B5EF4-FFF2-40B4-BE49-F238E27FC236}">
                  <a16:creationId xmlns:a16="http://schemas.microsoft.com/office/drawing/2014/main" id="{7D37C17E-1158-4F52-9A13-AB97B4BBF3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" y="2201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5 w 20"/>
                <a:gd name="T5" fmla="*/ 20 h 27"/>
                <a:gd name="T6" fmla="*/ 1 w 20"/>
                <a:gd name="T7" fmla="*/ 7 h 27"/>
                <a:gd name="T8" fmla="*/ 11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1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3" y="23"/>
                    <a:pt x="15" y="22"/>
                    <a:pt x="15" y="20"/>
                  </a:cubicBezTo>
                  <a:cubicBezTo>
                    <a:pt x="15" y="15"/>
                    <a:pt x="1" y="16"/>
                    <a:pt x="1" y="7"/>
                  </a:cubicBezTo>
                  <a:cubicBezTo>
                    <a:pt x="1" y="2"/>
                    <a:pt x="5" y="0"/>
                    <a:pt x="11" y="0"/>
                  </a:cubicBezTo>
                  <a:cubicBezTo>
                    <a:pt x="17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1" y="4"/>
                  </a:cubicBezTo>
                  <a:cubicBezTo>
                    <a:pt x="8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7" name="Tekstvak 66">
            <a:extLst>
              <a:ext uri="{FF2B5EF4-FFF2-40B4-BE49-F238E27FC236}">
                <a16:creationId xmlns:a16="http://schemas.microsoft.com/office/drawing/2014/main" id="{73924983-4009-4203-8E12-5DF2386B5EC6}"/>
              </a:ext>
            </a:extLst>
          </p:cNvPr>
          <p:cNvSpPr txBox="1"/>
          <p:nvPr userDrawn="1"/>
        </p:nvSpPr>
        <p:spPr>
          <a:xfrm>
            <a:off x="3468914" y="4528457"/>
            <a:ext cx="5254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chemeClr val="accent6"/>
                </a:solidFill>
                <a:latin typeface="+mj-lt"/>
              </a:rPr>
              <a:t>overal</a:t>
            </a:r>
            <a:r>
              <a:rPr lang="en-US" sz="16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accent6"/>
                </a:solidFill>
                <a:latin typeface="+mj-lt"/>
              </a:rPr>
              <a:t>dichtbij</a:t>
            </a:r>
            <a:endParaRPr lang="nl-NL" sz="1600" dirty="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7368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accel="50000" decel="50000" autoRev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% Foto, 50% Tekst-Inver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8"/>
          <p:cNvSpPr>
            <a:spLocks noGrp="1"/>
          </p:cNvSpPr>
          <p:nvPr>
            <p:ph type="pic" sz="quarter" idx="13" hasCustomPrompt="1"/>
          </p:nvPr>
        </p:nvSpPr>
        <p:spPr>
          <a:xfrm>
            <a:off x="6493261" y="820395"/>
            <a:ext cx="5470851" cy="583250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icoon om een foto in te voegen.</a:t>
            </a:r>
            <a:br>
              <a:rPr lang="nl-NL" dirty="0"/>
            </a:br>
            <a:r>
              <a:rPr lang="nl-NL" dirty="0"/>
              <a:t>Voor meer informatie kijkt u aan de zijkant van de slide.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98501" y="741500"/>
            <a:ext cx="5217499" cy="490400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Plaats hier de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98500" y="1591900"/>
            <a:ext cx="5216739" cy="4546100"/>
          </a:xfrm>
        </p:spPr>
        <p:txBody>
          <a:bodyPr vert="horz" lIns="0" tIns="0" rIns="0" bIns="0"/>
          <a:lstStyle>
            <a:lvl1pPr algn="l" defTabSz="719138" rtl="0" eaLnBrk="1" latinLnBrk="0" hangingPunct="1">
              <a:lnSpc>
                <a:spcPct val="100000"/>
              </a:lnSpc>
              <a:buClr>
                <a:schemeClr val="accent2"/>
              </a:buClr>
              <a:defRPr lang="nl-N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719138" rtl="0" eaLnBrk="1" latinLnBrk="0" hangingPunct="1">
              <a:lnSpc>
                <a:spcPct val="100000"/>
              </a:lnSpc>
              <a:defRPr lang="nl-NL" sz="16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/>
            </a:lvl3pPr>
            <a:lvl4pPr>
              <a:defRPr/>
            </a:lvl4pPr>
            <a:lvl5pPr algn="l" rtl="0" eaLnBrk="1" latinLnBrk="0" hangingPunct="1">
              <a:lnSpc>
                <a:spcPct val="100000"/>
              </a:lnSpc>
              <a:spcAft>
                <a:spcPts val="300"/>
              </a:spcAft>
              <a:buFont typeface="+mj-lt"/>
              <a:defRPr lang="nl-NL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algn="l" rtl="0" eaLnBrk="1" latinLnBrk="0" hangingPunct="1">
              <a:lnSpc>
                <a:spcPct val="100000"/>
              </a:lnSpc>
              <a:spcAft>
                <a:spcPts val="300"/>
              </a:spcAft>
              <a:buFont typeface="+mj-lt"/>
              <a:defRPr lang="nl-NL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algn="l" rtl="0" eaLnBrk="1" latinLnBrk="0" hangingPunct="1">
              <a:lnSpc>
                <a:spcPct val="100000"/>
              </a:lnSpc>
              <a:spcAft>
                <a:spcPts val="300"/>
              </a:spcAft>
              <a:buFont typeface="+mj-lt"/>
              <a:defRPr lang="nl-NL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</a:lstStyle>
          <a:p>
            <a:pPr lvl="0"/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14-2-2024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50% FOTO, 50</a:t>
            </a:r>
            <a:r>
              <a:rPr lang="nl-NL" sz="2400" b="0" i="0" kern="120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% TEKST- </a:t>
            </a:r>
            <a:r>
              <a:rPr lang="nl-NL" sz="2400" b="0" i="0" kern="120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INVERTED</a:t>
            </a:r>
          </a:p>
        </p:txBody>
      </p:sp>
      <p:grpSp>
        <p:nvGrpSpPr>
          <p:cNvPr id="89" name="Instructie">
            <a:extLst>
              <a:ext uri="{FF2B5EF4-FFF2-40B4-BE49-F238E27FC236}">
                <a16:creationId xmlns:a16="http://schemas.microsoft.com/office/drawing/2014/main" id="{6063269F-96ED-430F-95C4-487506ABD6D1}"/>
              </a:ext>
            </a:extLst>
          </p:cNvPr>
          <p:cNvGrpSpPr/>
          <p:nvPr userDrawn="1"/>
        </p:nvGrpSpPr>
        <p:grpSpPr>
          <a:xfrm>
            <a:off x="12391601" y="0"/>
            <a:ext cx="3183678" cy="5340257"/>
            <a:chOff x="12391601" y="0"/>
            <a:chExt cx="3183678" cy="5340257"/>
          </a:xfrm>
        </p:grpSpPr>
        <p:grpSp>
          <p:nvGrpSpPr>
            <p:cNvPr id="90" name="Meer informatie">
              <a:extLst>
                <a:ext uri="{FF2B5EF4-FFF2-40B4-BE49-F238E27FC236}">
                  <a16:creationId xmlns:a16="http://schemas.microsoft.com/office/drawing/2014/main" id="{8F2573CA-138E-44B8-B4D5-FB307095CC72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130" name="Freeform 101">
                <a:extLst>
                  <a:ext uri="{FF2B5EF4-FFF2-40B4-BE49-F238E27FC236}">
                    <a16:creationId xmlns:a16="http://schemas.microsoft.com/office/drawing/2014/main" id="{03CC3CE5-CD16-4D8E-8531-EEE0DBB866D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131" name="Rechthoek 130">
                <a:extLst>
                  <a:ext uri="{FF2B5EF4-FFF2-40B4-BE49-F238E27FC236}">
                    <a16:creationId xmlns:a16="http://schemas.microsoft.com/office/drawing/2014/main" id="{12E99D40-21ED-499C-8088-59AEE76A79E8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32" name="Rechte verbindingslijn 131">
                <a:extLst>
                  <a:ext uri="{FF2B5EF4-FFF2-40B4-BE49-F238E27FC236}">
                    <a16:creationId xmlns:a16="http://schemas.microsoft.com/office/drawing/2014/main" id="{559A330D-005A-49FD-B660-01C34D57074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91" name="Rechthoek 90">
              <a:extLst>
                <a:ext uri="{FF2B5EF4-FFF2-40B4-BE49-F238E27FC236}">
                  <a16:creationId xmlns:a16="http://schemas.microsoft.com/office/drawing/2014/main" id="{D7FE1701-CFD7-4B11-A67D-F4EDEF01B3A6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92" name="Ovaal 91">
              <a:extLst>
                <a:ext uri="{FF2B5EF4-FFF2-40B4-BE49-F238E27FC236}">
                  <a16:creationId xmlns:a16="http://schemas.microsoft.com/office/drawing/2014/main" id="{B7978C21-D9E2-46C9-8E6F-F42059F39C36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93" name="Rechte verbindingslijn 92">
              <a:extLst>
                <a:ext uri="{FF2B5EF4-FFF2-40B4-BE49-F238E27FC236}">
                  <a16:creationId xmlns:a16="http://schemas.microsoft.com/office/drawing/2014/main" id="{3101EEFD-836C-4507-8957-5517B1E9C7E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94" name="Rechte verbindingslijn 93">
              <a:extLst>
                <a:ext uri="{FF2B5EF4-FFF2-40B4-BE49-F238E27FC236}">
                  <a16:creationId xmlns:a16="http://schemas.microsoft.com/office/drawing/2014/main" id="{67EED537-F6C7-45F1-BD0C-01AF80389A6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AEEC1D50-2D9C-4098-94AB-FA049893017A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96" name="Rechte verbindingslijn 95">
              <a:extLst>
                <a:ext uri="{FF2B5EF4-FFF2-40B4-BE49-F238E27FC236}">
                  <a16:creationId xmlns:a16="http://schemas.microsoft.com/office/drawing/2014/main" id="{7F2DB320-AE93-496A-B296-C274A4700B1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7" name="Ovaal 96">
              <a:extLst>
                <a:ext uri="{FF2B5EF4-FFF2-40B4-BE49-F238E27FC236}">
                  <a16:creationId xmlns:a16="http://schemas.microsoft.com/office/drawing/2014/main" id="{16735277-3C3F-453C-A35F-697A24502A74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BEE6FAA8-E9CA-4E2A-AFBD-A91537AB6917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99" name="Groep 98">
              <a:extLst>
                <a:ext uri="{FF2B5EF4-FFF2-40B4-BE49-F238E27FC236}">
                  <a16:creationId xmlns:a16="http://schemas.microsoft.com/office/drawing/2014/main" id="{CDDC3E8C-4AE8-455C-8A78-211F1ECCD35C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27" name="Rechthoek 126">
                <a:extLst>
                  <a:ext uri="{FF2B5EF4-FFF2-40B4-BE49-F238E27FC236}">
                    <a16:creationId xmlns:a16="http://schemas.microsoft.com/office/drawing/2014/main" id="{AB3FF8C9-DAF9-48D9-947D-3511ABEF2651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28" name="Rechte verbindingslijn 127">
                <a:extLst>
                  <a:ext uri="{FF2B5EF4-FFF2-40B4-BE49-F238E27FC236}">
                    <a16:creationId xmlns:a16="http://schemas.microsoft.com/office/drawing/2014/main" id="{8D6E78EC-8E70-4E6B-82AB-226E9836D14F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29" name="Gelijkbenige driehoek 128">
                <a:extLst>
                  <a:ext uri="{FF2B5EF4-FFF2-40B4-BE49-F238E27FC236}">
                    <a16:creationId xmlns:a16="http://schemas.microsoft.com/office/drawing/2014/main" id="{449F7150-7B05-4A5A-A09B-9C3F887AAEB7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0" name="Groep 99">
              <a:extLst>
                <a:ext uri="{FF2B5EF4-FFF2-40B4-BE49-F238E27FC236}">
                  <a16:creationId xmlns:a16="http://schemas.microsoft.com/office/drawing/2014/main" id="{608C65B1-008D-476C-B59C-D0D964D312F3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121" name="Rechthoek 120">
                <a:extLst>
                  <a:ext uri="{FF2B5EF4-FFF2-40B4-BE49-F238E27FC236}">
                    <a16:creationId xmlns:a16="http://schemas.microsoft.com/office/drawing/2014/main" id="{4AA34125-23EA-4A09-BECF-4543BCC994DA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Ovaal 121">
                <a:extLst>
                  <a:ext uri="{FF2B5EF4-FFF2-40B4-BE49-F238E27FC236}">
                    <a16:creationId xmlns:a16="http://schemas.microsoft.com/office/drawing/2014/main" id="{501380C2-0D93-4611-951B-8C0A15A98CC5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3" name="Vrije vorm: vorm 122">
                <a:extLst>
                  <a:ext uri="{FF2B5EF4-FFF2-40B4-BE49-F238E27FC236}">
                    <a16:creationId xmlns:a16="http://schemas.microsoft.com/office/drawing/2014/main" id="{A7F89FBA-FF17-49D7-BAB9-4FA1B816C63C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4" name="Rechthoek: afgeronde hoeken 123">
                <a:extLst>
                  <a:ext uri="{FF2B5EF4-FFF2-40B4-BE49-F238E27FC236}">
                    <a16:creationId xmlns:a16="http://schemas.microsoft.com/office/drawing/2014/main" id="{466EDAA2-FFAE-4C11-BF1B-88ACEC758D46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5" name="Rechte verbindingslijn 124">
                <a:extLst>
                  <a:ext uri="{FF2B5EF4-FFF2-40B4-BE49-F238E27FC236}">
                    <a16:creationId xmlns:a16="http://schemas.microsoft.com/office/drawing/2014/main" id="{67CBD29C-96EC-447A-9D63-6BE04A5A3D3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26" name="Rechte verbindingslijn 125">
                <a:extLst>
                  <a:ext uri="{FF2B5EF4-FFF2-40B4-BE49-F238E27FC236}">
                    <a16:creationId xmlns:a16="http://schemas.microsoft.com/office/drawing/2014/main" id="{81ADBAAC-1522-4498-B89A-22C06E3698E4}"/>
                  </a:ext>
                </a:extLst>
              </p:cNvPr>
              <p:cNvCxnSpPr>
                <a:cxnSpLocks/>
                <a:stCxn id="124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01" name="Ovaal 100">
              <a:extLst>
                <a:ext uri="{FF2B5EF4-FFF2-40B4-BE49-F238E27FC236}">
                  <a16:creationId xmlns:a16="http://schemas.microsoft.com/office/drawing/2014/main" id="{5BB0E431-E60A-4EB5-82F6-D7BA7A9F9FB5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02" name="Rechthoek 101">
              <a:extLst>
                <a:ext uri="{FF2B5EF4-FFF2-40B4-BE49-F238E27FC236}">
                  <a16:creationId xmlns:a16="http://schemas.microsoft.com/office/drawing/2014/main" id="{D9D71DDC-2EA4-486E-9C7D-2A8537FEEA3A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03" name="Rechte verbindingslijn 102">
              <a:extLst>
                <a:ext uri="{FF2B5EF4-FFF2-40B4-BE49-F238E27FC236}">
                  <a16:creationId xmlns:a16="http://schemas.microsoft.com/office/drawing/2014/main" id="{AC92CEF6-612B-4585-9922-10B13AF5D1F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04" name="Groep 103">
              <a:extLst>
                <a:ext uri="{FF2B5EF4-FFF2-40B4-BE49-F238E27FC236}">
                  <a16:creationId xmlns:a16="http://schemas.microsoft.com/office/drawing/2014/main" id="{DAA3CA4A-B403-4835-8CA4-53D03BDE76E0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105" name="Groep 104">
                <a:extLst>
                  <a:ext uri="{FF2B5EF4-FFF2-40B4-BE49-F238E27FC236}">
                    <a16:creationId xmlns:a16="http://schemas.microsoft.com/office/drawing/2014/main" id="{D710CEB1-57BB-412D-A9ED-16CEAEB200D5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108" name="Groep 107">
                  <a:extLst>
                    <a:ext uri="{FF2B5EF4-FFF2-40B4-BE49-F238E27FC236}">
                      <a16:creationId xmlns:a16="http://schemas.microsoft.com/office/drawing/2014/main" id="{54E9A1F9-A112-443D-86DA-FDAAFBEE350C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115" name="Groep 114">
                    <a:extLst>
                      <a:ext uri="{FF2B5EF4-FFF2-40B4-BE49-F238E27FC236}">
                        <a16:creationId xmlns:a16="http://schemas.microsoft.com/office/drawing/2014/main" id="{56A864CE-D8D4-40D7-85D4-3B3D090C729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118" name="Rechthoek 117">
                      <a:extLst>
                        <a:ext uri="{FF2B5EF4-FFF2-40B4-BE49-F238E27FC236}">
                          <a16:creationId xmlns:a16="http://schemas.microsoft.com/office/drawing/2014/main" id="{9AE3180C-CD04-4F81-B4C8-2393C4188A7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19" name="Rechthoek 118">
                      <a:extLst>
                        <a:ext uri="{FF2B5EF4-FFF2-40B4-BE49-F238E27FC236}">
                          <a16:creationId xmlns:a16="http://schemas.microsoft.com/office/drawing/2014/main" id="{A9CA9D42-DFA7-4582-9260-A880C9EE3B6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0" name="Ovaal 119">
                      <a:extLst>
                        <a:ext uri="{FF2B5EF4-FFF2-40B4-BE49-F238E27FC236}">
                          <a16:creationId xmlns:a16="http://schemas.microsoft.com/office/drawing/2014/main" id="{184F1CC1-1157-467B-B8E5-0F2AB4A7E8A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116" name="Afbeelding 115">
                    <a:extLst>
                      <a:ext uri="{FF2B5EF4-FFF2-40B4-BE49-F238E27FC236}">
                        <a16:creationId xmlns:a16="http://schemas.microsoft.com/office/drawing/2014/main" id="{AB102B82-3597-4813-A347-47A990D35DA0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17" name="Afbeelding 116">
                    <a:extLst>
                      <a:ext uri="{FF2B5EF4-FFF2-40B4-BE49-F238E27FC236}">
                        <a16:creationId xmlns:a16="http://schemas.microsoft.com/office/drawing/2014/main" id="{7D9EF95C-EE7A-49D7-855D-E364559261FF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" name="Groep 108">
                  <a:extLst>
                    <a:ext uri="{FF2B5EF4-FFF2-40B4-BE49-F238E27FC236}">
                      <a16:creationId xmlns:a16="http://schemas.microsoft.com/office/drawing/2014/main" id="{1E91ECF9-2BC0-45E7-BCAE-FB10E912E118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13" name="Rechthoek 112">
                    <a:extLst>
                      <a:ext uri="{FF2B5EF4-FFF2-40B4-BE49-F238E27FC236}">
                        <a16:creationId xmlns:a16="http://schemas.microsoft.com/office/drawing/2014/main" id="{73FEA287-4788-4B33-93C7-8E20345ABEE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4" name="Rechthoek 113">
                    <a:extLst>
                      <a:ext uri="{FF2B5EF4-FFF2-40B4-BE49-F238E27FC236}">
                        <a16:creationId xmlns:a16="http://schemas.microsoft.com/office/drawing/2014/main" id="{5889EF4C-8F98-4285-A597-A316F48F46F7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10" name="Groep 109">
                  <a:extLst>
                    <a:ext uri="{FF2B5EF4-FFF2-40B4-BE49-F238E27FC236}">
                      <a16:creationId xmlns:a16="http://schemas.microsoft.com/office/drawing/2014/main" id="{92E940B5-A518-45EB-AA8B-FD93394F9135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11" name="Rechthoek 110">
                    <a:extLst>
                      <a:ext uri="{FF2B5EF4-FFF2-40B4-BE49-F238E27FC236}">
                        <a16:creationId xmlns:a16="http://schemas.microsoft.com/office/drawing/2014/main" id="{573DD6B0-8087-4E37-BCD7-DB07087B246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2" name="Rechthoek 111">
                    <a:extLst>
                      <a:ext uri="{FF2B5EF4-FFF2-40B4-BE49-F238E27FC236}">
                        <a16:creationId xmlns:a16="http://schemas.microsoft.com/office/drawing/2014/main" id="{B81D46EF-AAE3-4C52-BAE7-15E34424963C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06" name="Rechthoek 105">
                <a:extLst>
                  <a:ext uri="{FF2B5EF4-FFF2-40B4-BE49-F238E27FC236}">
                    <a16:creationId xmlns:a16="http://schemas.microsoft.com/office/drawing/2014/main" id="{A685C80C-E1F2-4A69-B497-F828BFA5EE15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107" name="Gelijkbenige driehoek 106">
                <a:extLst>
                  <a:ext uri="{FF2B5EF4-FFF2-40B4-BE49-F238E27FC236}">
                    <a16:creationId xmlns:a16="http://schemas.microsoft.com/office/drawing/2014/main" id="{7E3D44A6-FDF6-484F-AA44-1B2A7B7740F7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2839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stum logo anim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D051F7D5-0B8C-4DFE-87B1-75D268905AB2}"/>
              </a:ext>
            </a:extLst>
          </p:cNvPr>
          <p:cNvSpPr/>
          <p:nvPr userDrawn="1"/>
        </p:nvSpPr>
        <p:spPr>
          <a:xfrm>
            <a:off x="-1075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0" name="Tijdelijke aanduiding voor afbeelding 8">
            <a:extLst>
              <a:ext uri="{FF2B5EF4-FFF2-40B4-BE49-F238E27FC236}">
                <a16:creationId xmlns:a16="http://schemas.microsoft.com/office/drawing/2014/main" id="{4C2CE24D-1A65-4EE5-AAF2-57B436377DC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0750" y="1434"/>
            <a:ext cx="12192000" cy="68565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icoon om een foto in te voegen.</a:t>
            </a:r>
            <a:br>
              <a:rPr lang="nl-NL" dirty="0"/>
            </a:br>
            <a:r>
              <a:rPr lang="nl-NL" dirty="0"/>
              <a:t>Voor meer informatie kijkt u aan de zijkant van de slide.</a:t>
            </a:r>
          </a:p>
        </p:txBody>
      </p:sp>
      <p:sp>
        <p:nvSpPr>
          <p:cNvPr id="87" name="Tijdelijke aanduiding voor tekst 40">
            <a:extLst>
              <a:ext uri="{FF2B5EF4-FFF2-40B4-BE49-F238E27FC236}">
                <a16:creationId xmlns:a16="http://schemas.microsoft.com/office/drawing/2014/main" id="{03B8B86F-1FD3-4D23-9996-543A020140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55859" y="2594746"/>
            <a:ext cx="4978542" cy="1659512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effectLst>
            <a:outerShdw blurRad="254000" dist="63500" dir="5400000" algn="t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200" i="1"/>
            </a:lvl1pPr>
            <a:lvl2pPr>
              <a:defRPr/>
            </a:lvl2pPr>
          </a:lstStyle>
          <a:p>
            <a:pPr lvl="0"/>
            <a:r>
              <a:rPr lang="nl-NL" dirty="0"/>
              <a:t>(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verwijderen</a:t>
            </a:r>
            <a:r>
              <a:rPr lang="en-US" dirty="0"/>
              <a:t> </a:t>
            </a:r>
            <a:r>
              <a:rPr lang="en-US" dirty="0" err="1"/>
              <a:t>s.v.p</a:t>
            </a:r>
            <a:r>
              <a:rPr lang="en-US" dirty="0"/>
              <a:t>.</a:t>
            </a:r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14-2-2024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5" name="Tekstvak 4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0" i="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Calibri" panose="020F0502020204030204" pitchFamily="34" charset="0"/>
              </a:rPr>
              <a:t>LOGO-ANIMATIE</a:t>
            </a:r>
          </a:p>
        </p:txBody>
      </p:sp>
      <p:sp>
        <p:nvSpPr>
          <p:cNvPr id="39" name="Tekstvak 38"/>
          <p:cNvSpPr txBox="1"/>
          <p:nvPr userDrawn="1"/>
        </p:nvSpPr>
        <p:spPr>
          <a:xfrm>
            <a:off x="0" y="-912789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0" dirty="0">
                <a:solidFill>
                  <a:schemeClr val="bg2"/>
                </a:solidFill>
                <a:latin typeface="+mj-lt"/>
                <a:cs typeface="Calibri" panose="020F0502020204030204" pitchFamily="34" charset="0"/>
              </a:rPr>
              <a:t>ALFA ACCOUNTANTS</a:t>
            </a:r>
          </a:p>
        </p:txBody>
      </p:sp>
      <p:grpSp>
        <p:nvGrpSpPr>
          <p:cNvPr id="42" name="Instructie">
            <a:extLst>
              <a:ext uri="{FF2B5EF4-FFF2-40B4-BE49-F238E27FC236}">
                <a16:creationId xmlns:a16="http://schemas.microsoft.com/office/drawing/2014/main" id="{17427136-AF9C-45D9-8B27-26B35B9E6D46}"/>
              </a:ext>
            </a:extLst>
          </p:cNvPr>
          <p:cNvGrpSpPr/>
          <p:nvPr userDrawn="1"/>
        </p:nvGrpSpPr>
        <p:grpSpPr>
          <a:xfrm>
            <a:off x="12391601" y="0"/>
            <a:ext cx="3183678" cy="5340257"/>
            <a:chOff x="12391601" y="0"/>
            <a:chExt cx="3183678" cy="5340257"/>
          </a:xfrm>
        </p:grpSpPr>
        <p:grpSp>
          <p:nvGrpSpPr>
            <p:cNvPr id="43" name="Meer informatie">
              <a:extLst>
                <a:ext uri="{FF2B5EF4-FFF2-40B4-BE49-F238E27FC236}">
                  <a16:creationId xmlns:a16="http://schemas.microsoft.com/office/drawing/2014/main" id="{95601DBB-BD54-4910-A874-A71B8EBBF26D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83" name="Freeform 101">
                <a:extLst>
                  <a:ext uri="{FF2B5EF4-FFF2-40B4-BE49-F238E27FC236}">
                    <a16:creationId xmlns:a16="http://schemas.microsoft.com/office/drawing/2014/main" id="{6CC35B4C-9901-4298-9FD7-BD7F3426DC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84" name="Rechthoek 83">
                <a:extLst>
                  <a:ext uri="{FF2B5EF4-FFF2-40B4-BE49-F238E27FC236}">
                    <a16:creationId xmlns:a16="http://schemas.microsoft.com/office/drawing/2014/main" id="{70D442C2-38DA-4606-9AAA-DFF539949A60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85" name="Rechte verbindingslijn 84">
                <a:extLst>
                  <a:ext uri="{FF2B5EF4-FFF2-40B4-BE49-F238E27FC236}">
                    <a16:creationId xmlns:a16="http://schemas.microsoft.com/office/drawing/2014/main" id="{EAF5623F-5414-4B95-B07C-C074224D498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36DA9B2D-1150-4470-946C-CC7CDB5B7EF0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45" name="Ovaal 44">
              <a:extLst>
                <a:ext uri="{FF2B5EF4-FFF2-40B4-BE49-F238E27FC236}">
                  <a16:creationId xmlns:a16="http://schemas.microsoft.com/office/drawing/2014/main" id="{0E50F692-C6C3-4F12-B929-416770DCEDE0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46" name="Rechte verbindingslijn 45">
              <a:extLst>
                <a:ext uri="{FF2B5EF4-FFF2-40B4-BE49-F238E27FC236}">
                  <a16:creationId xmlns:a16="http://schemas.microsoft.com/office/drawing/2014/main" id="{AD5850A7-879D-4765-8B2A-78A5531FC6D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47" name="Rechte verbindingslijn 46">
              <a:extLst>
                <a:ext uri="{FF2B5EF4-FFF2-40B4-BE49-F238E27FC236}">
                  <a16:creationId xmlns:a16="http://schemas.microsoft.com/office/drawing/2014/main" id="{24700A9B-E577-4178-B61C-4AB3422C749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2947DFB6-A254-4DE2-9D64-DF207CE7556F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49" name="Rechte verbindingslijn 48">
              <a:extLst>
                <a:ext uri="{FF2B5EF4-FFF2-40B4-BE49-F238E27FC236}">
                  <a16:creationId xmlns:a16="http://schemas.microsoft.com/office/drawing/2014/main" id="{13EA7FB8-6AB2-40E7-BF9F-1E71E4CD9C3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50" name="Ovaal 49">
              <a:extLst>
                <a:ext uri="{FF2B5EF4-FFF2-40B4-BE49-F238E27FC236}">
                  <a16:creationId xmlns:a16="http://schemas.microsoft.com/office/drawing/2014/main" id="{C5D50711-3F96-498B-82B9-94849EB8CC05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51" name="Rechthoek 50">
              <a:extLst>
                <a:ext uri="{FF2B5EF4-FFF2-40B4-BE49-F238E27FC236}">
                  <a16:creationId xmlns:a16="http://schemas.microsoft.com/office/drawing/2014/main" id="{E5A745D9-F404-426C-85F7-6CF9F2383943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52" name="Groep 51">
              <a:extLst>
                <a:ext uri="{FF2B5EF4-FFF2-40B4-BE49-F238E27FC236}">
                  <a16:creationId xmlns:a16="http://schemas.microsoft.com/office/drawing/2014/main" id="{77DC73E4-E5A9-4DE0-AA73-9298E3A81C70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80" name="Rechthoek 79">
                <a:extLst>
                  <a:ext uri="{FF2B5EF4-FFF2-40B4-BE49-F238E27FC236}">
                    <a16:creationId xmlns:a16="http://schemas.microsoft.com/office/drawing/2014/main" id="{876FCAB2-243C-48F0-BD09-07573FE1C2CA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81" name="Rechte verbindingslijn 80">
                <a:extLst>
                  <a:ext uri="{FF2B5EF4-FFF2-40B4-BE49-F238E27FC236}">
                    <a16:creationId xmlns:a16="http://schemas.microsoft.com/office/drawing/2014/main" id="{8AE00ADC-1E88-45DB-BA4D-B07AAA9536B1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82" name="Gelijkbenige driehoek 81">
                <a:extLst>
                  <a:ext uri="{FF2B5EF4-FFF2-40B4-BE49-F238E27FC236}">
                    <a16:creationId xmlns:a16="http://schemas.microsoft.com/office/drawing/2014/main" id="{4FD88DF2-011C-4504-ABE6-9CEBC79AE33C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3" name="Groep 52">
              <a:extLst>
                <a:ext uri="{FF2B5EF4-FFF2-40B4-BE49-F238E27FC236}">
                  <a16:creationId xmlns:a16="http://schemas.microsoft.com/office/drawing/2014/main" id="{8C3C105F-D5E9-4FF6-AFE6-B9C07131C543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74" name="Rechthoek 73">
                <a:extLst>
                  <a:ext uri="{FF2B5EF4-FFF2-40B4-BE49-F238E27FC236}">
                    <a16:creationId xmlns:a16="http://schemas.microsoft.com/office/drawing/2014/main" id="{48736B37-FCC5-4DE7-87F6-F1D0ECF53B33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Ovaal 74">
                <a:extLst>
                  <a:ext uri="{FF2B5EF4-FFF2-40B4-BE49-F238E27FC236}">
                    <a16:creationId xmlns:a16="http://schemas.microsoft.com/office/drawing/2014/main" id="{AF19CA7E-3813-4D45-B51A-A997514C09DE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76" name="Vrije vorm: vorm 75">
                <a:extLst>
                  <a:ext uri="{FF2B5EF4-FFF2-40B4-BE49-F238E27FC236}">
                    <a16:creationId xmlns:a16="http://schemas.microsoft.com/office/drawing/2014/main" id="{96A96B08-FFB8-46C5-9268-44E0FC5ED79C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77" name="Rechthoek: afgeronde hoeken 76">
                <a:extLst>
                  <a:ext uri="{FF2B5EF4-FFF2-40B4-BE49-F238E27FC236}">
                    <a16:creationId xmlns:a16="http://schemas.microsoft.com/office/drawing/2014/main" id="{B0C88A7C-355F-4C73-8091-9A9C419CDCAB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78" name="Rechte verbindingslijn 77">
                <a:extLst>
                  <a:ext uri="{FF2B5EF4-FFF2-40B4-BE49-F238E27FC236}">
                    <a16:creationId xmlns:a16="http://schemas.microsoft.com/office/drawing/2014/main" id="{8301C409-D1D4-495A-AAB3-706AF8A1B6A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79" name="Rechte verbindingslijn 78">
                <a:extLst>
                  <a:ext uri="{FF2B5EF4-FFF2-40B4-BE49-F238E27FC236}">
                    <a16:creationId xmlns:a16="http://schemas.microsoft.com/office/drawing/2014/main" id="{0FBFD5C3-C746-494A-B0BD-1B3E13894717}"/>
                  </a:ext>
                </a:extLst>
              </p:cNvPr>
              <p:cNvCxnSpPr>
                <a:cxnSpLocks/>
                <a:stCxn id="77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54" name="Ovaal 53">
              <a:extLst>
                <a:ext uri="{FF2B5EF4-FFF2-40B4-BE49-F238E27FC236}">
                  <a16:creationId xmlns:a16="http://schemas.microsoft.com/office/drawing/2014/main" id="{73F9C53F-A3C3-44BB-95C2-76A22A0A50F7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55" name="Rechthoek 54">
              <a:extLst>
                <a:ext uri="{FF2B5EF4-FFF2-40B4-BE49-F238E27FC236}">
                  <a16:creationId xmlns:a16="http://schemas.microsoft.com/office/drawing/2014/main" id="{330E2F13-632F-43AF-93FD-DFFAC3395A1B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56" name="Rechte verbindingslijn 55">
              <a:extLst>
                <a:ext uri="{FF2B5EF4-FFF2-40B4-BE49-F238E27FC236}">
                  <a16:creationId xmlns:a16="http://schemas.microsoft.com/office/drawing/2014/main" id="{884FC6E2-327C-4A8A-B757-03B3138FFF5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57" name="Groep 56">
              <a:extLst>
                <a:ext uri="{FF2B5EF4-FFF2-40B4-BE49-F238E27FC236}">
                  <a16:creationId xmlns:a16="http://schemas.microsoft.com/office/drawing/2014/main" id="{00EEFD5A-938B-4DC4-8ED4-D1C2D2C007EE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58" name="Groep 57">
                <a:extLst>
                  <a:ext uri="{FF2B5EF4-FFF2-40B4-BE49-F238E27FC236}">
                    <a16:creationId xmlns:a16="http://schemas.microsoft.com/office/drawing/2014/main" id="{9ECF5F93-CF71-4C17-85B9-1E4A9A1732AF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61" name="Groep 60">
                  <a:extLst>
                    <a:ext uri="{FF2B5EF4-FFF2-40B4-BE49-F238E27FC236}">
                      <a16:creationId xmlns:a16="http://schemas.microsoft.com/office/drawing/2014/main" id="{6D5DB720-4360-452D-8D46-3CE3B918A184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68" name="Groep 67">
                    <a:extLst>
                      <a:ext uri="{FF2B5EF4-FFF2-40B4-BE49-F238E27FC236}">
                        <a16:creationId xmlns:a16="http://schemas.microsoft.com/office/drawing/2014/main" id="{5F6C260A-1992-4F86-8A9D-A95229EB054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71" name="Rechthoek 70">
                      <a:extLst>
                        <a:ext uri="{FF2B5EF4-FFF2-40B4-BE49-F238E27FC236}">
                          <a16:creationId xmlns:a16="http://schemas.microsoft.com/office/drawing/2014/main" id="{59DD359C-A4A2-4D58-B6C4-80FC648FC7B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2" name="Rechthoek 71">
                      <a:extLst>
                        <a:ext uri="{FF2B5EF4-FFF2-40B4-BE49-F238E27FC236}">
                          <a16:creationId xmlns:a16="http://schemas.microsoft.com/office/drawing/2014/main" id="{5BE9F4BB-F567-428E-B83B-E6453D0058D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3" name="Ovaal 72">
                      <a:extLst>
                        <a:ext uri="{FF2B5EF4-FFF2-40B4-BE49-F238E27FC236}">
                          <a16:creationId xmlns:a16="http://schemas.microsoft.com/office/drawing/2014/main" id="{D078BA7A-78CA-4C7F-A79F-0658FF93B9F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69" name="Afbeelding 68">
                    <a:extLst>
                      <a:ext uri="{FF2B5EF4-FFF2-40B4-BE49-F238E27FC236}">
                        <a16:creationId xmlns:a16="http://schemas.microsoft.com/office/drawing/2014/main" id="{9021E84B-2843-43E7-9468-37EDA0EE3DF1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70" name="Afbeelding 69">
                    <a:extLst>
                      <a:ext uri="{FF2B5EF4-FFF2-40B4-BE49-F238E27FC236}">
                        <a16:creationId xmlns:a16="http://schemas.microsoft.com/office/drawing/2014/main" id="{C42D6287-A681-4542-A768-EA8C46CFEE30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5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2" name="Groep 61">
                  <a:extLst>
                    <a:ext uri="{FF2B5EF4-FFF2-40B4-BE49-F238E27FC236}">
                      <a16:creationId xmlns:a16="http://schemas.microsoft.com/office/drawing/2014/main" id="{9F491E77-A2EB-412C-931E-C42C50C409F8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66" name="Rechthoek 65">
                    <a:extLst>
                      <a:ext uri="{FF2B5EF4-FFF2-40B4-BE49-F238E27FC236}">
                        <a16:creationId xmlns:a16="http://schemas.microsoft.com/office/drawing/2014/main" id="{729CEDBA-DEDF-4867-BB00-AEE112BFA2E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7" name="Rechthoek 66">
                    <a:extLst>
                      <a:ext uri="{FF2B5EF4-FFF2-40B4-BE49-F238E27FC236}">
                        <a16:creationId xmlns:a16="http://schemas.microsoft.com/office/drawing/2014/main" id="{A3FD55B0-CABA-4E2C-B638-DD40663B9204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63" name="Groep 62">
                  <a:extLst>
                    <a:ext uri="{FF2B5EF4-FFF2-40B4-BE49-F238E27FC236}">
                      <a16:creationId xmlns:a16="http://schemas.microsoft.com/office/drawing/2014/main" id="{3BA1B9B6-FA1B-4E70-BDF9-158592788A7F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64" name="Rechthoek 63">
                    <a:extLst>
                      <a:ext uri="{FF2B5EF4-FFF2-40B4-BE49-F238E27FC236}">
                        <a16:creationId xmlns:a16="http://schemas.microsoft.com/office/drawing/2014/main" id="{EF08F09A-2BA7-4799-BCFA-D3F56272944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5" name="Rechthoek 64">
                    <a:extLst>
                      <a:ext uri="{FF2B5EF4-FFF2-40B4-BE49-F238E27FC236}">
                        <a16:creationId xmlns:a16="http://schemas.microsoft.com/office/drawing/2014/main" id="{4789A1CB-98E7-4928-AFCC-896C1EC0BFDC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59" name="Rechthoek 58">
                <a:extLst>
                  <a:ext uri="{FF2B5EF4-FFF2-40B4-BE49-F238E27FC236}">
                    <a16:creationId xmlns:a16="http://schemas.microsoft.com/office/drawing/2014/main" id="{39ECD2A2-ACAD-493E-B3C4-32ECCB50BB31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60" name="Gelijkbenige driehoek 59">
                <a:extLst>
                  <a:ext uri="{FF2B5EF4-FFF2-40B4-BE49-F238E27FC236}">
                    <a16:creationId xmlns:a16="http://schemas.microsoft.com/office/drawing/2014/main" id="{644F1531-BFF5-4DDA-90EF-C6B8AB56D2E6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07284DA4-B041-4048-9E57-6E3B07095D7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35425" y="4576908"/>
            <a:ext cx="4092575" cy="214313"/>
          </a:xfrm>
        </p:spPr>
        <p:txBody>
          <a:bodyPr/>
          <a:lstStyle>
            <a:lvl1pPr marL="0" indent="0" algn="ctr">
              <a:buNone/>
              <a:defRPr lang="nl-NL" sz="1600" dirty="0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z="1600" dirty="0" err="1">
                <a:solidFill>
                  <a:schemeClr val="bg1"/>
                </a:solidFill>
                <a:latin typeface="+mj-lt"/>
              </a:rPr>
              <a:t>overal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+mj-lt"/>
              </a:rPr>
              <a:t>dichtbij</a:t>
            </a:r>
            <a:endParaRPr lang="nl-NL" sz="1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3694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8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87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gang titel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14-2-2024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5" name="Tekstvak 4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i="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Calibri" panose="020F0502020204030204" pitchFamily="34" charset="0"/>
              </a:rPr>
              <a:t>OVERGANG – </a:t>
            </a:r>
            <a:r>
              <a:rPr lang="en-US" sz="2400" b="0" i="0" spc="50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Calibri" panose="020F0502020204030204" pitchFamily="34" charset="0"/>
              </a:rPr>
              <a:t>beginslide</a:t>
            </a:r>
            <a:r>
              <a:rPr lang="en-US" sz="2400" b="0" i="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sz="2400" b="0" i="0" spc="50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Calibri" panose="020F0502020204030204" pitchFamily="34" charset="0"/>
              </a:rPr>
              <a:t>naar</a:t>
            </a:r>
            <a:r>
              <a:rPr lang="en-US" sz="2400" b="0" i="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Calibri" panose="020F0502020204030204" pitchFamily="34" charset="0"/>
              </a:rPr>
              <a:t> de rest van de </a:t>
            </a:r>
            <a:r>
              <a:rPr lang="en-US" sz="2400" b="0" i="0" spc="50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Calibri" panose="020F0502020204030204" pitchFamily="34" charset="0"/>
              </a:rPr>
              <a:t>presentatie</a:t>
            </a:r>
            <a:endParaRPr lang="nl-NL" sz="2400" b="0" i="0" spc="50" baseline="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AEAFC0E-5516-4A95-90E6-B240C544E9E6}"/>
              </a:ext>
            </a:extLst>
          </p:cNvPr>
          <p:cNvSpPr/>
          <p:nvPr userDrawn="1"/>
        </p:nvSpPr>
        <p:spPr>
          <a:xfrm>
            <a:off x="9797143" y="0"/>
            <a:ext cx="2394857" cy="132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41CD06C2-A789-475D-87E3-5EB86728F130}"/>
              </a:ext>
            </a:extLst>
          </p:cNvPr>
          <p:cNvSpPr/>
          <p:nvPr userDrawn="1"/>
        </p:nvSpPr>
        <p:spPr>
          <a:xfrm>
            <a:off x="8128000" y="0"/>
            <a:ext cx="203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190EAD12-00DA-4C82-9304-87E05CE63C4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556000" y="2580927"/>
            <a:ext cx="5080000" cy="1696146"/>
            <a:chOff x="2636" y="1758"/>
            <a:chExt cx="2408" cy="804"/>
          </a:xfrm>
          <a:solidFill>
            <a:schemeClr val="bg1"/>
          </a:solidFill>
          <a:effectLst>
            <a:outerShdw blurRad="254000" dist="12700" dir="2700000" algn="tl" rotWithShape="0">
              <a:prstClr val="black">
                <a:alpha val="35000"/>
              </a:prstClr>
            </a:outerShdw>
          </a:effectLst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5FEECF5E-930E-42AC-B5D4-3AE02B2B2B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36" y="2045"/>
              <a:ext cx="195" cy="232"/>
            </a:xfrm>
            <a:custGeom>
              <a:avLst/>
              <a:gdLst>
                <a:gd name="T0" fmla="*/ 37 w 93"/>
                <a:gd name="T1" fmla="*/ 97 h 110"/>
                <a:gd name="T2" fmla="*/ 17 w 93"/>
                <a:gd name="T3" fmla="*/ 90 h 110"/>
                <a:gd name="T4" fmla="*/ 13 w 93"/>
                <a:gd name="T5" fmla="*/ 75 h 110"/>
                <a:gd name="T6" fmla="*/ 60 w 93"/>
                <a:gd name="T7" fmla="*/ 55 h 110"/>
                <a:gd name="T8" fmla="*/ 70 w 93"/>
                <a:gd name="T9" fmla="*/ 55 h 110"/>
                <a:gd name="T10" fmla="*/ 37 w 93"/>
                <a:gd name="T11" fmla="*/ 97 h 110"/>
                <a:gd name="T12" fmla="*/ 82 w 93"/>
                <a:gd name="T13" fmla="*/ 39 h 110"/>
                <a:gd name="T14" fmla="*/ 73 w 93"/>
                <a:gd name="T15" fmla="*/ 9 h 110"/>
                <a:gd name="T16" fmla="*/ 47 w 93"/>
                <a:gd name="T17" fmla="*/ 0 h 110"/>
                <a:gd name="T18" fmla="*/ 8 w 93"/>
                <a:gd name="T19" fmla="*/ 14 h 110"/>
                <a:gd name="T20" fmla="*/ 15 w 93"/>
                <a:gd name="T21" fmla="*/ 24 h 110"/>
                <a:gd name="T22" fmla="*/ 46 w 93"/>
                <a:gd name="T23" fmla="*/ 12 h 110"/>
                <a:gd name="T24" fmla="*/ 64 w 93"/>
                <a:gd name="T25" fmla="*/ 18 h 110"/>
                <a:gd name="T26" fmla="*/ 70 w 93"/>
                <a:gd name="T27" fmla="*/ 39 h 110"/>
                <a:gd name="T28" fmla="*/ 70 w 93"/>
                <a:gd name="T29" fmla="*/ 42 h 110"/>
                <a:gd name="T30" fmla="*/ 60 w 93"/>
                <a:gd name="T31" fmla="*/ 42 h 110"/>
                <a:gd name="T32" fmla="*/ 1 w 93"/>
                <a:gd name="T33" fmla="*/ 73 h 110"/>
                <a:gd name="T34" fmla="*/ 8 w 93"/>
                <a:gd name="T35" fmla="*/ 99 h 110"/>
                <a:gd name="T36" fmla="*/ 36 w 93"/>
                <a:gd name="T37" fmla="*/ 110 h 110"/>
                <a:gd name="T38" fmla="*/ 69 w 93"/>
                <a:gd name="T39" fmla="*/ 89 h 110"/>
                <a:gd name="T40" fmla="*/ 69 w 93"/>
                <a:gd name="T41" fmla="*/ 108 h 110"/>
                <a:gd name="T42" fmla="*/ 93 w 93"/>
                <a:gd name="T43" fmla="*/ 108 h 110"/>
                <a:gd name="T44" fmla="*/ 93 w 93"/>
                <a:gd name="T45" fmla="*/ 96 h 110"/>
                <a:gd name="T46" fmla="*/ 81 w 93"/>
                <a:gd name="T47" fmla="*/ 96 h 110"/>
                <a:gd name="T48" fmla="*/ 82 w 93"/>
                <a:gd name="T49" fmla="*/ 3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3" h="110">
                  <a:moveTo>
                    <a:pt x="37" y="97"/>
                  </a:moveTo>
                  <a:cubicBezTo>
                    <a:pt x="28" y="97"/>
                    <a:pt x="21" y="95"/>
                    <a:pt x="17" y="90"/>
                  </a:cubicBezTo>
                  <a:cubicBezTo>
                    <a:pt x="14" y="87"/>
                    <a:pt x="12" y="81"/>
                    <a:pt x="13" y="75"/>
                  </a:cubicBezTo>
                  <a:cubicBezTo>
                    <a:pt x="15" y="61"/>
                    <a:pt x="30" y="55"/>
                    <a:pt x="60" y="55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69" y="83"/>
                    <a:pt x="50" y="97"/>
                    <a:pt x="37" y="97"/>
                  </a:cubicBezTo>
                  <a:moveTo>
                    <a:pt x="82" y="39"/>
                  </a:moveTo>
                  <a:cubicBezTo>
                    <a:pt x="82" y="26"/>
                    <a:pt x="79" y="16"/>
                    <a:pt x="73" y="9"/>
                  </a:cubicBezTo>
                  <a:cubicBezTo>
                    <a:pt x="65" y="1"/>
                    <a:pt x="54" y="0"/>
                    <a:pt x="47" y="0"/>
                  </a:cubicBezTo>
                  <a:cubicBezTo>
                    <a:pt x="31" y="0"/>
                    <a:pt x="16" y="8"/>
                    <a:pt x="8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22" y="19"/>
                    <a:pt x="33" y="12"/>
                    <a:pt x="46" y="12"/>
                  </a:cubicBezTo>
                  <a:cubicBezTo>
                    <a:pt x="54" y="12"/>
                    <a:pt x="60" y="14"/>
                    <a:pt x="64" y="18"/>
                  </a:cubicBezTo>
                  <a:cubicBezTo>
                    <a:pt x="68" y="22"/>
                    <a:pt x="70" y="29"/>
                    <a:pt x="70" y="39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37" y="42"/>
                    <a:pt x="5" y="46"/>
                    <a:pt x="1" y="73"/>
                  </a:cubicBezTo>
                  <a:cubicBezTo>
                    <a:pt x="0" y="83"/>
                    <a:pt x="2" y="92"/>
                    <a:pt x="8" y="99"/>
                  </a:cubicBezTo>
                  <a:cubicBezTo>
                    <a:pt x="14" y="106"/>
                    <a:pt x="24" y="110"/>
                    <a:pt x="36" y="110"/>
                  </a:cubicBezTo>
                  <a:cubicBezTo>
                    <a:pt x="50" y="110"/>
                    <a:pt x="63" y="101"/>
                    <a:pt x="69" y="89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93" y="108"/>
                    <a:pt x="93" y="108"/>
                    <a:pt x="93" y="108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81" y="96"/>
                    <a:pt x="81" y="96"/>
                    <a:pt x="81" y="96"/>
                  </a:cubicBezTo>
                  <a:lnTo>
                    <a:pt x="82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4A5F1605-D65B-4EC1-ADC0-B36DE896D7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82" y="2045"/>
              <a:ext cx="197" cy="232"/>
            </a:xfrm>
            <a:custGeom>
              <a:avLst/>
              <a:gdLst>
                <a:gd name="T0" fmla="*/ 37 w 94"/>
                <a:gd name="T1" fmla="*/ 97 h 110"/>
                <a:gd name="T2" fmla="*/ 18 w 94"/>
                <a:gd name="T3" fmla="*/ 90 h 110"/>
                <a:gd name="T4" fmla="*/ 14 w 94"/>
                <a:gd name="T5" fmla="*/ 75 h 110"/>
                <a:gd name="T6" fmla="*/ 61 w 94"/>
                <a:gd name="T7" fmla="*/ 55 h 110"/>
                <a:gd name="T8" fmla="*/ 70 w 94"/>
                <a:gd name="T9" fmla="*/ 55 h 110"/>
                <a:gd name="T10" fmla="*/ 37 w 94"/>
                <a:gd name="T11" fmla="*/ 97 h 110"/>
                <a:gd name="T12" fmla="*/ 83 w 94"/>
                <a:gd name="T13" fmla="*/ 39 h 110"/>
                <a:gd name="T14" fmla="*/ 73 w 94"/>
                <a:gd name="T15" fmla="*/ 9 h 110"/>
                <a:gd name="T16" fmla="*/ 47 w 94"/>
                <a:gd name="T17" fmla="*/ 0 h 110"/>
                <a:gd name="T18" fmla="*/ 9 w 94"/>
                <a:gd name="T19" fmla="*/ 14 h 110"/>
                <a:gd name="T20" fmla="*/ 15 w 94"/>
                <a:gd name="T21" fmla="*/ 24 h 110"/>
                <a:gd name="T22" fmla="*/ 47 w 94"/>
                <a:gd name="T23" fmla="*/ 12 h 110"/>
                <a:gd name="T24" fmla="*/ 64 w 94"/>
                <a:gd name="T25" fmla="*/ 18 h 110"/>
                <a:gd name="T26" fmla="*/ 70 w 94"/>
                <a:gd name="T27" fmla="*/ 39 h 110"/>
                <a:gd name="T28" fmla="*/ 70 w 94"/>
                <a:gd name="T29" fmla="*/ 42 h 110"/>
                <a:gd name="T30" fmla="*/ 61 w 94"/>
                <a:gd name="T31" fmla="*/ 42 h 110"/>
                <a:gd name="T32" fmla="*/ 2 w 94"/>
                <a:gd name="T33" fmla="*/ 73 h 110"/>
                <a:gd name="T34" fmla="*/ 8 w 94"/>
                <a:gd name="T35" fmla="*/ 99 h 110"/>
                <a:gd name="T36" fmla="*/ 37 w 94"/>
                <a:gd name="T37" fmla="*/ 110 h 110"/>
                <a:gd name="T38" fmla="*/ 69 w 94"/>
                <a:gd name="T39" fmla="*/ 89 h 110"/>
                <a:gd name="T40" fmla="*/ 69 w 94"/>
                <a:gd name="T41" fmla="*/ 108 h 110"/>
                <a:gd name="T42" fmla="*/ 94 w 94"/>
                <a:gd name="T43" fmla="*/ 108 h 110"/>
                <a:gd name="T44" fmla="*/ 94 w 94"/>
                <a:gd name="T45" fmla="*/ 96 h 110"/>
                <a:gd name="T46" fmla="*/ 82 w 94"/>
                <a:gd name="T47" fmla="*/ 96 h 110"/>
                <a:gd name="T48" fmla="*/ 83 w 94"/>
                <a:gd name="T49" fmla="*/ 3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4" h="110">
                  <a:moveTo>
                    <a:pt x="37" y="97"/>
                  </a:moveTo>
                  <a:cubicBezTo>
                    <a:pt x="28" y="97"/>
                    <a:pt x="21" y="95"/>
                    <a:pt x="18" y="90"/>
                  </a:cubicBezTo>
                  <a:cubicBezTo>
                    <a:pt x="14" y="87"/>
                    <a:pt x="13" y="81"/>
                    <a:pt x="14" y="75"/>
                  </a:cubicBezTo>
                  <a:cubicBezTo>
                    <a:pt x="16" y="61"/>
                    <a:pt x="30" y="55"/>
                    <a:pt x="61" y="55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69" y="83"/>
                    <a:pt x="51" y="97"/>
                    <a:pt x="37" y="97"/>
                  </a:cubicBezTo>
                  <a:moveTo>
                    <a:pt x="83" y="39"/>
                  </a:moveTo>
                  <a:cubicBezTo>
                    <a:pt x="83" y="26"/>
                    <a:pt x="80" y="16"/>
                    <a:pt x="73" y="9"/>
                  </a:cubicBezTo>
                  <a:cubicBezTo>
                    <a:pt x="65" y="1"/>
                    <a:pt x="55" y="0"/>
                    <a:pt x="47" y="0"/>
                  </a:cubicBezTo>
                  <a:cubicBezTo>
                    <a:pt x="31" y="0"/>
                    <a:pt x="16" y="8"/>
                    <a:pt x="9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22" y="19"/>
                    <a:pt x="34" y="12"/>
                    <a:pt x="47" y="12"/>
                  </a:cubicBezTo>
                  <a:cubicBezTo>
                    <a:pt x="55" y="12"/>
                    <a:pt x="60" y="14"/>
                    <a:pt x="64" y="18"/>
                  </a:cubicBezTo>
                  <a:cubicBezTo>
                    <a:pt x="69" y="22"/>
                    <a:pt x="71" y="29"/>
                    <a:pt x="70" y="39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37" y="42"/>
                    <a:pt x="6" y="46"/>
                    <a:pt x="2" y="73"/>
                  </a:cubicBezTo>
                  <a:cubicBezTo>
                    <a:pt x="0" y="83"/>
                    <a:pt x="3" y="92"/>
                    <a:pt x="8" y="99"/>
                  </a:cubicBezTo>
                  <a:cubicBezTo>
                    <a:pt x="14" y="106"/>
                    <a:pt x="25" y="110"/>
                    <a:pt x="37" y="110"/>
                  </a:cubicBezTo>
                  <a:cubicBezTo>
                    <a:pt x="50" y="110"/>
                    <a:pt x="64" y="101"/>
                    <a:pt x="69" y="89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94" y="108"/>
                    <a:pt x="94" y="108"/>
                    <a:pt x="94" y="108"/>
                  </a:cubicBezTo>
                  <a:cubicBezTo>
                    <a:pt x="94" y="96"/>
                    <a:pt x="94" y="96"/>
                    <a:pt x="94" y="96"/>
                  </a:cubicBezTo>
                  <a:cubicBezTo>
                    <a:pt x="82" y="96"/>
                    <a:pt x="82" y="96"/>
                    <a:pt x="82" y="96"/>
                  </a:cubicBezTo>
                  <a:lnTo>
                    <a:pt x="83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19C0725-F60F-4CF2-A0B7-414F8BBDD2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3" y="1961"/>
              <a:ext cx="186" cy="400"/>
            </a:xfrm>
            <a:custGeom>
              <a:avLst/>
              <a:gdLst>
                <a:gd name="T0" fmla="*/ 58 w 89"/>
                <a:gd name="T1" fmla="*/ 27 h 190"/>
                <a:gd name="T2" fmla="*/ 73 w 89"/>
                <a:gd name="T3" fmla="*/ 12 h 190"/>
                <a:gd name="T4" fmla="*/ 85 w 89"/>
                <a:gd name="T5" fmla="*/ 15 h 190"/>
                <a:gd name="T6" fmla="*/ 89 w 89"/>
                <a:gd name="T7" fmla="*/ 4 h 190"/>
                <a:gd name="T8" fmla="*/ 74 w 89"/>
                <a:gd name="T9" fmla="*/ 0 h 190"/>
                <a:gd name="T10" fmla="*/ 46 w 89"/>
                <a:gd name="T11" fmla="*/ 27 h 190"/>
                <a:gd name="T12" fmla="*/ 44 w 89"/>
                <a:gd name="T13" fmla="*/ 41 h 190"/>
                <a:gd name="T14" fmla="*/ 30 w 89"/>
                <a:gd name="T15" fmla="*/ 41 h 190"/>
                <a:gd name="T16" fmla="*/ 28 w 89"/>
                <a:gd name="T17" fmla="*/ 53 h 190"/>
                <a:gd name="T18" fmla="*/ 43 w 89"/>
                <a:gd name="T19" fmla="*/ 53 h 190"/>
                <a:gd name="T20" fmla="*/ 32 w 89"/>
                <a:gd name="T21" fmla="*/ 163 h 190"/>
                <a:gd name="T22" fmla="*/ 17 w 89"/>
                <a:gd name="T23" fmla="*/ 177 h 190"/>
                <a:gd name="T24" fmla="*/ 5 w 89"/>
                <a:gd name="T25" fmla="*/ 174 h 190"/>
                <a:gd name="T26" fmla="*/ 0 w 89"/>
                <a:gd name="T27" fmla="*/ 185 h 190"/>
                <a:gd name="T28" fmla="*/ 16 w 89"/>
                <a:gd name="T29" fmla="*/ 190 h 190"/>
                <a:gd name="T30" fmla="*/ 44 w 89"/>
                <a:gd name="T31" fmla="*/ 163 h 190"/>
                <a:gd name="T32" fmla="*/ 55 w 89"/>
                <a:gd name="T33" fmla="*/ 53 h 190"/>
                <a:gd name="T34" fmla="*/ 77 w 89"/>
                <a:gd name="T35" fmla="*/ 53 h 190"/>
                <a:gd name="T36" fmla="*/ 79 w 89"/>
                <a:gd name="T37" fmla="*/ 41 h 190"/>
                <a:gd name="T38" fmla="*/ 57 w 89"/>
                <a:gd name="T39" fmla="*/ 41 h 190"/>
                <a:gd name="T40" fmla="*/ 58 w 89"/>
                <a:gd name="T41" fmla="*/ 27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9" h="190">
                  <a:moveTo>
                    <a:pt x="58" y="27"/>
                  </a:moveTo>
                  <a:cubicBezTo>
                    <a:pt x="59" y="17"/>
                    <a:pt x="64" y="12"/>
                    <a:pt x="73" y="12"/>
                  </a:cubicBezTo>
                  <a:cubicBezTo>
                    <a:pt x="78" y="12"/>
                    <a:pt x="85" y="15"/>
                    <a:pt x="85" y="15"/>
                  </a:cubicBezTo>
                  <a:cubicBezTo>
                    <a:pt x="89" y="4"/>
                    <a:pt x="89" y="4"/>
                    <a:pt x="89" y="4"/>
                  </a:cubicBezTo>
                  <a:cubicBezTo>
                    <a:pt x="89" y="4"/>
                    <a:pt x="82" y="0"/>
                    <a:pt x="74" y="0"/>
                  </a:cubicBezTo>
                  <a:cubicBezTo>
                    <a:pt x="59" y="0"/>
                    <a:pt x="48" y="10"/>
                    <a:pt x="46" y="27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32" y="163"/>
                    <a:pt x="32" y="163"/>
                    <a:pt x="32" y="163"/>
                  </a:cubicBezTo>
                  <a:cubicBezTo>
                    <a:pt x="31" y="172"/>
                    <a:pt x="25" y="177"/>
                    <a:pt x="17" y="177"/>
                  </a:cubicBezTo>
                  <a:cubicBezTo>
                    <a:pt x="12" y="177"/>
                    <a:pt x="5" y="174"/>
                    <a:pt x="5" y="174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85"/>
                    <a:pt x="9" y="190"/>
                    <a:pt x="16" y="190"/>
                  </a:cubicBezTo>
                  <a:cubicBezTo>
                    <a:pt x="31" y="190"/>
                    <a:pt x="42" y="179"/>
                    <a:pt x="44" y="163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77" y="53"/>
                    <a:pt x="77" y="53"/>
                    <a:pt x="77" y="53"/>
                  </a:cubicBezTo>
                  <a:cubicBezTo>
                    <a:pt x="79" y="41"/>
                    <a:pt x="79" y="41"/>
                    <a:pt x="79" y="41"/>
                  </a:cubicBezTo>
                  <a:cubicBezTo>
                    <a:pt x="57" y="41"/>
                    <a:pt x="57" y="41"/>
                    <a:pt x="57" y="41"/>
                  </a:cubicBezTo>
                  <a:lnTo>
                    <a:pt x="58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90942029-2713-44A1-AD1E-CFC9905F06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8" y="1963"/>
              <a:ext cx="100" cy="314"/>
            </a:xfrm>
            <a:custGeom>
              <a:avLst/>
              <a:gdLst>
                <a:gd name="T0" fmla="*/ 48 w 48"/>
                <a:gd name="T1" fmla="*/ 145 h 149"/>
                <a:gd name="T2" fmla="*/ 45 w 48"/>
                <a:gd name="T3" fmla="*/ 133 h 149"/>
                <a:gd name="T4" fmla="*/ 33 w 48"/>
                <a:gd name="T5" fmla="*/ 136 h 149"/>
                <a:gd name="T6" fmla="*/ 28 w 48"/>
                <a:gd name="T7" fmla="*/ 135 h 149"/>
                <a:gd name="T8" fmla="*/ 25 w 48"/>
                <a:gd name="T9" fmla="*/ 127 h 149"/>
                <a:gd name="T10" fmla="*/ 28 w 48"/>
                <a:gd name="T11" fmla="*/ 0 h 149"/>
                <a:gd name="T12" fmla="*/ 0 w 48"/>
                <a:gd name="T13" fmla="*/ 0 h 149"/>
                <a:gd name="T14" fmla="*/ 0 w 48"/>
                <a:gd name="T15" fmla="*/ 12 h 149"/>
                <a:gd name="T16" fmla="*/ 15 w 48"/>
                <a:gd name="T17" fmla="*/ 12 h 149"/>
                <a:gd name="T18" fmla="*/ 13 w 48"/>
                <a:gd name="T19" fmla="*/ 127 h 149"/>
                <a:gd name="T20" fmla="*/ 19 w 48"/>
                <a:gd name="T21" fmla="*/ 143 h 149"/>
                <a:gd name="T22" fmla="*/ 33 w 48"/>
                <a:gd name="T23" fmla="*/ 149 h 149"/>
                <a:gd name="T24" fmla="*/ 48 w 48"/>
                <a:gd name="T25" fmla="*/ 14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" h="149">
                  <a:moveTo>
                    <a:pt x="48" y="145"/>
                  </a:moveTo>
                  <a:cubicBezTo>
                    <a:pt x="45" y="133"/>
                    <a:pt x="45" y="133"/>
                    <a:pt x="45" y="133"/>
                  </a:cubicBezTo>
                  <a:cubicBezTo>
                    <a:pt x="45" y="133"/>
                    <a:pt x="37" y="136"/>
                    <a:pt x="33" y="136"/>
                  </a:cubicBezTo>
                  <a:cubicBezTo>
                    <a:pt x="32" y="136"/>
                    <a:pt x="29" y="136"/>
                    <a:pt x="28" y="135"/>
                  </a:cubicBezTo>
                  <a:cubicBezTo>
                    <a:pt x="26" y="133"/>
                    <a:pt x="25" y="130"/>
                    <a:pt x="25" y="127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3" y="127"/>
                    <a:pt x="13" y="127"/>
                    <a:pt x="13" y="127"/>
                  </a:cubicBezTo>
                  <a:cubicBezTo>
                    <a:pt x="13" y="134"/>
                    <a:pt x="15" y="139"/>
                    <a:pt x="19" y="143"/>
                  </a:cubicBezTo>
                  <a:cubicBezTo>
                    <a:pt x="22" y="147"/>
                    <a:pt x="27" y="149"/>
                    <a:pt x="33" y="149"/>
                  </a:cubicBezTo>
                  <a:cubicBezTo>
                    <a:pt x="41" y="149"/>
                    <a:pt x="48" y="145"/>
                    <a:pt x="48" y="14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3BD5D68E-8DF0-4C00-BF17-45716EDCD2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8" y="1758"/>
              <a:ext cx="383" cy="804"/>
            </a:xfrm>
            <a:custGeom>
              <a:avLst/>
              <a:gdLst>
                <a:gd name="T0" fmla="*/ 183 w 183"/>
                <a:gd name="T1" fmla="*/ 191 h 381"/>
                <a:gd name="T2" fmla="*/ 0 w 183"/>
                <a:gd name="T3" fmla="*/ 0 h 381"/>
                <a:gd name="T4" fmla="*/ 6 w 183"/>
                <a:gd name="T5" fmla="*/ 3 h 381"/>
                <a:gd name="T6" fmla="*/ 11 w 183"/>
                <a:gd name="T7" fmla="*/ 6 h 381"/>
                <a:gd name="T8" fmla="*/ 16 w 183"/>
                <a:gd name="T9" fmla="*/ 11 h 381"/>
                <a:gd name="T10" fmla="*/ 15 w 183"/>
                <a:gd name="T11" fmla="*/ 21 h 381"/>
                <a:gd name="T12" fmla="*/ 19 w 183"/>
                <a:gd name="T13" fmla="*/ 31 h 381"/>
                <a:gd name="T14" fmla="*/ 12 w 183"/>
                <a:gd name="T15" fmla="*/ 54 h 381"/>
                <a:gd name="T16" fmla="*/ 3 w 183"/>
                <a:gd name="T17" fmla="*/ 58 h 381"/>
                <a:gd name="T18" fmla="*/ 3 w 183"/>
                <a:gd name="T19" fmla="*/ 67 h 381"/>
                <a:gd name="T20" fmla="*/ 35 w 183"/>
                <a:gd name="T21" fmla="*/ 78 h 381"/>
                <a:gd name="T22" fmla="*/ 49 w 183"/>
                <a:gd name="T23" fmla="*/ 149 h 381"/>
                <a:gd name="T24" fmla="*/ 39 w 183"/>
                <a:gd name="T25" fmla="*/ 205 h 381"/>
                <a:gd name="T26" fmla="*/ 28 w 183"/>
                <a:gd name="T27" fmla="*/ 211 h 381"/>
                <a:gd name="T28" fmla="*/ 27 w 183"/>
                <a:gd name="T29" fmla="*/ 218 h 381"/>
                <a:gd name="T30" fmla="*/ 14 w 183"/>
                <a:gd name="T31" fmla="*/ 286 h 381"/>
                <a:gd name="T32" fmla="*/ 10 w 183"/>
                <a:gd name="T33" fmla="*/ 374 h 381"/>
                <a:gd name="T34" fmla="*/ 10 w 183"/>
                <a:gd name="T35" fmla="*/ 381 h 381"/>
                <a:gd name="T36" fmla="*/ 183 w 183"/>
                <a:gd name="T37" fmla="*/ 19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3" h="381">
                  <a:moveTo>
                    <a:pt x="183" y="191"/>
                  </a:moveTo>
                  <a:cubicBezTo>
                    <a:pt x="183" y="88"/>
                    <a:pt x="102" y="4"/>
                    <a:pt x="0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5" y="78"/>
                    <a:pt x="35" y="78"/>
                    <a:pt x="35" y="78"/>
                  </a:cubicBezTo>
                  <a:cubicBezTo>
                    <a:pt x="49" y="149"/>
                    <a:pt x="49" y="149"/>
                    <a:pt x="49" y="149"/>
                  </a:cubicBezTo>
                  <a:cubicBezTo>
                    <a:pt x="39" y="205"/>
                    <a:pt x="39" y="205"/>
                    <a:pt x="39" y="205"/>
                  </a:cubicBezTo>
                  <a:cubicBezTo>
                    <a:pt x="28" y="211"/>
                    <a:pt x="28" y="211"/>
                    <a:pt x="28" y="211"/>
                  </a:cubicBezTo>
                  <a:cubicBezTo>
                    <a:pt x="27" y="218"/>
                    <a:pt x="27" y="218"/>
                    <a:pt x="27" y="218"/>
                  </a:cubicBezTo>
                  <a:cubicBezTo>
                    <a:pt x="14" y="286"/>
                    <a:pt x="14" y="286"/>
                    <a:pt x="14" y="286"/>
                  </a:cubicBezTo>
                  <a:cubicBezTo>
                    <a:pt x="10" y="374"/>
                    <a:pt x="10" y="374"/>
                    <a:pt x="10" y="374"/>
                  </a:cubicBezTo>
                  <a:cubicBezTo>
                    <a:pt x="10" y="381"/>
                    <a:pt x="10" y="381"/>
                    <a:pt x="10" y="381"/>
                  </a:cubicBezTo>
                  <a:cubicBezTo>
                    <a:pt x="107" y="372"/>
                    <a:pt x="183" y="291"/>
                    <a:pt x="183" y="19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6B36163A-3F79-46A1-982C-090EF89EAD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1" y="1758"/>
              <a:ext cx="383" cy="804"/>
            </a:xfrm>
            <a:custGeom>
              <a:avLst/>
              <a:gdLst>
                <a:gd name="T0" fmla="*/ 183 w 183"/>
                <a:gd name="T1" fmla="*/ 0 h 381"/>
                <a:gd name="T2" fmla="*/ 0 w 183"/>
                <a:gd name="T3" fmla="*/ 191 h 381"/>
                <a:gd name="T4" fmla="*/ 173 w 183"/>
                <a:gd name="T5" fmla="*/ 381 h 381"/>
                <a:gd name="T6" fmla="*/ 173 w 183"/>
                <a:gd name="T7" fmla="*/ 374 h 381"/>
                <a:gd name="T8" fmla="*/ 169 w 183"/>
                <a:gd name="T9" fmla="*/ 286 h 381"/>
                <a:gd name="T10" fmla="*/ 155 w 183"/>
                <a:gd name="T11" fmla="*/ 211 h 381"/>
                <a:gd name="T12" fmla="*/ 144 w 183"/>
                <a:gd name="T13" fmla="*/ 205 h 381"/>
                <a:gd name="T14" fmla="*/ 134 w 183"/>
                <a:gd name="T15" fmla="*/ 149 h 381"/>
                <a:gd name="T16" fmla="*/ 134 w 183"/>
                <a:gd name="T17" fmla="*/ 148 h 381"/>
                <a:gd name="T18" fmla="*/ 148 w 183"/>
                <a:gd name="T19" fmla="*/ 78 h 381"/>
                <a:gd name="T20" fmla="*/ 180 w 183"/>
                <a:gd name="T21" fmla="*/ 67 h 381"/>
                <a:gd name="T22" fmla="*/ 180 w 183"/>
                <a:gd name="T23" fmla="*/ 58 h 381"/>
                <a:gd name="T24" fmla="*/ 171 w 183"/>
                <a:gd name="T25" fmla="*/ 54 h 381"/>
                <a:gd name="T26" fmla="*/ 164 w 183"/>
                <a:gd name="T27" fmla="*/ 31 h 381"/>
                <a:gd name="T28" fmla="*/ 167 w 183"/>
                <a:gd name="T29" fmla="*/ 21 h 381"/>
                <a:gd name="T30" fmla="*/ 167 w 183"/>
                <a:gd name="T31" fmla="*/ 11 h 381"/>
                <a:gd name="T32" fmla="*/ 172 w 183"/>
                <a:gd name="T33" fmla="*/ 6 h 381"/>
                <a:gd name="T34" fmla="*/ 177 w 183"/>
                <a:gd name="T35" fmla="*/ 3 h 381"/>
                <a:gd name="T36" fmla="*/ 183 w 183"/>
                <a:gd name="T37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3" h="381">
                  <a:moveTo>
                    <a:pt x="183" y="0"/>
                  </a:moveTo>
                  <a:cubicBezTo>
                    <a:pt x="81" y="4"/>
                    <a:pt x="0" y="88"/>
                    <a:pt x="0" y="191"/>
                  </a:cubicBezTo>
                  <a:cubicBezTo>
                    <a:pt x="0" y="291"/>
                    <a:pt x="76" y="372"/>
                    <a:pt x="173" y="381"/>
                  </a:cubicBezTo>
                  <a:cubicBezTo>
                    <a:pt x="173" y="374"/>
                    <a:pt x="173" y="374"/>
                    <a:pt x="173" y="374"/>
                  </a:cubicBezTo>
                  <a:cubicBezTo>
                    <a:pt x="169" y="286"/>
                    <a:pt x="169" y="286"/>
                    <a:pt x="169" y="286"/>
                  </a:cubicBezTo>
                  <a:cubicBezTo>
                    <a:pt x="155" y="211"/>
                    <a:pt x="155" y="211"/>
                    <a:pt x="155" y="211"/>
                  </a:cubicBezTo>
                  <a:cubicBezTo>
                    <a:pt x="144" y="205"/>
                    <a:pt x="144" y="205"/>
                    <a:pt x="144" y="205"/>
                  </a:cubicBezTo>
                  <a:cubicBezTo>
                    <a:pt x="134" y="149"/>
                    <a:pt x="134" y="149"/>
                    <a:pt x="134" y="149"/>
                  </a:cubicBezTo>
                  <a:cubicBezTo>
                    <a:pt x="134" y="148"/>
                    <a:pt x="134" y="148"/>
                    <a:pt x="134" y="148"/>
                  </a:cubicBezTo>
                  <a:cubicBezTo>
                    <a:pt x="148" y="78"/>
                    <a:pt x="148" y="78"/>
                    <a:pt x="148" y="78"/>
                  </a:cubicBezTo>
                  <a:cubicBezTo>
                    <a:pt x="180" y="67"/>
                    <a:pt x="180" y="67"/>
                    <a:pt x="180" y="67"/>
                  </a:cubicBezTo>
                  <a:cubicBezTo>
                    <a:pt x="180" y="58"/>
                    <a:pt x="180" y="58"/>
                    <a:pt x="180" y="58"/>
                  </a:cubicBezTo>
                  <a:cubicBezTo>
                    <a:pt x="171" y="54"/>
                    <a:pt x="171" y="54"/>
                    <a:pt x="171" y="54"/>
                  </a:cubicBezTo>
                  <a:cubicBezTo>
                    <a:pt x="164" y="31"/>
                    <a:pt x="164" y="31"/>
                    <a:pt x="164" y="31"/>
                  </a:cubicBezTo>
                  <a:cubicBezTo>
                    <a:pt x="167" y="21"/>
                    <a:pt x="167" y="21"/>
                    <a:pt x="167" y="21"/>
                  </a:cubicBezTo>
                  <a:cubicBezTo>
                    <a:pt x="167" y="11"/>
                    <a:pt x="167" y="11"/>
                    <a:pt x="167" y="11"/>
                  </a:cubicBezTo>
                  <a:cubicBezTo>
                    <a:pt x="172" y="6"/>
                    <a:pt x="172" y="6"/>
                    <a:pt x="172" y="6"/>
                  </a:cubicBezTo>
                  <a:cubicBezTo>
                    <a:pt x="177" y="3"/>
                    <a:pt x="177" y="3"/>
                    <a:pt x="177" y="3"/>
                  </a:cubicBezTo>
                  <a:lnTo>
                    <a:pt x="18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8F84FEF9-1E7C-4289-9A58-CD94BCD69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03" y="2062"/>
              <a:ext cx="46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7 h 27"/>
                <a:gd name="T10" fmla="*/ 2 w 22"/>
                <a:gd name="T11" fmla="*/ 3 h 27"/>
                <a:gd name="T12" fmla="*/ 12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6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7"/>
                    <a:pt x="4" y="7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5" y="0"/>
                    <a:pt x="12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5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7" y="23"/>
                    <a:pt x="1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F302D35B-642F-41F7-B683-4A3C3EA06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3" y="2062"/>
              <a:ext cx="51" cy="57"/>
            </a:xfrm>
            <a:custGeom>
              <a:avLst/>
              <a:gdLst>
                <a:gd name="T0" fmla="*/ 14 w 24"/>
                <a:gd name="T1" fmla="*/ 0 h 27"/>
                <a:gd name="T2" fmla="*/ 24 w 24"/>
                <a:gd name="T3" fmla="*/ 4 h 27"/>
                <a:gd name="T4" fmla="*/ 21 w 24"/>
                <a:gd name="T5" fmla="*/ 7 h 27"/>
                <a:gd name="T6" fmla="*/ 14 w 24"/>
                <a:gd name="T7" fmla="*/ 4 h 27"/>
                <a:gd name="T8" fmla="*/ 5 w 24"/>
                <a:gd name="T9" fmla="*/ 13 h 27"/>
                <a:gd name="T10" fmla="*/ 14 w 24"/>
                <a:gd name="T11" fmla="*/ 23 h 27"/>
                <a:gd name="T12" fmla="*/ 22 w 24"/>
                <a:gd name="T13" fmla="*/ 19 h 27"/>
                <a:gd name="T14" fmla="*/ 24 w 24"/>
                <a:gd name="T15" fmla="*/ 23 h 27"/>
                <a:gd name="T16" fmla="*/ 14 w 24"/>
                <a:gd name="T17" fmla="*/ 27 h 27"/>
                <a:gd name="T18" fmla="*/ 0 w 24"/>
                <a:gd name="T19" fmla="*/ 14 h 27"/>
                <a:gd name="T20" fmla="*/ 14 w 24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27">
                  <a:moveTo>
                    <a:pt x="14" y="0"/>
                  </a:moveTo>
                  <a:cubicBezTo>
                    <a:pt x="20" y="0"/>
                    <a:pt x="24" y="4"/>
                    <a:pt x="24" y="4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19" y="4"/>
                    <a:pt x="14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4" y="23"/>
                  </a:cubicBezTo>
                  <a:cubicBezTo>
                    <a:pt x="19" y="23"/>
                    <a:pt x="22" y="19"/>
                    <a:pt x="22" y="19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1" y="27"/>
                    <a:pt x="14" y="27"/>
                  </a:cubicBezTo>
                  <a:cubicBezTo>
                    <a:pt x="6" y="27"/>
                    <a:pt x="0" y="21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E9A45AD9-32CC-43CB-B89C-0F71DDC22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4" y="2062"/>
              <a:ext cx="53" cy="57"/>
            </a:xfrm>
            <a:custGeom>
              <a:avLst/>
              <a:gdLst>
                <a:gd name="T0" fmla="*/ 14 w 25"/>
                <a:gd name="T1" fmla="*/ 0 h 27"/>
                <a:gd name="T2" fmla="*/ 24 w 25"/>
                <a:gd name="T3" fmla="*/ 4 h 27"/>
                <a:gd name="T4" fmla="*/ 22 w 25"/>
                <a:gd name="T5" fmla="*/ 7 h 27"/>
                <a:gd name="T6" fmla="*/ 15 w 25"/>
                <a:gd name="T7" fmla="*/ 4 h 27"/>
                <a:gd name="T8" fmla="*/ 5 w 25"/>
                <a:gd name="T9" fmla="*/ 13 h 27"/>
                <a:gd name="T10" fmla="*/ 15 w 25"/>
                <a:gd name="T11" fmla="*/ 23 h 27"/>
                <a:gd name="T12" fmla="*/ 23 w 25"/>
                <a:gd name="T13" fmla="*/ 19 h 27"/>
                <a:gd name="T14" fmla="*/ 25 w 25"/>
                <a:gd name="T15" fmla="*/ 23 h 27"/>
                <a:gd name="T16" fmla="*/ 14 w 25"/>
                <a:gd name="T17" fmla="*/ 27 h 27"/>
                <a:gd name="T18" fmla="*/ 0 w 25"/>
                <a:gd name="T19" fmla="*/ 14 h 27"/>
                <a:gd name="T20" fmla="*/ 14 w 25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7">
                  <a:moveTo>
                    <a:pt x="14" y="0"/>
                  </a:moveTo>
                  <a:cubicBezTo>
                    <a:pt x="21" y="0"/>
                    <a:pt x="24" y="4"/>
                    <a:pt x="24" y="4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7"/>
                    <a:pt x="19" y="4"/>
                    <a:pt x="15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5" y="23"/>
                  </a:cubicBezTo>
                  <a:cubicBezTo>
                    <a:pt x="20" y="23"/>
                    <a:pt x="23" y="19"/>
                    <a:pt x="23" y="19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3"/>
                    <a:pt x="21" y="27"/>
                    <a:pt x="14" y="27"/>
                  </a:cubicBezTo>
                  <a:cubicBezTo>
                    <a:pt x="6" y="27"/>
                    <a:pt x="0" y="21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9A7BC3EB-8265-4A30-AD4F-2273355BFA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87" y="2062"/>
              <a:ext cx="59" cy="57"/>
            </a:xfrm>
            <a:custGeom>
              <a:avLst/>
              <a:gdLst>
                <a:gd name="T0" fmla="*/ 14 w 28"/>
                <a:gd name="T1" fmla="*/ 0 h 27"/>
                <a:gd name="T2" fmla="*/ 28 w 28"/>
                <a:gd name="T3" fmla="*/ 13 h 27"/>
                <a:gd name="T4" fmla="*/ 14 w 28"/>
                <a:gd name="T5" fmla="*/ 27 h 27"/>
                <a:gd name="T6" fmla="*/ 0 w 28"/>
                <a:gd name="T7" fmla="*/ 13 h 27"/>
                <a:gd name="T8" fmla="*/ 14 w 28"/>
                <a:gd name="T9" fmla="*/ 0 h 27"/>
                <a:gd name="T10" fmla="*/ 14 w 28"/>
                <a:gd name="T11" fmla="*/ 23 h 27"/>
                <a:gd name="T12" fmla="*/ 23 w 28"/>
                <a:gd name="T13" fmla="*/ 13 h 27"/>
                <a:gd name="T14" fmla="*/ 14 w 28"/>
                <a:gd name="T15" fmla="*/ 4 h 27"/>
                <a:gd name="T16" fmla="*/ 5 w 28"/>
                <a:gd name="T17" fmla="*/ 13 h 27"/>
                <a:gd name="T18" fmla="*/ 14 w 28"/>
                <a:gd name="T19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7">
                  <a:moveTo>
                    <a:pt x="14" y="0"/>
                  </a:moveTo>
                  <a:cubicBezTo>
                    <a:pt x="22" y="0"/>
                    <a:pt x="28" y="6"/>
                    <a:pt x="28" y="13"/>
                  </a:cubicBezTo>
                  <a:cubicBezTo>
                    <a:pt x="28" y="22"/>
                    <a:pt x="22" y="27"/>
                    <a:pt x="14" y="27"/>
                  </a:cubicBezTo>
                  <a:cubicBezTo>
                    <a:pt x="6" y="27"/>
                    <a:pt x="0" y="22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lose/>
                  <a:moveTo>
                    <a:pt x="14" y="23"/>
                  </a:moveTo>
                  <a:cubicBezTo>
                    <a:pt x="19" y="23"/>
                    <a:pt x="23" y="19"/>
                    <a:pt x="23" y="13"/>
                  </a:cubicBezTo>
                  <a:cubicBezTo>
                    <a:pt x="23" y="8"/>
                    <a:pt x="19" y="4"/>
                    <a:pt x="14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4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97F931D2-225C-4E54-9483-E683726E5F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0" y="2062"/>
              <a:ext cx="51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16 h 27"/>
                <a:gd name="T6" fmla="*/ 10 w 24"/>
                <a:gd name="T7" fmla="*/ 23 h 27"/>
                <a:gd name="T8" fmla="*/ 18 w 24"/>
                <a:gd name="T9" fmla="*/ 13 h 27"/>
                <a:gd name="T10" fmla="*/ 18 w 24"/>
                <a:gd name="T11" fmla="*/ 0 h 27"/>
                <a:gd name="T12" fmla="*/ 24 w 24"/>
                <a:gd name="T13" fmla="*/ 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23 h 27"/>
                <a:gd name="T20" fmla="*/ 19 w 24"/>
                <a:gd name="T21" fmla="*/ 21 h 27"/>
                <a:gd name="T22" fmla="*/ 19 w 24"/>
                <a:gd name="T23" fmla="*/ 21 h 27"/>
                <a:gd name="T24" fmla="*/ 9 w 24"/>
                <a:gd name="T25" fmla="*/ 27 h 27"/>
                <a:gd name="T26" fmla="*/ 0 w 24"/>
                <a:gd name="T27" fmla="*/ 17 h 27"/>
                <a:gd name="T28" fmla="*/ 0 w 24"/>
                <a:gd name="T2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0"/>
                    <a:pt x="6" y="23"/>
                    <a:pt x="10" y="23"/>
                  </a:cubicBezTo>
                  <a:cubicBezTo>
                    <a:pt x="15" y="23"/>
                    <a:pt x="18" y="18"/>
                    <a:pt x="18" y="1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2"/>
                    <a:pt x="19" y="21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4"/>
                    <a:pt x="14" y="27"/>
                    <a:pt x="9" y="27"/>
                  </a:cubicBezTo>
                  <a:cubicBezTo>
                    <a:pt x="3" y="27"/>
                    <a:pt x="0" y="24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D8BF9688-87A1-4F3E-9F8F-E1DADCAC84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0" y="2062"/>
              <a:ext cx="48" cy="57"/>
            </a:xfrm>
            <a:custGeom>
              <a:avLst/>
              <a:gdLst>
                <a:gd name="T0" fmla="*/ 0 w 23"/>
                <a:gd name="T1" fmla="*/ 0 h 27"/>
                <a:gd name="T2" fmla="*/ 4 w 23"/>
                <a:gd name="T3" fmla="*/ 0 h 27"/>
                <a:gd name="T4" fmla="*/ 4 w 23"/>
                <a:gd name="T5" fmla="*/ 4 h 27"/>
                <a:gd name="T6" fmla="*/ 4 w 23"/>
                <a:gd name="T7" fmla="*/ 6 h 27"/>
                <a:gd name="T8" fmla="*/ 4 w 23"/>
                <a:gd name="T9" fmla="*/ 6 h 27"/>
                <a:gd name="T10" fmla="*/ 14 w 23"/>
                <a:gd name="T11" fmla="*/ 0 h 27"/>
                <a:gd name="T12" fmla="*/ 23 w 23"/>
                <a:gd name="T13" fmla="*/ 10 h 27"/>
                <a:gd name="T14" fmla="*/ 23 w 23"/>
                <a:gd name="T15" fmla="*/ 27 h 27"/>
                <a:gd name="T16" fmla="*/ 18 w 23"/>
                <a:gd name="T17" fmla="*/ 27 h 27"/>
                <a:gd name="T18" fmla="*/ 18 w 23"/>
                <a:gd name="T19" fmla="*/ 11 h 27"/>
                <a:gd name="T20" fmla="*/ 13 w 23"/>
                <a:gd name="T21" fmla="*/ 4 h 27"/>
                <a:gd name="T22" fmla="*/ 5 w 23"/>
                <a:gd name="T23" fmla="*/ 11 h 27"/>
                <a:gd name="T24" fmla="*/ 5 w 23"/>
                <a:gd name="T25" fmla="*/ 14 h 27"/>
                <a:gd name="T26" fmla="*/ 5 w 23"/>
                <a:gd name="T27" fmla="*/ 27 h 27"/>
                <a:gd name="T28" fmla="*/ 0 w 23"/>
                <a:gd name="T29" fmla="*/ 27 h 27"/>
                <a:gd name="T30" fmla="*/ 0 w 23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27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3"/>
                    <a:pt x="9" y="0"/>
                    <a:pt x="14" y="0"/>
                  </a:cubicBezTo>
                  <a:cubicBezTo>
                    <a:pt x="21" y="0"/>
                    <a:pt x="23" y="3"/>
                    <a:pt x="23" y="10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7"/>
                    <a:pt x="18" y="4"/>
                    <a:pt x="13" y="4"/>
                  </a:cubicBezTo>
                  <a:cubicBezTo>
                    <a:pt x="9" y="4"/>
                    <a:pt x="6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C39C80E1-4078-4AA7-9243-82BC9CE8E9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2" y="2047"/>
              <a:ext cx="32" cy="72"/>
            </a:xfrm>
            <a:custGeom>
              <a:avLst/>
              <a:gdLst>
                <a:gd name="T0" fmla="*/ 3 w 15"/>
                <a:gd name="T1" fmla="*/ 12 h 34"/>
                <a:gd name="T2" fmla="*/ 0 w 15"/>
                <a:gd name="T3" fmla="*/ 12 h 34"/>
                <a:gd name="T4" fmla="*/ 0 w 15"/>
                <a:gd name="T5" fmla="*/ 8 h 34"/>
                <a:gd name="T6" fmla="*/ 3 w 15"/>
                <a:gd name="T7" fmla="*/ 8 h 34"/>
                <a:gd name="T8" fmla="*/ 3 w 15"/>
                <a:gd name="T9" fmla="*/ 0 h 34"/>
                <a:gd name="T10" fmla="*/ 8 w 15"/>
                <a:gd name="T11" fmla="*/ 0 h 34"/>
                <a:gd name="T12" fmla="*/ 8 w 15"/>
                <a:gd name="T13" fmla="*/ 8 h 34"/>
                <a:gd name="T14" fmla="*/ 15 w 15"/>
                <a:gd name="T15" fmla="*/ 8 h 34"/>
                <a:gd name="T16" fmla="*/ 15 w 15"/>
                <a:gd name="T17" fmla="*/ 12 h 34"/>
                <a:gd name="T18" fmla="*/ 8 w 15"/>
                <a:gd name="T19" fmla="*/ 12 h 34"/>
                <a:gd name="T20" fmla="*/ 8 w 15"/>
                <a:gd name="T21" fmla="*/ 24 h 34"/>
                <a:gd name="T22" fmla="*/ 14 w 15"/>
                <a:gd name="T23" fmla="*/ 29 h 34"/>
                <a:gd name="T24" fmla="*/ 15 w 15"/>
                <a:gd name="T25" fmla="*/ 29 h 34"/>
                <a:gd name="T26" fmla="*/ 15 w 15"/>
                <a:gd name="T27" fmla="*/ 34 h 34"/>
                <a:gd name="T28" fmla="*/ 13 w 15"/>
                <a:gd name="T29" fmla="*/ 34 h 34"/>
                <a:gd name="T30" fmla="*/ 3 w 15"/>
                <a:gd name="T31" fmla="*/ 24 h 34"/>
                <a:gd name="T32" fmla="*/ 3 w 15"/>
                <a:gd name="T33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34">
                  <a:moveTo>
                    <a:pt x="3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9"/>
                    <a:pt x="12" y="29"/>
                    <a:pt x="14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4"/>
                    <a:pt x="14" y="34"/>
                    <a:pt x="13" y="34"/>
                  </a:cubicBezTo>
                  <a:cubicBezTo>
                    <a:pt x="10" y="34"/>
                    <a:pt x="3" y="33"/>
                    <a:pt x="3" y="24"/>
                  </a:cubicBez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F39B5F07-520F-4CA8-9A8F-110060044E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34" y="2062"/>
              <a:ext cx="47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7 h 27"/>
                <a:gd name="T10" fmla="*/ 1 w 22"/>
                <a:gd name="T11" fmla="*/ 3 h 27"/>
                <a:gd name="T12" fmla="*/ 11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5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7"/>
                    <a:pt x="4" y="7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5" y="0"/>
                    <a:pt x="11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5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6" y="23"/>
                    <a:pt x="1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BE9B47DA-B43F-4191-B622-1813D9CF6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7" y="2062"/>
              <a:ext cx="51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4 h 27"/>
                <a:gd name="T6" fmla="*/ 5 w 24"/>
                <a:gd name="T7" fmla="*/ 6 h 27"/>
                <a:gd name="T8" fmla="*/ 5 w 24"/>
                <a:gd name="T9" fmla="*/ 6 h 27"/>
                <a:gd name="T10" fmla="*/ 15 w 24"/>
                <a:gd name="T11" fmla="*/ 0 h 27"/>
                <a:gd name="T12" fmla="*/ 24 w 24"/>
                <a:gd name="T13" fmla="*/ 1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11 h 27"/>
                <a:gd name="T20" fmla="*/ 14 w 24"/>
                <a:gd name="T21" fmla="*/ 4 h 27"/>
                <a:gd name="T22" fmla="*/ 6 w 24"/>
                <a:gd name="T23" fmla="*/ 11 h 27"/>
                <a:gd name="T24" fmla="*/ 5 w 24"/>
                <a:gd name="T25" fmla="*/ 14 h 27"/>
                <a:gd name="T26" fmla="*/ 5 w 24"/>
                <a:gd name="T27" fmla="*/ 27 h 27"/>
                <a:gd name="T28" fmla="*/ 0 w 24"/>
                <a:gd name="T29" fmla="*/ 27 h 27"/>
                <a:gd name="T30" fmla="*/ 0 w 24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3"/>
                    <a:pt x="9" y="0"/>
                    <a:pt x="15" y="0"/>
                  </a:cubicBezTo>
                  <a:cubicBezTo>
                    <a:pt x="21" y="0"/>
                    <a:pt x="24" y="3"/>
                    <a:pt x="24" y="1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7"/>
                    <a:pt x="18" y="4"/>
                    <a:pt x="14" y="4"/>
                  </a:cubicBezTo>
                  <a:cubicBezTo>
                    <a:pt x="10" y="4"/>
                    <a:pt x="7" y="7"/>
                    <a:pt x="6" y="11"/>
                  </a:cubicBezTo>
                  <a:cubicBezTo>
                    <a:pt x="6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7CB3B5F5-04B4-4579-81B7-E21A64D814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" y="2047"/>
              <a:ext cx="32" cy="72"/>
            </a:xfrm>
            <a:custGeom>
              <a:avLst/>
              <a:gdLst>
                <a:gd name="T0" fmla="*/ 3 w 15"/>
                <a:gd name="T1" fmla="*/ 12 h 34"/>
                <a:gd name="T2" fmla="*/ 0 w 15"/>
                <a:gd name="T3" fmla="*/ 12 h 34"/>
                <a:gd name="T4" fmla="*/ 0 w 15"/>
                <a:gd name="T5" fmla="*/ 8 h 34"/>
                <a:gd name="T6" fmla="*/ 3 w 15"/>
                <a:gd name="T7" fmla="*/ 8 h 34"/>
                <a:gd name="T8" fmla="*/ 3 w 15"/>
                <a:gd name="T9" fmla="*/ 0 h 34"/>
                <a:gd name="T10" fmla="*/ 8 w 15"/>
                <a:gd name="T11" fmla="*/ 0 h 34"/>
                <a:gd name="T12" fmla="*/ 8 w 15"/>
                <a:gd name="T13" fmla="*/ 8 h 34"/>
                <a:gd name="T14" fmla="*/ 14 w 15"/>
                <a:gd name="T15" fmla="*/ 8 h 34"/>
                <a:gd name="T16" fmla="*/ 14 w 15"/>
                <a:gd name="T17" fmla="*/ 12 h 34"/>
                <a:gd name="T18" fmla="*/ 8 w 15"/>
                <a:gd name="T19" fmla="*/ 12 h 34"/>
                <a:gd name="T20" fmla="*/ 8 w 15"/>
                <a:gd name="T21" fmla="*/ 24 h 34"/>
                <a:gd name="T22" fmla="*/ 14 w 15"/>
                <a:gd name="T23" fmla="*/ 29 h 34"/>
                <a:gd name="T24" fmla="*/ 15 w 15"/>
                <a:gd name="T25" fmla="*/ 29 h 34"/>
                <a:gd name="T26" fmla="*/ 15 w 15"/>
                <a:gd name="T27" fmla="*/ 34 h 34"/>
                <a:gd name="T28" fmla="*/ 13 w 15"/>
                <a:gd name="T29" fmla="*/ 34 h 34"/>
                <a:gd name="T30" fmla="*/ 3 w 15"/>
                <a:gd name="T31" fmla="*/ 24 h 34"/>
                <a:gd name="T32" fmla="*/ 3 w 15"/>
                <a:gd name="T33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34">
                  <a:moveTo>
                    <a:pt x="3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9"/>
                    <a:pt x="12" y="29"/>
                    <a:pt x="14" y="29"/>
                  </a:cubicBezTo>
                  <a:cubicBezTo>
                    <a:pt x="14" y="29"/>
                    <a:pt x="15" y="29"/>
                    <a:pt x="15" y="29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4"/>
                    <a:pt x="14" y="34"/>
                    <a:pt x="13" y="34"/>
                  </a:cubicBezTo>
                  <a:cubicBezTo>
                    <a:pt x="10" y="34"/>
                    <a:pt x="3" y="33"/>
                    <a:pt x="3" y="24"/>
                  </a:cubicBez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91066D54-42E8-454A-834A-20DF0C00AD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" y="2062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5 w 20"/>
                <a:gd name="T5" fmla="*/ 20 h 27"/>
                <a:gd name="T6" fmla="*/ 1 w 20"/>
                <a:gd name="T7" fmla="*/ 7 h 27"/>
                <a:gd name="T8" fmla="*/ 11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1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3" y="23"/>
                    <a:pt x="15" y="22"/>
                    <a:pt x="15" y="20"/>
                  </a:cubicBezTo>
                  <a:cubicBezTo>
                    <a:pt x="15" y="15"/>
                    <a:pt x="1" y="16"/>
                    <a:pt x="1" y="7"/>
                  </a:cubicBezTo>
                  <a:cubicBezTo>
                    <a:pt x="1" y="2"/>
                    <a:pt x="6" y="0"/>
                    <a:pt x="11" y="0"/>
                  </a:cubicBezTo>
                  <a:cubicBezTo>
                    <a:pt x="17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1" y="4"/>
                  </a:cubicBezTo>
                  <a:cubicBezTo>
                    <a:pt x="9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50FF9667-2F52-4D61-9898-1D16B698AF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03" y="2201"/>
              <a:ext cx="52" cy="57"/>
            </a:xfrm>
            <a:custGeom>
              <a:avLst/>
              <a:gdLst>
                <a:gd name="T0" fmla="*/ 13 w 25"/>
                <a:gd name="T1" fmla="*/ 0 h 27"/>
                <a:gd name="T2" fmla="*/ 25 w 25"/>
                <a:gd name="T3" fmla="*/ 12 h 27"/>
                <a:gd name="T4" fmla="*/ 25 w 25"/>
                <a:gd name="T5" fmla="*/ 14 h 27"/>
                <a:gd name="T6" fmla="*/ 5 w 25"/>
                <a:gd name="T7" fmla="*/ 14 h 27"/>
                <a:gd name="T8" fmla="*/ 14 w 25"/>
                <a:gd name="T9" fmla="*/ 23 h 27"/>
                <a:gd name="T10" fmla="*/ 22 w 25"/>
                <a:gd name="T11" fmla="*/ 20 h 27"/>
                <a:gd name="T12" fmla="*/ 24 w 25"/>
                <a:gd name="T13" fmla="*/ 23 h 27"/>
                <a:gd name="T14" fmla="*/ 14 w 25"/>
                <a:gd name="T15" fmla="*/ 27 h 27"/>
                <a:gd name="T16" fmla="*/ 0 w 25"/>
                <a:gd name="T17" fmla="*/ 13 h 27"/>
                <a:gd name="T18" fmla="*/ 13 w 25"/>
                <a:gd name="T19" fmla="*/ 0 h 27"/>
                <a:gd name="T20" fmla="*/ 20 w 25"/>
                <a:gd name="T21" fmla="*/ 10 h 27"/>
                <a:gd name="T22" fmla="*/ 13 w 25"/>
                <a:gd name="T23" fmla="*/ 4 h 27"/>
                <a:gd name="T24" fmla="*/ 6 w 25"/>
                <a:gd name="T25" fmla="*/ 10 h 27"/>
                <a:gd name="T26" fmla="*/ 20 w 25"/>
                <a:gd name="T27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7">
                  <a:moveTo>
                    <a:pt x="13" y="0"/>
                  </a:moveTo>
                  <a:cubicBezTo>
                    <a:pt x="21" y="0"/>
                    <a:pt x="25" y="5"/>
                    <a:pt x="25" y="12"/>
                  </a:cubicBezTo>
                  <a:cubicBezTo>
                    <a:pt x="25" y="13"/>
                    <a:pt x="25" y="14"/>
                    <a:pt x="2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20"/>
                    <a:pt x="10" y="23"/>
                    <a:pt x="14" y="23"/>
                  </a:cubicBezTo>
                  <a:cubicBezTo>
                    <a:pt x="19" y="23"/>
                    <a:pt x="22" y="20"/>
                    <a:pt x="22" y="2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0" y="27"/>
                    <a:pt x="14" y="27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5"/>
                    <a:pt x="6" y="0"/>
                    <a:pt x="13" y="0"/>
                  </a:cubicBezTo>
                  <a:close/>
                  <a:moveTo>
                    <a:pt x="20" y="10"/>
                  </a:moveTo>
                  <a:cubicBezTo>
                    <a:pt x="19" y="6"/>
                    <a:pt x="17" y="4"/>
                    <a:pt x="13" y="4"/>
                  </a:cubicBezTo>
                  <a:cubicBezTo>
                    <a:pt x="9" y="4"/>
                    <a:pt x="6" y="6"/>
                    <a:pt x="6" y="1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4DA17CB0-D24A-4F9B-9357-40F2ADAB74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0" y="2201"/>
              <a:ext cx="50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4 h 27"/>
                <a:gd name="T6" fmla="*/ 5 w 24"/>
                <a:gd name="T7" fmla="*/ 6 h 27"/>
                <a:gd name="T8" fmla="*/ 5 w 24"/>
                <a:gd name="T9" fmla="*/ 6 h 27"/>
                <a:gd name="T10" fmla="*/ 15 w 24"/>
                <a:gd name="T11" fmla="*/ 0 h 27"/>
                <a:gd name="T12" fmla="*/ 24 w 24"/>
                <a:gd name="T13" fmla="*/ 1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11 h 27"/>
                <a:gd name="T20" fmla="*/ 14 w 24"/>
                <a:gd name="T21" fmla="*/ 4 h 27"/>
                <a:gd name="T22" fmla="*/ 5 w 24"/>
                <a:gd name="T23" fmla="*/ 11 h 27"/>
                <a:gd name="T24" fmla="*/ 5 w 24"/>
                <a:gd name="T25" fmla="*/ 14 h 27"/>
                <a:gd name="T26" fmla="*/ 5 w 24"/>
                <a:gd name="T27" fmla="*/ 27 h 27"/>
                <a:gd name="T28" fmla="*/ 0 w 24"/>
                <a:gd name="T29" fmla="*/ 27 h 27"/>
                <a:gd name="T30" fmla="*/ 0 w 24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3"/>
                    <a:pt x="9" y="0"/>
                    <a:pt x="15" y="0"/>
                  </a:cubicBezTo>
                  <a:cubicBezTo>
                    <a:pt x="21" y="0"/>
                    <a:pt x="24" y="3"/>
                    <a:pt x="24" y="1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7"/>
                    <a:pt x="18" y="4"/>
                    <a:pt x="14" y="4"/>
                  </a:cubicBezTo>
                  <a:cubicBezTo>
                    <a:pt x="10" y="4"/>
                    <a:pt x="7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B4FBC62F-45CA-49FD-B327-1CC5DCA508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64" y="2201"/>
              <a:ext cx="46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6 h 27"/>
                <a:gd name="T10" fmla="*/ 2 w 22"/>
                <a:gd name="T11" fmla="*/ 3 h 27"/>
                <a:gd name="T12" fmla="*/ 11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6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6"/>
                    <a:pt x="4" y="6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5" y="0"/>
                    <a:pt x="11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4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7" y="23"/>
                    <a:pt x="1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7B5711BD-9714-49D3-9941-5A0F8B4519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5" y="2180"/>
              <a:ext cx="52" cy="78"/>
            </a:xfrm>
            <a:custGeom>
              <a:avLst/>
              <a:gdLst>
                <a:gd name="T0" fmla="*/ 12 w 25"/>
                <a:gd name="T1" fmla="*/ 10 h 37"/>
                <a:gd name="T2" fmla="*/ 20 w 25"/>
                <a:gd name="T3" fmla="*/ 14 h 37"/>
                <a:gd name="T4" fmla="*/ 20 w 25"/>
                <a:gd name="T5" fmla="*/ 14 h 37"/>
                <a:gd name="T6" fmla="*/ 20 w 25"/>
                <a:gd name="T7" fmla="*/ 12 h 37"/>
                <a:gd name="T8" fmla="*/ 20 w 25"/>
                <a:gd name="T9" fmla="*/ 0 h 37"/>
                <a:gd name="T10" fmla="*/ 25 w 25"/>
                <a:gd name="T11" fmla="*/ 0 h 37"/>
                <a:gd name="T12" fmla="*/ 25 w 25"/>
                <a:gd name="T13" fmla="*/ 37 h 37"/>
                <a:gd name="T14" fmla="*/ 20 w 25"/>
                <a:gd name="T15" fmla="*/ 37 h 37"/>
                <a:gd name="T16" fmla="*/ 20 w 25"/>
                <a:gd name="T17" fmla="*/ 34 h 37"/>
                <a:gd name="T18" fmla="*/ 20 w 25"/>
                <a:gd name="T19" fmla="*/ 32 h 37"/>
                <a:gd name="T20" fmla="*/ 20 w 25"/>
                <a:gd name="T21" fmla="*/ 32 h 37"/>
                <a:gd name="T22" fmla="*/ 11 w 25"/>
                <a:gd name="T23" fmla="*/ 37 h 37"/>
                <a:gd name="T24" fmla="*/ 0 w 25"/>
                <a:gd name="T25" fmla="*/ 23 h 37"/>
                <a:gd name="T26" fmla="*/ 12 w 25"/>
                <a:gd name="T27" fmla="*/ 10 h 37"/>
                <a:gd name="T28" fmla="*/ 12 w 25"/>
                <a:gd name="T29" fmla="*/ 33 h 37"/>
                <a:gd name="T30" fmla="*/ 20 w 25"/>
                <a:gd name="T31" fmla="*/ 23 h 37"/>
                <a:gd name="T32" fmla="*/ 13 w 25"/>
                <a:gd name="T33" fmla="*/ 14 h 37"/>
                <a:gd name="T34" fmla="*/ 5 w 25"/>
                <a:gd name="T35" fmla="*/ 23 h 37"/>
                <a:gd name="T36" fmla="*/ 12 w 25"/>
                <a:gd name="T37" fmla="*/ 3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" h="37">
                  <a:moveTo>
                    <a:pt x="12" y="10"/>
                  </a:moveTo>
                  <a:cubicBezTo>
                    <a:pt x="18" y="10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3"/>
                    <a:pt x="20" y="1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0" y="33"/>
                    <a:pt x="20" y="32"/>
                    <a:pt x="20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32"/>
                    <a:pt x="18" y="37"/>
                    <a:pt x="11" y="37"/>
                  </a:cubicBezTo>
                  <a:cubicBezTo>
                    <a:pt x="4" y="37"/>
                    <a:pt x="0" y="32"/>
                    <a:pt x="0" y="23"/>
                  </a:cubicBezTo>
                  <a:cubicBezTo>
                    <a:pt x="0" y="15"/>
                    <a:pt x="5" y="10"/>
                    <a:pt x="12" y="10"/>
                  </a:cubicBezTo>
                  <a:close/>
                  <a:moveTo>
                    <a:pt x="12" y="33"/>
                  </a:moveTo>
                  <a:cubicBezTo>
                    <a:pt x="16" y="33"/>
                    <a:pt x="20" y="30"/>
                    <a:pt x="20" y="23"/>
                  </a:cubicBezTo>
                  <a:cubicBezTo>
                    <a:pt x="20" y="19"/>
                    <a:pt x="18" y="14"/>
                    <a:pt x="13" y="14"/>
                  </a:cubicBezTo>
                  <a:cubicBezTo>
                    <a:pt x="8" y="14"/>
                    <a:pt x="5" y="17"/>
                    <a:pt x="5" y="23"/>
                  </a:cubicBezTo>
                  <a:cubicBezTo>
                    <a:pt x="5" y="29"/>
                    <a:pt x="8" y="33"/>
                    <a:pt x="12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D1005337-FB91-4769-BCA6-35C5A98DAB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8" y="2201"/>
              <a:ext cx="54" cy="57"/>
            </a:xfrm>
            <a:custGeom>
              <a:avLst/>
              <a:gdLst>
                <a:gd name="T0" fmla="*/ 0 w 26"/>
                <a:gd name="T1" fmla="*/ 0 h 27"/>
                <a:gd name="T2" fmla="*/ 6 w 26"/>
                <a:gd name="T3" fmla="*/ 0 h 27"/>
                <a:gd name="T4" fmla="*/ 12 w 26"/>
                <a:gd name="T5" fmla="*/ 18 h 27"/>
                <a:gd name="T6" fmla="*/ 13 w 26"/>
                <a:gd name="T7" fmla="*/ 22 h 27"/>
                <a:gd name="T8" fmla="*/ 13 w 26"/>
                <a:gd name="T9" fmla="*/ 22 h 27"/>
                <a:gd name="T10" fmla="*/ 14 w 26"/>
                <a:gd name="T11" fmla="*/ 18 h 27"/>
                <a:gd name="T12" fmla="*/ 20 w 26"/>
                <a:gd name="T13" fmla="*/ 0 h 27"/>
                <a:gd name="T14" fmla="*/ 26 w 26"/>
                <a:gd name="T15" fmla="*/ 0 h 27"/>
                <a:gd name="T16" fmla="*/ 16 w 26"/>
                <a:gd name="T17" fmla="*/ 27 h 27"/>
                <a:gd name="T18" fmla="*/ 10 w 26"/>
                <a:gd name="T19" fmla="*/ 27 h 27"/>
                <a:gd name="T20" fmla="*/ 0 w 26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7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20"/>
                    <a:pt x="13" y="22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4" y="20"/>
                    <a:pt x="14" y="1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0" y="27"/>
                    <a:pt x="10" y="27"/>
                    <a:pt x="10" y="2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5C53E48D-FEF2-4C7B-8BF2-49BDC52453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3" y="2180"/>
              <a:ext cx="10" cy="78"/>
            </a:xfrm>
            <a:custGeom>
              <a:avLst/>
              <a:gdLst>
                <a:gd name="T0" fmla="*/ 0 w 10"/>
                <a:gd name="T1" fmla="*/ 0 h 78"/>
                <a:gd name="T2" fmla="*/ 10 w 10"/>
                <a:gd name="T3" fmla="*/ 0 h 78"/>
                <a:gd name="T4" fmla="*/ 10 w 10"/>
                <a:gd name="T5" fmla="*/ 11 h 78"/>
                <a:gd name="T6" fmla="*/ 0 w 10"/>
                <a:gd name="T7" fmla="*/ 11 h 78"/>
                <a:gd name="T8" fmla="*/ 0 w 10"/>
                <a:gd name="T9" fmla="*/ 0 h 78"/>
                <a:gd name="T10" fmla="*/ 0 w 10"/>
                <a:gd name="T11" fmla="*/ 21 h 78"/>
                <a:gd name="T12" fmla="*/ 10 w 10"/>
                <a:gd name="T13" fmla="*/ 21 h 78"/>
                <a:gd name="T14" fmla="*/ 10 w 10"/>
                <a:gd name="T15" fmla="*/ 78 h 78"/>
                <a:gd name="T16" fmla="*/ 0 w 10"/>
                <a:gd name="T17" fmla="*/ 78 h 78"/>
                <a:gd name="T18" fmla="*/ 0 w 10"/>
                <a:gd name="T19" fmla="*/ 2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78">
                  <a:moveTo>
                    <a:pt x="0" y="0"/>
                  </a:moveTo>
                  <a:lnTo>
                    <a:pt x="10" y="0"/>
                  </a:lnTo>
                  <a:lnTo>
                    <a:pt x="10" y="11"/>
                  </a:ln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0" y="21"/>
                  </a:moveTo>
                  <a:lnTo>
                    <a:pt x="10" y="21"/>
                  </a:lnTo>
                  <a:lnTo>
                    <a:pt x="10" y="78"/>
                  </a:lnTo>
                  <a:lnTo>
                    <a:pt x="0" y="78"/>
                  </a:lnTo>
                  <a:lnTo>
                    <a:pt x="0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B129D92F-8B27-4E2C-BC69-86B2FB3BD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8" y="2201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4 w 20"/>
                <a:gd name="T5" fmla="*/ 20 h 27"/>
                <a:gd name="T6" fmla="*/ 1 w 20"/>
                <a:gd name="T7" fmla="*/ 7 h 27"/>
                <a:gd name="T8" fmla="*/ 10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0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2" y="23"/>
                    <a:pt x="14" y="22"/>
                    <a:pt x="14" y="20"/>
                  </a:cubicBezTo>
                  <a:cubicBezTo>
                    <a:pt x="14" y="15"/>
                    <a:pt x="1" y="16"/>
                    <a:pt x="1" y="7"/>
                  </a:cubicBezTo>
                  <a:cubicBezTo>
                    <a:pt x="1" y="2"/>
                    <a:pt x="5" y="0"/>
                    <a:pt x="10" y="0"/>
                  </a:cubicBezTo>
                  <a:cubicBezTo>
                    <a:pt x="16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0" y="4"/>
                  </a:cubicBezTo>
                  <a:cubicBezTo>
                    <a:pt x="8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ADE6FE3B-E395-4CBC-8747-F37F23EBD2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30" y="2201"/>
              <a:ext cx="51" cy="57"/>
            </a:xfrm>
            <a:custGeom>
              <a:avLst/>
              <a:gdLst>
                <a:gd name="T0" fmla="*/ 13 w 24"/>
                <a:gd name="T1" fmla="*/ 0 h 27"/>
                <a:gd name="T2" fmla="*/ 24 w 24"/>
                <a:gd name="T3" fmla="*/ 12 h 27"/>
                <a:gd name="T4" fmla="*/ 24 w 24"/>
                <a:gd name="T5" fmla="*/ 14 h 27"/>
                <a:gd name="T6" fmla="*/ 5 w 24"/>
                <a:gd name="T7" fmla="*/ 14 h 27"/>
                <a:gd name="T8" fmla="*/ 14 w 24"/>
                <a:gd name="T9" fmla="*/ 23 h 27"/>
                <a:gd name="T10" fmla="*/ 22 w 24"/>
                <a:gd name="T11" fmla="*/ 20 h 27"/>
                <a:gd name="T12" fmla="*/ 24 w 24"/>
                <a:gd name="T13" fmla="*/ 23 h 27"/>
                <a:gd name="T14" fmla="*/ 14 w 24"/>
                <a:gd name="T15" fmla="*/ 27 h 27"/>
                <a:gd name="T16" fmla="*/ 0 w 24"/>
                <a:gd name="T17" fmla="*/ 13 h 27"/>
                <a:gd name="T18" fmla="*/ 13 w 24"/>
                <a:gd name="T19" fmla="*/ 0 h 27"/>
                <a:gd name="T20" fmla="*/ 19 w 24"/>
                <a:gd name="T21" fmla="*/ 10 h 27"/>
                <a:gd name="T22" fmla="*/ 13 w 24"/>
                <a:gd name="T23" fmla="*/ 4 h 27"/>
                <a:gd name="T24" fmla="*/ 5 w 24"/>
                <a:gd name="T25" fmla="*/ 10 h 27"/>
                <a:gd name="T26" fmla="*/ 19 w 24"/>
                <a:gd name="T27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27">
                  <a:moveTo>
                    <a:pt x="13" y="0"/>
                  </a:moveTo>
                  <a:cubicBezTo>
                    <a:pt x="20" y="0"/>
                    <a:pt x="24" y="5"/>
                    <a:pt x="24" y="12"/>
                  </a:cubicBezTo>
                  <a:cubicBezTo>
                    <a:pt x="24" y="13"/>
                    <a:pt x="24" y="14"/>
                    <a:pt x="24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20"/>
                    <a:pt x="9" y="23"/>
                    <a:pt x="14" y="23"/>
                  </a:cubicBezTo>
                  <a:cubicBezTo>
                    <a:pt x="19" y="23"/>
                    <a:pt x="22" y="20"/>
                    <a:pt x="22" y="2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0" y="27"/>
                    <a:pt x="14" y="27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5"/>
                    <a:pt x="6" y="0"/>
                    <a:pt x="13" y="0"/>
                  </a:cubicBezTo>
                  <a:close/>
                  <a:moveTo>
                    <a:pt x="19" y="10"/>
                  </a:moveTo>
                  <a:cubicBezTo>
                    <a:pt x="19" y="6"/>
                    <a:pt x="16" y="4"/>
                    <a:pt x="13" y="4"/>
                  </a:cubicBezTo>
                  <a:cubicBezTo>
                    <a:pt x="9" y="4"/>
                    <a:pt x="6" y="6"/>
                    <a:pt x="5" y="1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8D04BDE5-241B-4955-9F52-9E4CCA683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5" y="2201"/>
              <a:ext cx="50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16 h 27"/>
                <a:gd name="T6" fmla="*/ 10 w 24"/>
                <a:gd name="T7" fmla="*/ 23 h 27"/>
                <a:gd name="T8" fmla="*/ 19 w 24"/>
                <a:gd name="T9" fmla="*/ 13 h 27"/>
                <a:gd name="T10" fmla="*/ 19 w 24"/>
                <a:gd name="T11" fmla="*/ 0 h 27"/>
                <a:gd name="T12" fmla="*/ 24 w 24"/>
                <a:gd name="T13" fmla="*/ 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23 h 27"/>
                <a:gd name="T20" fmla="*/ 19 w 24"/>
                <a:gd name="T21" fmla="*/ 21 h 27"/>
                <a:gd name="T22" fmla="*/ 19 w 24"/>
                <a:gd name="T23" fmla="*/ 21 h 27"/>
                <a:gd name="T24" fmla="*/ 9 w 24"/>
                <a:gd name="T25" fmla="*/ 27 h 27"/>
                <a:gd name="T26" fmla="*/ 0 w 24"/>
                <a:gd name="T27" fmla="*/ 17 h 27"/>
                <a:gd name="T28" fmla="*/ 0 w 24"/>
                <a:gd name="T2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0"/>
                    <a:pt x="6" y="23"/>
                    <a:pt x="10" y="23"/>
                  </a:cubicBezTo>
                  <a:cubicBezTo>
                    <a:pt x="16" y="23"/>
                    <a:pt x="19" y="18"/>
                    <a:pt x="19" y="13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2"/>
                    <a:pt x="19" y="21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4"/>
                    <a:pt x="14" y="27"/>
                    <a:pt x="9" y="27"/>
                  </a:cubicBezTo>
                  <a:cubicBezTo>
                    <a:pt x="3" y="27"/>
                    <a:pt x="0" y="24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33DECEFE-1BC5-4ABB-920D-4B41E6983E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4" y="2201"/>
              <a:ext cx="30" cy="57"/>
            </a:xfrm>
            <a:custGeom>
              <a:avLst/>
              <a:gdLst>
                <a:gd name="T0" fmla="*/ 0 w 14"/>
                <a:gd name="T1" fmla="*/ 0 h 27"/>
                <a:gd name="T2" fmla="*/ 5 w 14"/>
                <a:gd name="T3" fmla="*/ 0 h 27"/>
                <a:gd name="T4" fmla="*/ 5 w 14"/>
                <a:gd name="T5" fmla="*/ 5 h 27"/>
                <a:gd name="T6" fmla="*/ 5 w 14"/>
                <a:gd name="T7" fmla="*/ 7 h 27"/>
                <a:gd name="T8" fmla="*/ 5 w 14"/>
                <a:gd name="T9" fmla="*/ 7 h 27"/>
                <a:gd name="T10" fmla="*/ 13 w 14"/>
                <a:gd name="T11" fmla="*/ 0 h 27"/>
                <a:gd name="T12" fmla="*/ 14 w 14"/>
                <a:gd name="T13" fmla="*/ 0 h 27"/>
                <a:gd name="T14" fmla="*/ 14 w 14"/>
                <a:gd name="T15" fmla="*/ 5 h 27"/>
                <a:gd name="T16" fmla="*/ 13 w 14"/>
                <a:gd name="T17" fmla="*/ 5 h 27"/>
                <a:gd name="T18" fmla="*/ 6 w 14"/>
                <a:gd name="T19" fmla="*/ 11 h 27"/>
                <a:gd name="T20" fmla="*/ 5 w 14"/>
                <a:gd name="T21" fmla="*/ 16 h 27"/>
                <a:gd name="T22" fmla="*/ 5 w 14"/>
                <a:gd name="T23" fmla="*/ 27 h 27"/>
                <a:gd name="T24" fmla="*/ 0 w 14"/>
                <a:gd name="T25" fmla="*/ 27 h 27"/>
                <a:gd name="T26" fmla="*/ 0 w 14"/>
                <a:gd name="T2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3"/>
                    <a:pt x="9" y="0"/>
                    <a:pt x="1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3" y="5"/>
                  </a:cubicBezTo>
                  <a:cubicBezTo>
                    <a:pt x="10" y="5"/>
                    <a:pt x="7" y="7"/>
                    <a:pt x="6" y="11"/>
                  </a:cubicBezTo>
                  <a:cubicBezTo>
                    <a:pt x="5" y="13"/>
                    <a:pt x="5" y="14"/>
                    <a:pt x="5" y="16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2E9DC92A-DBD7-4E71-9369-67858E8B30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" y="2201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5 w 20"/>
                <a:gd name="T5" fmla="*/ 20 h 27"/>
                <a:gd name="T6" fmla="*/ 1 w 20"/>
                <a:gd name="T7" fmla="*/ 7 h 27"/>
                <a:gd name="T8" fmla="*/ 11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1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3" y="23"/>
                    <a:pt x="15" y="22"/>
                    <a:pt x="15" y="20"/>
                  </a:cubicBezTo>
                  <a:cubicBezTo>
                    <a:pt x="15" y="15"/>
                    <a:pt x="1" y="16"/>
                    <a:pt x="1" y="7"/>
                  </a:cubicBezTo>
                  <a:cubicBezTo>
                    <a:pt x="1" y="2"/>
                    <a:pt x="5" y="0"/>
                    <a:pt x="11" y="0"/>
                  </a:cubicBezTo>
                  <a:cubicBezTo>
                    <a:pt x="17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1" y="4"/>
                  </a:cubicBezTo>
                  <a:cubicBezTo>
                    <a:pt x="8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8" name="Group 4">
            <a:extLst>
              <a:ext uri="{FF2B5EF4-FFF2-40B4-BE49-F238E27FC236}">
                <a16:creationId xmlns:a16="http://schemas.microsoft.com/office/drawing/2014/main" id="{A6D9A5BC-2565-457E-8234-47EF26B991D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556000" y="2580927"/>
            <a:ext cx="5080000" cy="1696146"/>
            <a:chOff x="2636" y="1758"/>
            <a:chExt cx="2408" cy="804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951868C-5DCE-4545-8865-833CA67FAF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36" y="2045"/>
              <a:ext cx="195" cy="232"/>
            </a:xfrm>
            <a:custGeom>
              <a:avLst/>
              <a:gdLst>
                <a:gd name="T0" fmla="*/ 37 w 93"/>
                <a:gd name="T1" fmla="*/ 97 h 110"/>
                <a:gd name="T2" fmla="*/ 17 w 93"/>
                <a:gd name="T3" fmla="*/ 90 h 110"/>
                <a:gd name="T4" fmla="*/ 13 w 93"/>
                <a:gd name="T5" fmla="*/ 75 h 110"/>
                <a:gd name="T6" fmla="*/ 60 w 93"/>
                <a:gd name="T7" fmla="*/ 55 h 110"/>
                <a:gd name="T8" fmla="*/ 70 w 93"/>
                <a:gd name="T9" fmla="*/ 55 h 110"/>
                <a:gd name="T10" fmla="*/ 37 w 93"/>
                <a:gd name="T11" fmla="*/ 97 h 110"/>
                <a:gd name="T12" fmla="*/ 82 w 93"/>
                <a:gd name="T13" fmla="*/ 39 h 110"/>
                <a:gd name="T14" fmla="*/ 73 w 93"/>
                <a:gd name="T15" fmla="*/ 9 h 110"/>
                <a:gd name="T16" fmla="*/ 47 w 93"/>
                <a:gd name="T17" fmla="*/ 0 h 110"/>
                <a:gd name="T18" fmla="*/ 8 w 93"/>
                <a:gd name="T19" fmla="*/ 14 h 110"/>
                <a:gd name="T20" fmla="*/ 15 w 93"/>
                <a:gd name="T21" fmla="*/ 24 h 110"/>
                <a:gd name="T22" fmla="*/ 46 w 93"/>
                <a:gd name="T23" fmla="*/ 12 h 110"/>
                <a:gd name="T24" fmla="*/ 64 w 93"/>
                <a:gd name="T25" fmla="*/ 18 h 110"/>
                <a:gd name="T26" fmla="*/ 70 w 93"/>
                <a:gd name="T27" fmla="*/ 39 h 110"/>
                <a:gd name="T28" fmla="*/ 70 w 93"/>
                <a:gd name="T29" fmla="*/ 42 h 110"/>
                <a:gd name="T30" fmla="*/ 60 w 93"/>
                <a:gd name="T31" fmla="*/ 42 h 110"/>
                <a:gd name="T32" fmla="*/ 1 w 93"/>
                <a:gd name="T33" fmla="*/ 73 h 110"/>
                <a:gd name="T34" fmla="*/ 8 w 93"/>
                <a:gd name="T35" fmla="*/ 99 h 110"/>
                <a:gd name="T36" fmla="*/ 36 w 93"/>
                <a:gd name="T37" fmla="*/ 110 h 110"/>
                <a:gd name="T38" fmla="*/ 69 w 93"/>
                <a:gd name="T39" fmla="*/ 89 h 110"/>
                <a:gd name="T40" fmla="*/ 69 w 93"/>
                <a:gd name="T41" fmla="*/ 108 h 110"/>
                <a:gd name="T42" fmla="*/ 93 w 93"/>
                <a:gd name="T43" fmla="*/ 108 h 110"/>
                <a:gd name="T44" fmla="*/ 93 w 93"/>
                <a:gd name="T45" fmla="*/ 96 h 110"/>
                <a:gd name="T46" fmla="*/ 81 w 93"/>
                <a:gd name="T47" fmla="*/ 96 h 110"/>
                <a:gd name="T48" fmla="*/ 82 w 93"/>
                <a:gd name="T49" fmla="*/ 3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3" h="110">
                  <a:moveTo>
                    <a:pt x="37" y="97"/>
                  </a:moveTo>
                  <a:cubicBezTo>
                    <a:pt x="28" y="97"/>
                    <a:pt x="21" y="95"/>
                    <a:pt x="17" y="90"/>
                  </a:cubicBezTo>
                  <a:cubicBezTo>
                    <a:pt x="14" y="87"/>
                    <a:pt x="12" y="81"/>
                    <a:pt x="13" y="75"/>
                  </a:cubicBezTo>
                  <a:cubicBezTo>
                    <a:pt x="15" y="61"/>
                    <a:pt x="30" y="55"/>
                    <a:pt x="60" y="55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69" y="83"/>
                    <a:pt x="50" y="97"/>
                    <a:pt x="37" y="97"/>
                  </a:cubicBezTo>
                  <a:moveTo>
                    <a:pt x="82" y="39"/>
                  </a:moveTo>
                  <a:cubicBezTo>
                    <a:pt x="82" y="26"/>
                    <a:pt x="79" y="16"/>
                    <a:pt x="73" y="9"/>
                  </a:cubicBezTo>
                  <a:cubicBezTo>
                    <a:pt x="65" y="1"/>
                    <a:pt x="54" y="0"/>
                    <a:pt x="47" y="0"/>
                  </a:cubicBezTo>
                  <a:cubicBezTo>
                    <a:pt x="31" y="0"/>
                    <a:pt x="16" y="8"/>
                    <a:pt x="8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22" y="19"/>
                    <a:pt x="33" y="12"/>
                    <a:pt x="46" y="12"/>
                  </a:cubicBezTo>
                  <a:cubicBezTo>
                    <a:pt x="54" y="12"/>
                    <a:pt x="60" y="14"/>
                    <a:pt x="64" y="18"/>
                  </a:cubicBezTo>
                  <a:cubicBezTo>
                    <a:pt x="68" y="22"/>
                    <a:pt x="70" y="29"/>
                    <a:pt x="70" y="39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37" y="42"/>
                    <a:pt x="5" y="46"/>
                    <a:pt x="1" y="73"/>
                  </a:cubicBezTo>
                  <a:cubicBezTo>
                    <a:pt x="0" y="83"/>
                    <a:pt x="2" y="92"/>
                    <a:pt x="8" y="99"/>
                  </a:cubicBezTo>
                  <a:cubicBezTo>
                    <a:pt x="14" y="106"/>
                    <a:pt x="24" y="110"/>
                    <a:pt x="36" y="110"/>
                  </a:cubicBezTo>
                  <a:cubicBezTo>
                    <a:pt x="50" y="110"/>
                    <a:pt x="63" y="101"/>
                    <a:pt x="69" y="89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93" y="108"/>
                    <a:pt x="93" y="108"/>
                    <a:pt x="93" y="108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81" y="96"/>
                    <a:pt x="81" y="96"/>
                    <a:pt x="81" y="96"/>
                  </a:cubicBezTo>
                  <a:lnTo>
                    <a:pt x="82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A1AC19B5-DA71-4B55-AAFC-2151BB98B5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82" y="2045"/>
              <a:ext cx="197" cy="232"/>
            </a:xfrm>
            <a:custGeom>
              <a:avLst/>
              <a:gdLst>
                <a:gd name="T0" fmla="*/ 37 w 94"/>
                <a:gd name="T1" fmla="*/ 97 h 110"/>
                <a:gd name="T2" fmla="*/ 18 w 94"/>
                <a:gd name="T3" fmla="*/ 90 h 110"/>
                <a:gd name="T4" fmla="*/ 14 w 94"/>
                <a:gd name="T5" fmla="*/ 75 h 110"/>
                <a:gd name="T6" fmla="*/ 61 w 94"/>
                <a:gd name="T7" fmla="*/ 55 h 110"/>
                <a:gd name="T8" fmla="*/ 70 w 94"/>
                <a:gd name="T9" fmla="*/ 55 h 110"/>
                <a:gd name="T10" fmla="*/ 37 w 94"/>
                <a:gd name="T11" fmla="*/ 97 h 110"/>
                <a:gd name="T12" fmla="*/ 83 w 94"/>
                <a:gd name="T13" fmla="*/ 39 h 110"/>
                <a:gd name="T14" fmla="*/ 73 w 94"/>
                <a:gd name="T15" fmla="*/ 9 h 110"/>
                <a:gd name="T16" fmla="*/ 47 w 94"/>
                <a:gd name="T17" fmla="*/ 0 h 110"/>
                <a:gd name="T18" fmla="*/ 9 w 94"/>
                <a:gd name="T19" fmla="*/ 14 h 110"/>
                <a:gd name="T20" fmla="*/ 15 w 94"/>
                <a:gd name="T21" fmla="*/ 24 h 110"/>
                <a:gd name="T22" fmla="*/ 47 w 94"/>
                <a:gd name="T23" fmla="*/ 12 h 110"/>
                <a:gd name="T24" fmla="*/ 64 w 94"/>
                <a:gd name="T25" fmla="*/ 18 h 110"/>
                <a:gd name="T26" fmla="*/ 70 w 94"/>
                <a:gd name="T27" fmla="*/ 39 h 110"/>
                <a:gd name="T28" fmla="*/ 70 w 94"/>
                <a:gd name="T29" fmla="*/ 42 h 110"/>
                <a:gd name="T30" fmla="*/ 61 w 94"/>
                <a:gd name="T31" fmla="*/ 42 h 110"/>
                <a:gd name="T32" fmla="*/ 2 w 94"/>
                <a:gd name="T33" fmla="*/ 73 h 110"/>
                <a:gd name="T34" fmla="*/ 8 w 94"/>
                <a:gd name="T35" fmla="*/ 99 h 110"/>
                <a:gd name="T36" fmla="*/ 37 w 94"/>
                <a:gd name="T37" fmla="*/ 110 h 110"/>
                <a:gd name="T38" fmla="*/ 69 w 94"/>
                <a:gd name="T39" fmla="*/ 89 h 110"/>
                <a:gd name="T40" fmla="*/ 69 w 94"/>
                <a:gd name="T41" fmla="*/ 108 h 110"/>
                <a:gd name="T42" fmla="*/ 94 w 94"/>
                <a:gd name="T43" fmla="*/ 108 h 110"/>
                <a:gd name="T44" fmla="*/ 94 w 94"/>
                <a:gd name="T45" fmla="*/ 96 h 110"/>
                <a:gd name="T46" fmla="*/ 82 w 94"/>
                <a:gd name="T47" fmla="*/ 96 h 110"/>
                <a:gd name="T48" fmla="*/ 83 w 94"/>
                <a:gd name="T49" fmla="*/ 3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4" h="110">
                  <a:moveTo>
                    <a:pt x="37" y="97"/>
                  </a:moveTo>
                  <a:cubicBezTo>
                    <a:pt x="28" y="97"/>
                    <a:pt x="21" y="95"/>
                    <a:pt x="18" y="90"/>
                  </a:cubicBezTo>
                  <a:cubicBezTo>
                    <a:pt x="14" y="87"/>
                    <a:pt x="13" y="81"/>
                    <a:pt x="14" y="75"/>
                  </a:cubicBezTo>
                  <a:cubicBezTo>
                    <a:pt x="16" y="61"/>
                    <a:pt x="30" y="55"/>
                    <a:pt x="61" y="55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69" y="83"/>
                    <a:pt x="51" y="97"/>
                    <a:pt x="37" y="97"/>
                  </a:cubicBezTo>
                  <a:moveTo>
                    <a:pt x="83" y="39"/>
                  </a:moveTo>
                  <a:cubicBezTo>
                    <a:pt x="83" y="26"/>
                    <a:pt x="80" y="16"/>
                    <a:pt x="73" y="9"/>
                  </a:cubicBezTo>
                  <a:cubicBezTo>
                    <a:pt x="65" y="1"/>
                    <a:pt x="55" y="0"/>
                    <a:pt x="47" y="0"/>
                  </a:cubicBezTo>
                  <a:cubicBezTo>
                    <a:pt x="31" y="0"/>
                    <a:pt x="16" y="8"/>
                    <a:pt x="9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22" y="19"/>
                    <a:pt x="34" y="12"/>
                    <a:pt x="47" y="12"/>
                  </a:cubicBezTo>
                  <a:cubicBezTo>
                    <a:pt x="55" y="12"/>
                    <a:pt x="60" y="14"/>
                    <a:pt x="64" y="18"/>
                  </a:cubicBezTo>
                  <a:cubicBezTo>
                    <a:pt x="69" y="22"/>
                    <a:pt x="71" y="29"/>
                    <a:pt x="70" y="39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37" y="42"/>
                    <a:pt x="6" y="46"/>
                    <a:pt x="2" y="73"/>
                  </a:cubicBezTo>
                  <a:cubicBezTo>
                    <a:pt x="0" y="83"/>
                    <a:pt x="3" y="92"/>
                    <a:pt x="8" y="99"/>
                  </a:cubicBezTo>
                  <a:cubicBezTo>
                    <a:pt x="14" y="106"/>
                    <a:pt x="25" y="110"/>
                    <a:pt x="37" y="110"/>
                  </a:cubicBezTo>
                  <a:cubicBezTo>
                    <a:pt x="50" y="110"/>
                    <a:pt x="64" y="101"/>
                    <a:pt x="69" y="89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94" y="108"/>
                    <a:pt x="94" y="108"/>
                    <a:pt x="94" y="108"/>
                  </a:cubicBezTo>
                  <a:cubicBezTo>
                    <a:pt x="94" y="96"/>
                    <a:pt x="94" y="96"/>
                    <a:pt x="94" y="96"/>
                  </a:cubicBezTo>
                  <a:cubicBezTo>
                    <a:pt x="82" y="96"/>
                    <a:pt x="82" y="96"/>
                    <a:pt x="82" y="96"/>
                  </a:cubicBezTo>
                  <a:lnTo>
                    <a:pt x="83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2F3AB9B2-4A50-4973-B3B1-43CB648815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3" y="1961"/>
              <a:ext cx="186" cy="400"/>
            </a:xfrm>
            <a:custGeom>
              <a:avLst/>
              <a:gdLst>
                <a:gd name="T0" fmla="*/ 58 w 89"/>
                <a:gd name="T1" fmla="*/ 27 h 190"/>
                <a:gd name="T2" fmla="*/ 73 w 89"/>
                <a:gd name="T3" fmla="*/ 12 h 190"/>
                <a:gd name="T4" fmla="*/ 85 w 89"/>
                <a:gd name="T5" fmla="*/ 15 h 190"/>
                <a:gd name="T6" fmla="*/ 89 w 89"/>
                <a:gd name="T7" fmla="*/ 4 h 190"/>
                <a:gd name="T8" fmla="*/ 74 w 89"/>
                <a:gd name="T9" fmla="*/ 0 h 190"/>
                <a:gd name="T10" fmla="*/ 46 w 89"/>
                <a:gd name="T11" fmla="*/ 27 h 190"/>
                <a:gd name="T12" fmla="*/ 44 w 89"/>
                <a:gd name="T13" fmla="*/ 41 h 190"/>
                <a:gd name="T14" fmla="*/ 30 w 89"/>
                <a:gd name="T15" fmla="*/ 41 h 190"/>
                <a:gd name="T16" fmla="*/ 28 w 89"/>
                <a:gd name="T17" fmla="*/ 53 h 190"/>
                <a:gd name="T18" fmla="*/ 43 w 89"/>
                <a:gd name="T19" fmla="*/ 53 h 190"/>
                <a:gd name="T20" fmla="*/ 32 w 89"/>
                <a:gd name="T21" fmla="*/ 163 h 190"/>
                <a:gd name="T22" fmla="*/ 17 w 89"/>
                <a:gd name="T23" fmla="*/ 177 h 190"/>
                <a:gd name="T24" fmla="*/ 5 w 89"/>
                <a:gd name="T25" fmla="*/ 174 h 190"/>
                <a:gd name="T26" fmla="*/ 0 w 89"/>
                <a:gd name="T27" fmla="*/ 185 h 190"/>
                <a:gd name="T28" fmla="*/ 16 w 89"/>
                <a:gd name="T29" fmla="*/ 190 h 190"/>
                <a:gd name="T30" fmla="*/ 44 w 89"/>
                <a:gd name="T31" fmla="*/ 163 h 190"/>
                <a:gd name="T32" fmla="*/ 55 w 89"/>
                <a:gd name="T33" fmla="*/ 53 h 190"/>
                <a:gd name="T34" fmla="*/ 77 w 89"/>
                <a:gd name="T35" fmla="*/ 53 h 190"/>
                <a:gd name="T36" fmla="*/ 79 w 89"/>
                <a:gd name="T37" fmla="*/ 41 h 190"/>
                <a:gd name="T38" fmla="*/ 57 w 89"/>
                <a:gd name="T39" fmla="*/ 41 h 190"/>
                <a:gd name="T40" fmla="*/ 58 w 89"/>
                <a:gd name="T41" fmla="*/ 27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9" h="190">
                  <a:moveTo>
                    <a:pt x="58" y="27"/>
                  </a:moveTo>
                  <a:cubicBezTo>
                    <a:pt x="59" y="17"/>
                    <a:pt x="64" y="12"/>
                    <a:pt x="73" y="12"/>
                  </a:cubicBezTo>
                  <a:cubicBezTo>
                    <a:pt x="78" y="12"/>
                    <a:pt x="85" y="15"/>
                    <a:pt x="85" y="15"/>
                  </a:cubicBezTo>
                  <a:cubicBezTo>
                    <a:pt x="89" y="4"/>
                    <a:pt x="89" y="4"/>
                    <a:pt x="89" y="4"/>
                  </a:cubicBezTo>
                  <a:cubicBezTo>
                    <a:pt x="89" y="4"/>
                    <a:pt x="82" y="0"/>
                    <a:pt x="74" y="0"/>
                  </a:cubicBezTo>
                  <a:cubicBezTo>
                    <a:pt x="59" y="0"/>
                    <a:pt x="48" y="10"/>
                    <a:pt x="46" y="27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32" y="163"/>
                    <a:pt x="32" y="163"/>
                    <a:pt x="32" y="163"/>
                  </a:cubicBezTo>
                  <a:cubicBezTo>
                    <a:pt x="31" y="172"/>
                    <a:pt x="25" y="177"/>
                    <a:pt x="17" y="177"/>
                  </a:cubicBezTo>
                  <a:cubicBezTo>
                    <a:pt x="12" y="177"/>
                    <a:pt x="5" y="174"/>
                    <a:pt x="5" y="174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85"/>
                    <a:pt x="9" y="190"/>
                    <a:pt x="16" y="190"/>
                  </a:cubicBezTo>
                  <a:cubicBezTo>
                    <a:pt x="31" y="190"/>
                    <a:pt x="42" y="179"/>
                    <a:pt x="44" y="163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77" y="53"/>
                    <a:pt x="77" y="53"/>
                    <a:pt x="77" y="53"/>
                  </a:cubicBezTo>
                  <a:cubicBezTo>
                    <a:pt x="79" y="41"/>
                    <a:pt x="79" y="41"/>
                    <a:pt x="79" y="41"/>
                  </a:cubicBezTo>
                  <a:cubicBezTo>
                    <a:pt x="57" y="41"/>
                    <a:pt x="57" y="41"/>
                    <a:pt x="57" y="41"/>
                  </a:cubicBezTo>
                  <a:lnTo>
                    <a:pt x="58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A9B3B265-5174-492B-A35B-45C5317D78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8" y="1963"/>
              <a:ext cx="100" cy="314"/>
            </a:xfrm>
            <a:custGeom>
              <a:avLst/>
              <a:gdLst>
                <a:gd name="T0" fmla="*/ 48 w 48"/>
                <a:gd name="T1" fmla="*/ 145 h 149"/>
                <a:gd name="T2" fmla="*/ 45 w 48"/>
                <a:gd name="T3" fmla="*/ 133 h 149"/>
                <a:gd name="T4" fmla="*/ 33 w 48"/>
                <a:gd name="T5" fmla="*/ 136 h 149"/>
                <a:gd name="T6" fmla="*/ 28 w 48"/>
                <a:gd name="T7" fmla="*/ 135 h 149"/>
                <a:gd name="T8" fmla="*/ 25 w 48"/>
                <a:gd name="T9" fmla="*/ 127 h 149"/>
                <a:gd name="T10" fmla="*/ 28 w 48"/>
                <a:gd name="T11" fmla="*/ 0 h 149"/>
                <a:gd name="T12" fmla="*/ 0 w 48"/>
                <a:gd name="T13" fmla="*/ 0 h 149"/>
                <a:gd name="T14" fmla="*/ 0 w 48"/>
                <a:gd name="T15" fmla="*/ 12 h 149"/>
                <a:gd name="T16" fmla="*/ 15 w 48"/>
                <a:gd name="T17" fmla="*/ 12 h 149"/>
                <a:gd name="T18" fmla="*/ 13 w 48"/>
                <a:gd name="T19" fmla="*/ 127 h 149"/>
                <a:gd name="T20" fmla="*/ 19 w 48"/>
                <a:gd name="T21" fmla="*/ 143 h 149"/>
                <a:gd name="T22" fmla="*/ 33 w 48"/>
                <a:gd name="T23" fmla="*/ 149 h 149"/>
                <a:gd name="T24" fmla="*/ 48 w 48"/>
                <a:gd name="T25" fmla="*/ 14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" h="149">
                  <a:moveTo>
                    <a:pt x="48" y="145"/>
                  </a:moveTo>
                  <a:cubicBezTo>
                    <a:pt x="45" y="133"/>
                    <a:pt x="45" y="133"/>
                    <a:pt x="45" y="133"/>
                  </a:cubicBezTo>
                  <a:cubicBezTo>
                    <a:pt x="45" y="133"/>
                    <a:pt x="37" y="136"/>
                    <a:pt x="33" y="136"/>
                  </a:cubicBezTo>
                  <a:cubicBezTo>
                    <a:pt x="32" y="136"/>
                    <a:pt x="29" y="136"/>
                    <a:pt x="28" y="135"/>
                  </a:cubicBezTo>
                  <a:cubicBezTo>
                    <a:pt x="26" y="133"/>
                    <a:pt x="25" y="130"/>
                    <a:pt x="25" y="127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3" y="127"/>
                    <a:pt x="13" y="127"/>
                    <a:pt x="13" y="127"/>
                  </a:cubicBezTo>
                  <a:cubicBezTo>
                    <a:pt x="13" y="134"/>
                    <a:pt x="15" y="139"/>
                    <a:pt x="19" y="143"/>
                  </a:cubicBezTo>
                  <a:cubicBezTo>
                    <a:pt x="22" y="147"/>
                    <a:pt x="27" y="149"/>
                    <a:pt x="33" y="149"/>
                  </a:cubicBezTo>
                  <a:cubicBezTo>
                    <a:pt x="41" y="149"/>
                    <a:pt x="48" y="145"/>
                    <a:pt x="48" y="145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9FF570BC-CE24-4C85-BF1B-C8A5531EF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8" y="1758"/>
              <a:ext cx="383" cy="804"/>
            </a:xfrm>
            <a:custGeom>
              <a:avLst/>
              <a:gdLst>
                <a:gd name="T0" fmla="*/ 183 w 183"/>
                <a:gd name="T1" fmla="*/ 191 h 381"/>
                <a:gd name="T2" fmla="*/ 0 w 183"/>
                <a:gd name="T3" fmla="*/ 0 h 381"/>
                <a:gd name="T4" fmla="*/ 6 w 183"/>
                <a:gd name="T5" fmla="*/ 3 h 381"/>
                <a:gd name="T6" fmla="*/ 11 w 183"/>
                <a:gd name="T7" fmla="*/ 6 h 381"/>
                <a:gd name="T8" fmla="*/ 16 w 183"/>
                <a:gd name="T9" fmla="*/ 11 h 381"/>
                <a:gd name="T10" fmla="*/ 15 w 183"/>
                <a:gd name="T11" fmla="*/ 21 h 381"/>
                <a:gd name="T12" fmla="*/ 19 w 183"/>
                <a:gd name="T13" fmla="*/ 31 h 381"/>
                <a:gd name="T14" fmla="*/ 12 w 183"/>
                <a:gd name="T15" fmla="*/ 54 h 381"/>
                <a:gd name="T16" fmla="*/ 3 w 183"/>
                <a:gd name="T17" fmla="*/ 58 h 381"/>
                <a:gd name="T18" fmla="*/ 3 w 183"/>
                <a:gd name="T19" fmla="*/ 67 h 381"/>
                <a:gd name="T20" fmla="*/ 35 w 183"/>
                <a:gd name="T21" fmla="*/ 78 h 381"/>
                <a:gd name="T22" fmla="*/ 49 w 183"/>
                <a:gd name="T23" fmla="*/ 149 h 381"/>
                <a:gd name="T24" fmla="*/ 39 w 183"/>
                <a:gd name="T25" fmla="*/ 205 h 381"/>
                <a:gd name="T26" fmla="*/ 28 w 183"/>
                <a:gd name="T27" fmla="*/ 211 h 381"/>
                <a:gd name="T28" fmla="*/ 27 w 183"/>
                <a:gd name="T29" fmla="*/ 218 h 381"/>
                <a:gd name="T30" fmla="*/ 14 w 183"/>
                <a:gd name="T31" fmla="*/ 286 h 381"/>
                <a:gd name="T32" fmla="*/ 10 w 183"/>
                <a:gd name="T33" fmla="*/ 374 h 381"/>
                <a:gd name="T34" fmla="*/ 10 w 183"/>
                <a:gd name="T35" fmla="*/ 381 h 381"/>
                <a:gd name="T36" fmla="*/ 183 w 183"/>
                <a:gd name="T37" fmla="*/ 19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3" h="381">
                  <a:moveTo>
                    <a:pt x="183" y="191"/>
                  </a:moveTo>
                  <a:cubicBezTo>
                    <a:pt x="183" y="88"/>
                    <a:pt x="102" y="4"/>
                    <a:pt x="0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5" y="78"/>
                    <a:pt x="35" y="78"/>
                    <a:pt x="35" y="78"/>
                  </a:cubicBezTo>
                  <a:cubicBezTo>
                    <a:pt x="49" y="149"/>
                    <a:pt x="49" y="149"/>
                    <a:pt x="49" y="149"/>
                  </a:cubicBezTo>
                  <a:cubicBezTo>
                    <a:pt x="39" y="205"/>
                    <a:pt x="39" y="205"/>
                    <a:pt x="39" y="205"/>
                  </a:cubicBezTo>
                  <a:cubicBezTo>
                    <a:pt x="28" y="211"/>
                    <a:pt x="28" y="211"/>
                    <a:pt x="28" y="211"/>
                  </a:cubicBezTo>
                  <a:cubicBezTo>
                    <a:pt x="27" y="218"/>
                    <a:pt x="27" y="218"/>
                    <a:pt x="27" y="218"/>
                  </a:cubicBezTo>
                  <a:cubicBezTo>
                    <a:pt x="14" y="286"/>
                    <a:pt x="14" y="286"/>
                    <a:pt x="14" y="286"/>
                  </a:cubicBezTo>
                  <a:cubicBezTo>
                    <a:pt x="10" y="374"/>
                    <a:pt x="10" y="374"/>
                    <a:pt x="10" y="374"/>
                  </a:cubicBezTo>
                  <a:cubicBezTo>
                    <a:pt x="10" y="381"/>
                    <a:pt x="10" y="381"/>
                    <a:pt x="10" y="381"/>
                  </a:cubicBezTo>
                  <a:cubicBezTo>
                    <a:pt x="107" y="372"/>
                    <a:pt x="183" y="291"/>
                    <a:pt x="183" y="191"/>
                  </a:cubicBezTo>
                </a:path>
              </a:pathLst>
            </a:custGeom>
            <a:solidFill>
              <a:srgbClr val="FAB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9CD94E96-8490-431A-A581-3B23B5FF78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1" y="1758"/>
              <a:ext cx="383" cy="804"/>
            </a:xfrm>
            <a:custGeom>
              <a:avLst/>
              <a:gdLst>
                <a:gd name="T0" fmla="*/ 183 w 183"/>
                <a:gd name="T1" fmla="*/ 0 h 381"/>
                <a:gd name="T2" fmla="*/ 0 w 183"/>
                <a:gd name="T3" fmla="*/ 191 h 381"/>
                <a:gd name="T4" fmla="*/ 173 w 183"/>
                <a:gd name="T5" fmla="*/ 381 h 381"/>
                <a:gd name="T6" fmla="*/ 173 w 183"/>
                <a:gd name="T7" fmla="*/ 374 h 381"/>
                <a:gd name="T8" fmla="*/ 169 w 183"/>
                <a:gd name="T9" fmla="*/ 286 h 381"/>
                <a:gd name="T10" fmla="*/ 155 w 183"/>
                <a:gd name="T11" fmla="*/ 211 h 381"/>
                <a:gd name="T12" fmla="*/ 144 w 183"/>
                <a:gd name="T13" fmla="*/ 205 h 381"/>
                <a:gd name="T14" fmla="*/ 134 w 183"/>
                <a:gd name="T15" fmla="*/ 149 h 381"/>
                <a:gd name="T16" fmla="*/ 134 w 183"/>
                <a:gd name="T17" fmla="*/ 148 h 381"/>
                <a:gd name="T18" fmla="*/ 148 w 183"/>
                <a:gd name="T19" fmla="*/ 78 h 381"/>
                <a:gd name="T20" fmla="*/ 180 w 183"/>
                <a:gd name="T21" fmla="*/ 67 h 381"/>
                <a:gd name="T22" fmla="*/ 180 w 183"/>
                <a:gd name="T23" fmla="*/ 58 h 381"/>
                <a:gd name="T24" fmla="*/ 171 w 183"/>
                <a:gd name="T25" fmla="*/ 54 h 381"/>
                <a:gd name="T26" fmla="*/ 164 w 183"/>
                <a:gd name="T27" fmla="*/ 31 h 381"/>
                <a:gd name="T28" fmla="*/ 167 w 183"/>
                <a:gd name="T29" fmla="*/ 21 h 381"/>
                <a:gd name="T30" fmla="*/ 167 w 183"/>
                <a:gd name="T31" fmla="*/ 11 h 381"/>
                <a:gd name="T32" fmla="*/ 172 w 183"/>
                <a:gd name="T33" fmla="*/ 6 h 381"/>
                <a:gd name="T34" fmla="*/ 177 w 183"/>
                <a:gd name="T35" fmla="*/ 3 h 381"/>
                <a:gd name="T36" fmla="*/ 183 w 183"/>
                <a:gd name="T37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3" h="381">
                  <a:moveTo>
                    <a:pt x="183" y="0"/>
                  </a:moveTo>
                  <a:cubicBezTo>
                    <a:pt x="81" y="4"/>
                    <a:pt x="0" y="88"/>
                    <a:pt x="0" y="191"/>
                  </a:cubicBezTo>
                  <a:cubicBezTo>
                    <a:pt x="0" y="291"/>
                    <a:pt x="76" y="372"/>
                    <a:pt x="173" y="381"/>
                  </a:cubicBezTo>
                  <a:cubicBezTo>
                    <a:pt x="173" y="374"/>
                    <a:pt x="173" y="374"/>
                    <a:pt x="173" y="374"/>
                  </a:cubicBezTo>
                  <a:cubicBezTo>
                    <a:pt x="169" y="286"/>
                    <a:pt x="169" y="286"/>
                    <a:pt x="169" y="286"/>
                  </a:cubicBezTo>
                  <a:cubicBezTo>
                    <a:pt x="155" y="211"/>
                    <a:pt x="155" y="211"/>
                    <a:pt x="155" y="211"/>
                  </a:cubicBezTo>
                  <a:cubicBezTo>
                    <a:pt x="144" y="205"/>
                    <a:pt x="144" y="205"/>
                    <a:pt x="144" y="205"/>
                  </a:cubicBezTo>
                  <a:cubicBezTo>
                    <a:pt x="134" y="149"/>
                    <a:pt x="134" y="149"/>
                    <a:pt x="134" y="149"/>
                  </a:cubicBezTo>
                  <a:cubicBezTo>
                    <a:pt x="134" y="148"/>
                    <a:pt x="134" y="148"/>
                    <a:pt x="134" y="148"/>
                  </a:cubicBezTo>
                  <a:cubicBezTo>
                    <a:pt x="148" y="78"/>
                    <a:pt x="148" y="78"/>
                    <a:pt x="148" y="78"/>
                  </a:cubicBezTo>
                  <a:cubicBezTo>
                    <a:pt x="180" y="67"/>
                    <a:pt x="180" y="67"/>
                    <a:pt x="180" y="67"/>
                  </a:cubicBezTo>
                  <a:cubicBezTo>
                    <a:pt x="180" y="58"/>
                    <a:pt x="180" y="58"/>
                    <a:pt x="180" y="58"/>
                  </a:cubicBezTo>
                  <a:cubicBezTo>
                    <a:pt x="171" y="54"/>
                    <a:pt x="171" y="54"/>
                    <a:pt x="171" y="54"/>
                  </a:cubicBezTo>
                  <a:cubicBezTo>
                    <a:pt x="164" y="31"/>
                    <a:pt x="164" y="31"/>
                    <a:pt x="164" y="31"/>
                  </a:cubicBezTo>
                  <a:cubicBezTo>
                    <a:pt x="167" y="21"/>
                    <a:pt x="167" y="21"/>
                    <a:pt x="167" y="21"/>
                  </a:cubicBezTo>
                  <a:cubicBezTo>
                    <a:pt x="167" y="11"/>
                    <a:pt x="167" y="11"/>
                    <a:pt x="167" y="11"/>
                  </a:cubicBezTo>
                  <a:cubicBezTo>
                    <a:pt x="172" y="6"/>
                    <a:pt x="172" y="6"/>
                    <a:pt x="172" y="6"/>
                  </a:cubicBezTo>
                  <a:cubicBezTo>
                    <a:pt x="177" y="3"/>
                    <a:pt x="177" y="3"/>
                    <a:pt x="177" y="3"/>
                  </a:cubicBezTo>
                  <a:lnTo>
                    <a:pt x="183" y="0"/>
                  </a:lnTo>
                  <a:close/>
                </a:path>
              </a:pathLst>
            </a:custGeom>
            <a:solidFill>
              <a:srgbClr val="B7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436236D6-AD0C-41A7-AE7F-0E432F693E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03" y="2062"/>
              <a:ext cx="46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7 h 27"/>
                <a:gd name="T10" fmla="*/ 2 w 22"/>
                <a:gd name="T11" fmla="*/ 3 h 27"/>
                <a:gd name="T12" fmla="*/ 12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6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7"/>
                    <a:pt x="4" y="7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5" y="0"/>
                    <a:pt x="12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5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7" y="23"/>
                    <a:pt x="10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8B3AE62E-C48E-43DC-849B-A03778D6E1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3" y="2062"/>
              <a:ext cx="51" cy="57"/>
            </a:xfrm>
            <a:custGeom>
              <a:avLst/>
              <a:gdLst>
                <a:gd name="T0" fmla="*/ 14 w 24"/>
                <a:gd name="T1" fmla="*/ 0 h 27"/>
                <a:gd name="T2" fmla="*/ 24 w 24"/>
                <a:gd name="T3" fmla="*/ 4 h 27"/>
                <a:gd name="T4" fmla="*/ 21 w 24"/>
                <a:gd name="T5" fmla="*/ 7 h 27"/>
                <a:gd name="T6" fmla="*/ 14 w 24"/>
                <a:gd name="T7" fmla="*/ 4 h 27"/>
                <a:gd name="T8" fmla="*/ 5 w 24"/>
                <a:gd name="T9" fmla="*/ 13 h 27"/>
                <a:gd name="T10" fmla="*/ 14 w 24"/>
                <a:gd name="T11" fmla="*/ 23 h 27"/>
                <a:gd name="T12" fmla="*/ 22 w 24"/>
                <a:gd name="T13" fmla="*/ 19 h 27"/>
                <a:gd name="T14" fmla="*/ 24 w 24"/>
                <a:gd name="T15" fmla="*/ 23 h 27"/>
                <a:gd name="T16" fmla="*/ 14 w 24"/>
                <a:gd name="T17" fmla="*/ 27 h 27"/>
                <a:gd name="T18" fmla="*/ 0 w 24"/>
                <a:gd name="T19" fmla="*/ 14 h 27"/>
                <a:gd name="T20" fmla="*/ 14 w 24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27">
                  <a:moveTo>
                    <a:pt x="14" y="0"/>
                  </a:moveTo>
                  <a:cubicBezTo>
                    <a:pt x="20" y="0"/>
                    <a:pt x="24" y="4"/>
                    <a:pt x="24" y="4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19" y="4"/>
                    <a:pt x="14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4" y="23"/>
                  </a:cubicBezTo>
                  <a:cubicBezTo>
                    <a:pt x="19" y="23"/>
                    <a:pt x="22" y="19"/>
                    <a:pt x="22" y="19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1" y="27"/>
                    <a:pt x="14" y="27"/>
                  </a:cubicBezTo>
                  <a:cubicBezTo>
                    <a:pt x="6" y="27"/>
                    <a:pt x="0" y="21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EE7B96D1-D0F5-4856-AD1E-4E1EE002A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4" y="2062"/>
              <a:ext cx="53" cy="57"/>
            </a:xfrm>
            <a:custGeom>
              <a:avLst/>
              <a:gdLst>
                <a:gd name="T0" fmla="*/ 14 w 25"/>
                <a:gd name="T1" fmla="*/ 0 h 27"/>
                <a:gd name="T2" fmla="*/ 24 w 25"/>
                <a:gd name="T3" fmla="*/ 4 h 27"/>
                <a:gd name="T4" fmla="*/ 22 w 25"/>
                <a:gd name="T5" fmla="*/ 7 h 27"/>
                <a:gd name="T6" fmla="*/ 15 w 25"/>
                <a:gd name="T7" fmla="*/ 4 h 27"/>
                <a:gd name="T8" fmla="*/ 5 w 25"/>
                <a:gd name="T9" fmla="*/ 13 h 27"/>
                <a:gd name="T10" fmla="*/ 15 w 25"/>
                <a:gd name="T11" fmla="*/ 23 h 27"/>
                <a:gd name="T12" fmla="*/ 23 w 25"/>
                <a:gd name="T13" fmla="*/ 19 h 27"/>
                <a:gd name="T14" fmla="*/ 25 w 25"/>
                <a:gd name="T15" fmla="*/ 23 h 27"/>
                <a:gd name="T16" fmla="*/ 14 w 25"/>
                <a:gd name="T17" fmla="*/ 27 h 27"/>
                <a:gd name="T18" fmla="*/ 0 w 25"/>
                <a:gd name="T19" fmla="*/ 14 h 27"/>
                <a:gd name="T20" fmla="*/ 14 w 25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7">
                  <a:moveTo>
                    <a:pt x="14" y="0"/>
                  </a:moveTo>
                  <a:cubicBezTo>
                    <a:pt x="21" y="0"/>
                    <a:pt x="24" y="4"/>
                    <a:pt x="24" y="4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7"/>
                    <a:pt x="19" y="4"/>
                    <a:pt x="15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5" y="23"/>
                  </a:cubicBezTo>
                  <a:cubicBezTo>
                    <a:pt x="20" y="23"/>
                    <a:pt x="23" y="19"/>
                    <a:pt x="23" y="19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3"/>
                    <a:pt x="21" y="27"/>
                    <a:pt x="14" y="27"/>
                  </a:cubicBezTo>
                  <a:cubicBezTo>
                    <a:pt x="6" y="27"/>
                    <a:pt x="0" y="21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4DF519F4-6418-4603-81D9-168FC7562D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87" y="2062"/>
              <a:ext cx="59" cy="57"/>
            </a:xfrm>
            <a:custGeom>
              <a:avLst/>
              <a:gdLst>
                <a:gd name="T0" fmla="*/ 14 w 28"/>
                <a:gd name="T1" fmla="*/ 0 h 27"/>
                <a:gd name="T2" fmla="*/ 28 w 28"/>
                <a:gd name="T3" fmla="*/ 13 h 27"/>
                <a:gd name="T4" fmla="*/ 14 w 28"/>
                <a:gd name="T5" fmla="*/ 27 h 27"/>
                <a:gd name="T6" fmla="*/ 0 w 28"/>
                <a:gd name="T7" fmla="*/ 13 h 27"/>
                <a:gd name="T8" fmla="*/ 14 w 28"/>
                <a:gd name="T9" fmla="*/ 0 h 27"/>
                <a:gd name="T10" fmla="*/ 14 w 28"/>
                <a:gd name="T11" fmla="*/ 23 h 27"/>
                <a:gd name="T12" fmla="*/ 23 w 28"/>
                <a:gd name="T13" fmla="*/ 13 h 27"/>
                <a:gd name="T14" fmla="*/ 14 w 28"/>
                <a:gd name="T15" fmla="*/ 4 h 27"/>
                <a:gd name="T16" fmla="*/ 5 w 28"/>
                <a:gd name="T17" fmla="*/ 13 h 27"/>
                <a:gd name="T18" fmla="*/ 14 w 28"/>
                <a:gd name="T19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7">
                  <a:moveTo>
                    <a:pt x="14" y="0"/>
                  </a:moveTo>
                  <a:cubicBezTo>
                    <a:pt x="22" y="0"/>
                    <a:pt x="28" y="6"/>
                    <a:pt x="28" y="13"/>
                  </a:cubicBezTo>
                  <a:cubicBezTo>
                    <a:pt x="28" y="22"/>
                    <a:pt x="22" y="27"/>
                    <a:pt x="14" y="27"/>
                  </a:cubicBezTo>
                  <a:cubicBezTo>
                    <a:pt x="6" y="27"/>
                    <a:pt x="0" y="22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lose/>
                  <a:moveTo>
                    <a:pt x="14" y="23"/>
                  </a:moveTo>
                  <a:cubicBezTo>
                    <a:pt x="19" y="23"/>
                    <a:pt x="23" y="19"/>
                    <a:pt x="23" y="13"/>
                  </a:cubicBezTo>
                  <a:cubicBezTo>
                    <a:pt x="23" y="8"/>
                    <a:pt x="19" y="4"/>
                    <a:pt x="14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4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713DC1F3-C2F8-4D32-9AB4-FDC051703A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0" y="2062"/>
              <a:ext cx="51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16 h 27"/>
                <a:gd name="T6" fmla="*/ 10 w 24"/>
                <a:gd name="T7" fmla="*/ 23 h 27"/>
                <a:gd name="T8" fmla="*/ 18 w 24"/>
                <a:gd name="T9" fmla="*/ 13 h 27"/>
                <a:gd name="T10" fmla="*/ 18 w 24"/>
                <a:gd name="T11" fmla="*/ 0 h 27"/>
                <a:gd name="T12" fmla="*/ 24 w 24"/>
                <a:gd name="T13" fmla="*/ 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23 h 27"/>
                <a:gd name="T20" fmla="*/ 19 w 24"/>
                <a:gd name="T21" fmla="*/ 21 h 27"/>
                <a:gd name="T22" fmla="*/ 19 w 24"/>
                <a:gd name="T23" fmla="*/ 21 h 27"/>
                <a:gd name="T24" fmla="*/ 9 w 24"/>
                <a:gd name="T25" fmla="*/ 27 h 27"/>
                <a:gd name="T26" fmla="*/ 0 w 24"/>
                <a:gd name="T27" fmla="*/ 17 h 27"/>
                <a:gd name="T28" fmla="*/ 0 w 24"/>
                <a:gd name="T2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0"/>
                    <a:pt x="6" y="23"/>
                    <a:pt x="10" y="23"/>
                  </a:cubicBezTo>
                  <a:cubicBezTo>
                    <a:pt x="15" y="23"/>
                    <a:pt x="18" y="18"/>
                    <a:pt x="18" y="1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2"/>
                    <a:pt x="19" y="21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4"/>
                    <a:pt x="14" y="27"/>
                    <a:pt x="9" y="27"/>
                  </a:cubicBezTo>
                  <a:cubicBezTo>
                    <a:pt x="3" y="27"/>
                    <a:pt x="0" y="24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60450E0A-0C5C-4622-842B-05C8DE92E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0" y="2062"/>
              <a:ext cx="48" cy="57"/>
            </a:xfrm>
            <a:custGeom>
              <a:avLst/>
              <a:gdLst>
                <a:gd name="T0" fmla="*/ 0 w 23"/>
                <a:gd name="T1" fmla="*/ 0 h 27"/>
                <a:gd name="T2" fmla="*/ 4 w 23"/>
                <a:gd name="T3" fmla="*/ 0 h 27"/>
                <a:gd name="T4" fmla="*/ 4 w 23"/>
                <a:gd name="T5" fmla="*/ 4 h 27"/>
                <a:gd name="T6" fmla="*/ 4 w 23"/>
                <a:gd name="T7" fmla="*/ 6 h 27"/>
                <a:gd name="T8" fmla="*/ 4 w 23"/>
                <a:gd name="T9" fmla="*/ 6 h 27"/>
                <a:gd name="T10" fmla="*/ 14 w 23"/>
                <a:gd name="T11" fmla="*/ 0 h 27"/>
                <a:gd name="T12" fmla="*/ 23 w 23"/>
                <a:gd name="T13" fmla="*/ 10 h 27"/>
                <a:gd name="T14" fmla="*/ 23 w 23"/>
                <a:gd name="T15" fmla="*/ 27 h 27"/>
                <a:gd name="T16" fmla="*/ 18 w 23"/>
                <a:gd name="T17" fmla="*/ 27 h 27"/>
                <a:gd name="T18" fmla="*/ 18 w 23"/>
                <a:gd name="T19" fmla="*/ 11 h 27"/>
                <a:gd name="T20" fmla="*/ 13 w 23"/>
                <a:gd name="T21" fmla="*/ 4 h 27"/>
                <a:gd name="T22" fmla="*/ 5 w 23"/>
                <a:gd name="T23" fmla="*/ 11 h 27"/>
                <a:gd name="T24" fmla="*/ 5 w 23"/>
                <a:gd name="T25" fmla="*/ 14 h 27"/>
                <a:gd name="T26" fmla="*/ 5 w 23"/>
                <a:gd name="T27" fmla="*/ 27 h 27"/>
                <a:gd name="T28" fmla="*/ 0 w 23"/>
                <a:gd name="T29" fmla="*/ 27 h 27"/>
                <a:gd name="T30" fmla="*/ 0 w 23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27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3"/>
                    <a:pt x="9" y="0"/>
                    <a:pt x="14" y="0"/>
                  </a:cubicBezTo>
                  <a:cubicBezTo>
                    <a:pt x="21" y="0"/>
                    <a:pt x="23" y="3"/>
                    <a:pt x="23" y="10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7"/>
                    <a:pt x="18" y="4"/>
                    <a:pt x="13" y="4"/>
                  </a:cubicBezTo>
                  <a:cubicBezTo>
                    <a:pt x="9" y="4"/>
                    <a:pt x="6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3E503821-C0C5-45A2-A6F3-18F5174E66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2" y="2047"/>
              <a:ext cx="32" cy="72"/>
            </a:xfrm>
            <a:custGeom>
              <a:avLst/>
              <a:gdLst>
                <a:gd name="T0" fmla="*/ 3 w 15"/>
                <a:gd name="T1" fmla="*/ 12 h 34"/>
                <a:gd name="T2" fmla="*/ 0 w 15"/>
                <a:gd name="T3" fmla="*/ 12 h 34"/>
                <a:gd name="T4" fmla="*/ 0 w 15"/>
                <a:gd name="T5" fmla="*/ 8 h 34"/>
                <a:gd name="T6" fmla="*/ 3 w 15"/>
                <a:gd name="T7" fmla="*/ 8 h 34"/>
                <a:gd name="T8" fmla="*/ 3 w 15"/>
                <a:gd name="T9" fmla="*/ 0 h 34"/>
                <a:gd name="T10" fmla="*/ 8 w 15"/>
                <a:gd name="T11" fmla="*/ 0 h 34"/>
                <a:gd name="T12" fmla="*/ 8 w 15"/>
                <a:gd name="T13" fmla="*/ 8 h 34"/>
                <a:gd name="T14" fmla="*/ 15 w 15"/>
                <a:gd name="T15" fmla="*/ 8 h 34"/>
                <a:gd name="T16" fmla="*/ 15 w 15"/>
                <a:gd name="T17" fmla="*/ 12 h 34"/>
                <a:gd name="T18" fmla="*/ 8 w 15"/>
                <a:gd name="T19" fmla="*/ 12 h 34"/>
                <a:gd name="T20" fmla="*/ 8 w 15"/>
                <a:gd name="T21" fmla="*/ 24 h 34"/>
                <a:gd name="T22" fmla="*/ 14 w 15"/>
                <a:gd name="T23" fmla="*/ 29 h 34"/>
                <a:gd name="T24" fmla="*/ 15 w 15"/>
                <a:gd name="T25" fmla="*/ 29 h 34"/>
                <a:gd name="T26" fmla="*/ 15 w 15"/>
                <a:gd name="T27" fmla="*/ 34 h 34"/>
                <a:gd name="T28" fmla="*/ 13 w 15"/>
                <a:gd name="T29" fmla="*/ 34 h 34"/>
                <a:gd name="T30" fmla="*/ 3 w 15"/>
                <a:gd name="T31" fmla="*/ 24 h 34"/>
                <a:gd name="T32" fmla="*/ 3 w 15"/>
                <a:gd name="T33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34">
                  <a:moveTo>
                    <a:pt x="3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9"/>
                    <a:pt x="12" y="29"/>
                    <a:pt x="14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4"/>
                    <a:pt x="14" y="34"/>
                    <a:pt x="13" y="34"/>
                  </a:cubicBezTo>
                  <a:cubicBezTo>
                    <a:pt x="10" y="34"/>
                    <a:pt x="3" y="33"/>
                    <a:pt x="3" y="24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2380468B-1841-4B42-9FA9-91353EE70D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34" y="2062"/>
              <a:ext cx="47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7 h 27"/>
                <a:gd name="T10" fmla="*/ 1 w 22"/>
                <a:gd name="T11" fmla="*/ 3 h 27"/>
                <a:gd name="T12" fmla="*/ 11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5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7"/>
                    <a:pt x="4" y="7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5" y="0"/>
                    <a:pt x="11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5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6" y="23"/>
                    <a:pt x="10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435680DB-66E3-46DF-BA6C-0593BD30BD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7" y="2062"/>
              <a:ext cx="51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4 h 27"/>
                <a:gd name="T6" fmla="*/ 5 w 24"/>
                <a:gd name="T7" fmla="*/ 6 h 27"/>
                <a:gd name="T8" fmla="*/ 5 w 24"/>
                <a:gd name="T9" fmla="*/ 6 h 27"/>
                <a:gd name="T10" fmla="*/ 15 w 24"/>
                <a:gd name="T11" fmla="*/ 0 h 27"/>
                <a:gd name="T12" fmla="*/ 24 w 24"/>
                <a:gd name="T13" fmla="*/ 1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11 h 27"/>
                <a:gd name="T20" fmla="*/ 14 w 24"/>
                <a:gd name="T21" fmla="*/ 4 h 27"/>
                <a:gd name="T22" fmla="*/ 6 w 24"/>
                <a:gd name="T23" fmla="*/ 11 h 27"/>
                <a:gd name="T24" fmla="*/ 5 w 24"/>
                <a:gd name="T25" fmla="*/ 14 h 27"/>
                <a:gd name="T26" fmla="*/ 5 w 24"/>
                <a:gd name="T27" fmla="*/ 27 h 27"/>
                <a:gd name="T28" fmla="*/ 0 w 24"/>
                <a:gd name="T29" fmla="*/ 27 h 27"/>
                <a:gd name="T30" fmla="*/ 0 w 24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3"/>
                    <a:pt x="9" y="0"/>
                    <a:pt x="15" y="0"/>
                  </a:cubicBezTo>
                  <a:cubicBezTo>
                    <a:pt x="21" y="0"/>
                    <a:pt x="24" y="3"/>
                    <a:pt x="24" y="1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7"/>
                    <a:pt x="18" y="4"/>
                    <a:pt x="14" y="4"/>
                  </a:cubicBezTo>
                  <a:cubicBezTo>
                    <a:pt x="10" y="4"/>
                    <a:pt x="7" y="7"/>
                    <a:pt x="6" y="11"/>
                  </a:cubicBezTo>
                  <a:cubicBezTo>
                    <a:pt x="6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D607F416-0EC5-4C0F-BAE5-82B1362E9B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" y="2047"/>
              <a:ext cx="32" cy="72"/>
            </a:xfrm>
            <a:custGeom>
              <a:avLst/>
              <a:gdLst>
                <a:gd name="T0" fmla="*/ 3 w 15"/>
                <a:gd name="T1" fmla="*/ 12 h 34"/>
                <a:gd name="T2" fmla="*/ 0 w 15"/>
                <a:gd name="T3" fmla="*/ 12 h 34"/>
                <a:gd name="T4" fmla="*/ 0 w 15"/>
                <a:gd name="T5" fmla="*/ 8 h 34"/>
                <a:gd name="T6" fmla="*/ 3 w 15"/>
                <a:gd name="T7" fmla="*/ 8 h 34"/>
                <a:gd name="T8" fmla="*/ 3 w 15"/>
                <a:gd name="T9" fmla="*/ 0 h 34"/>
                <a:gd name="T10" fmla="*/ 8 w 15"/>
                <a:gd name="T11" fmla="*/ 0 h 34"/>
                <a:gd name="T12" fmla="*/ 8 w 15"/>
                <a:gd name="T13" fmla="*/ 8 h 34"/>
                <a:gd name="T14" fmla="*/ 14 w 15"/>
                <a:gd name="T15" fmla="*/ 8 h 34"/>
                <a:gd name="T16" fmla="*/ 14 w 15"/>
                <a:gd name="T17" fmla="*/ 12 h 34"/>
                <a:gd name="T18" fmla="*/ 8 w 15"/>
                <a:gd name="T19" fmla="*/ 12 h 34"/>
                <a:gd name="T20" fmla="*/ 8 w 15"/>
                <a:gd name="T21" fmla="*/ 24 h 34"/>
                <a:gd name="T22" fmla="*/ 14 w 15"/>
                <a:gd name="T23" fmla="*/ 29 h 34"/>
                <a:gd name="T24" fmla="*/ 15 w 15"/>
                <a:gd name="T25" fmla="*/ 29 h 34"/>
                <a:gd name="T26" fmla="*/ 15 w 15"/>
                <a:gd name="T27" fmla="*/ 34 h 34"/>
                <a:gd name="T28" fmla="*/ 13 w 15"/>
                <a:gd name="T29" fmla="*/ 34 h 34"/>
                <a:gd name="T30" fmla="*/ 3 w 15"/>
                <a:gd name="T31" fmla="*/ 24 h 34"/>
                <a:gd name="T32" fmla="*/ 3 w 15"/>
                <a:gd name="T33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34">
                  <a:moveTo>
                    <a:pt x="3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9"/>
                    <a:pt x="12" y="29"/>
                    <a:pt x="14" y="29"/>
                  </a:cubicBezTo>
                  <a:cubicBezTo>
                    <a:pt x="14" y="29"/>
                    <a:pt x="15" y="29"/>
                    <a:pt x="15" y="29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4"/>
                    <a:pt x="14" y="34"/>
                    <a:pt x="13" y="34"/>
                  </a:cubicBezTo>
                  <a:cubicBezTo>
                    <a:pt x="10" y="34"/>
                    <a:pt x="3" y="33"/>
                    <a:pt x="3" y="24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1F62A2B4-D969-4816-B531-445B3E896B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" y="2062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5 w 20"/>
                <a:gd name="T5" fmla="*/ 20 h 27"/>
                <a:gd name="T6" fmla="*/ 1 w 20"/>
                <a:gd name="T7" fmla="*/ 7 h 27"/>
                <a:gd name="T8" fmla="*/ 11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1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3" y="23"/>
                    <a:pt x="15" y="22"/>
                    <a:pt x="15" y="20"/>
                  </a:cubicBezTo>
                  <a:cubicBezTo>
                    <a:pt x="15" y="15"/>
                    <a:pt x="1" y="16"/>
                    <a:pt x="1" y="7"/>
                  </a:cubicBezTo>
                  <a:cubicBezTo>
                    <a:pt x="1" y="2"/>
                    <a:pt x="6" y="0"/>
                    <a:pt x="11" y="0"/>
                  </a:cubicBezTo>
                  <a:cubicBezTo>
                    <a:pt x="17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1" y="4"/>
                  </a:cubicBezTo>
                  <a:cubicBezTo>
                    <a:pt x="9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035490C6-95FF-46BE-AE4D-480F7C5FB6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03" y="2201"/>
              <a:ext cx="52" cy="57"/>
            </a:xfrm>
            <a:custGeom>
              <a:avLst/>
              <a:gdLst>
                <a:gd name="T0" fmla="*/ 13 w 25"/>
                <a:gd name="T1" fmla="*/ 0 h 27"/>
                <a:gd name="T2" fmla="*/ 25 w 25"/>
                <a:gd name="T3" fmla="*/ 12 h 27"/>
                <a:gd name="T4" fmla="*/ 25 w 25"/>
                <a:gd name="T5" fmla="*/ 14 h 27"/>
                <a:gd name="T6" fmla="*/ 5 w 25"/>
                <a:gd name="T7" fmla="*/ 14 h 27"/>
                <a:gd name="T8" fmla="*/ 14 w 25"/>
                <a:gd name="T9" fmla="*/ 23 h 27"/>
                <a:gd name="T10" fmla="*/ 22 w 25"/>
                <a:gd name="T11" fmla="*/ 20 h 27"/>
                <a:gd name="T12" fmla="*/ 24 w 25"/>
                <a:gd name="T13" fmla="*/ 23 h 27"/>
                <a:gd name="T14" fmla="*/ 14 w 25"/>
                <a:gd name="T15" fmla="*/ 27 h 27"/>
                <a:gd name="T16" fmla="*/ 0 w 25"/>
                <a:gd name="T17" fmla="*/ 13 h 27"/>
                <a:gd name="T18" fmla="*/ 13 w 25"/>
                <a:gd name="T19" fmla="*/ 0 h 27"/>
                <a:gd name="T20" fmla="*/ 20 w 25"/>
                <a:gd name="T21" fmla="*/ 10 h 27"/>
                <a:gd name="T22" fmla="*/ 13 w 25"/>
                <a:gd name="T23" fmla="*/ 4 h 27"/>
                <a:gd name="T24" fmla="*/ 6 w 25"/>
                <a:gd name="T25" fmla="*/ 10 h 27"/>
                <a:gd name="T26" fmla="*/ 20 w 25"/>
                <a:gd name="T27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7">
                  <a:moveTo>
                    <a:pt x="13" y="0"/>
                  </a:moveTo>
                  <a:cubicBezTo>
                    <a:pt x="21" y="0"/>
                    <a:pt x="25" y="5"/>
                    <a:pt x="25" y="12"/>
                  </a:cubicBezTo>
                  <a:cubicBezTo>
                    <a:pt x="25" y="13"/>
                    <a:pt x="25" y="14"/>
                    <a:pt x="2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20"/>
                    <a:pt x="10" y="23"/>
                    <a:pt x="14" y="23"/>
                  </a:cubicBezTo>
                  <a:cubicBezTo>
                    <a:pt x="19" y="23"/>
                    <a:pt x="22" y="20"/>
                    <a:pt x="22" y="2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0" y="27"/>
                    <a:pt x="14" y="27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5"/>
                    <a:pt x="6" y="0"/>
                    <a:pt x="13" y="0"/>
                  </a:cubicBezTo>
                  <a:close/>
                  <a:moveTo>
                    <a:pt x="20" y="10"/>
                  </a:moveTo>
                  <a:cubicBezTo>
                    <a:pt x="19" y="6"/>
                    <a:pt x="17" y="4"/>
                    <a:pt x="13" y="4"/>
                  </a:cubicBezTo>
                  <a:cubicBezTo>
                    <a:pt x="9" y="4"/>
                    <a:pt x="6" y="6"/>
                    <a:pt x="6" y="1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3">
              <a:extLst>
                <a:ext uri="{FF2B5EF4-FFF2-40B4-BE49-F238E27FC236}">
                  <a16:creationId xmlns:a16="http://schemas.microsoft.com/office/drawing/2014/main" id="{17AAFC04-DA1C-47B9-B6E2-6CBC8E911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0" y="2201"/>
              <a:ext cx="50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4 h 27"/>
                <a:gd name="T6" fmla="*/ 5 w 24"/>
                <a:gd name="T7" fmla="*/ 6 h 27"/>
                <a:gd name="T8" fmla="*/ 5 w 24"/>
                <a:gd name="T9" fmla="*/ 6 h 27"/>
                <a:gd name="T10" fmla="*/ 15 w 24"/>
                <a:gd name="T11" fmla="*/ 0 h 27"/>
                <a:gd name="T12" fmla="*/ 24 w 24"/>
                <a:gd name="T13" fmla="*/ 1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11 h 27"/>
                <a:gd name="T20" fmla="*/ 14 w 24"/>
                <a:gd name="T21" fmla="*/ 4 h 27"/>
                <a:gd name="T22" fmla="*/ 5 w 24"/>
                <a:gd name="T23" fmla="*/ 11 h 27"/>
                <a:gd name="T24" fmla="*/ 5 w 24"/>
                <a:gd name="T25" fmla="*/ 14 h 27"/>
                <a:gd name="T26" fmla="*/ 5 w 24"/>
                <a:gd name="T27" fmla="*/ 27 h 27"/>
                <a:gd name="T28" fmla="*/ 0 w 24"/>
                <a:gd name="T29" fmla="*/ 27 h 27"/>
                <a:gd name="T30" fmla="*/ 0 w 24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3"/>
                    <a:pt x="9" y="0"/>
                    <a:pt x="15" y="0"/>
                  </a:cubicBezTo>
                  <a:cubicBezTo>
                    <a:pt x="21" y="0"/>
                    <a:pt x="24" y="3"/>
                    <a:pt x="24" y="1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7"/>
                    <a:pt x="18" y="4"/>
                    <a:pt x="14" y="4"/>
                  </a:cubicBezTo>
                  <a:cubicBezTo>
                    <a:pt x="10" y="4"/>
                    <a:pt x="7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4">
              <a:extLst>
                <a:ext uri="{FF2B5EF4-FFF2-40B4-BE49-F238E27FC236}">
                  <a16:creationId xmlns:a16="http://schemas.microsoft.com/office/drawing/2014/main" id="{9F3021B0-2A48-4C1F-B6A1-8458978D9E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64" y="2201"/>
              <a:ext cx="46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6 h 27"/>
                <a:gd name="T10" fmla="*/ 2 w 22"/>
                <a:gd name="T11" fmla="*/ 3 h 27"/>
                <a:gd name="T12" fmla="*/ 11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6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6"/>
                    <a:pt x="4" y="6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5" y="0"/>
                    <a:pt x="11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4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7" y="23"/>
                    <a:pt x="10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5">
              <a:extLst>
                <a:ext uri="{FF2B5EF4-FFF2-40B4-BE49-F238E27FC236}">
                  <a16:creationId xmlns:a16="http://schemas.microsoft.com/office/drawing/2014/main" id="{99A7D25C-587D-4CE9-88E8-6C7ACD6D87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5" y="2180"/>
              <a:ext cx="52" cy="78"/>
            </a:xfrm>
            <a:custGeom>
              <a:avLst/>
              <a:gdLst>
                <a:gd name="T0" fmla="*/ 12 w 25"/>
                <a:gd name="T1" fmla="*/ 10 h 37"/>
                <a:gd name="T2" fmla="*/ 20 w 25"/>
                <a:gd name="T3" fmla="*/ 14 h 37"/>
                <a:gd name="T4" fmla="*/ 20 w 25"/>
                <a:gd name="T5" fmla="*/ 14 h 37"/>
                <a:gd name="T6" fmla="*/ 20 w 25"/>
                <a:gd name="T7" fmla="*/ 12 h 37"/>
                <a:gd name="T8" fmla="*/ 20 w 25"/>
                <a:gd name="T9" fmla="*/ 0 h 37"/>
                <a:gd name="T10" fmla="*/ 25 w 25"/>
                <a:gd name="T11" fmla="*/ 0 h 37"/>
                <a:gd name="T12" fmla="*/ 25 w 25"/>
                <a:gd name="T13" fmla="*/ 37 h 37"/>
                <a:gd name="T14" fmla="*/ 20 w 25"/>
                <a:gd name="T15" fmla="*/ 37 h 37"/>
                <a:gd name="T16" fmla="*/ 20 w 25"/>
                <a:gd name="T17" fmla="*/ 34 h 37"/>
                <a:gd name="T18" fmla="*/ 20 w 25"/>
                <a:gd name="T19" fmla="*/ 32 h 37"/>
                <a:gd name="T20" fmla="*/ 20 w 25"/>
                <a:gd name="T21" fmla="*/ 32 h 37"/>
                <a:gd name="T22" fmla="*/ 11 w 25"/>
                <a:gd name="T23" fmla="*/ 37 h 37"/>
                <a:gd name="T24" fmla="*/ 0 w 25"/>
                <a:gd name="T25" fmla="*/ 23 h 37"/>
                <a:gd name="T26" fmla="*/ 12 w 25"/>
                <a:gd name="T27" fmla="*/ 10 h 37"/>
                <a:gd name="T28" fmla="*/ 12 w 25"/>
                <a:gd name="T29" fmla="*/ 33 h 37"/>
                <a:gd name="T30" fmla="*/ 20 w 25"/>
                <a:gd name="T31" fmla="*/ 23 h 37"/>
                <a:gd name="T32" fmla="*/ 13 w 25"/>
                <a:gd name="T33" fmla="*/ 14 h 37"/>
                <a:gd name="T34" fmla="*/ 5 w 25"/>
                <a:gd name="T35" fmla="*/ 23 h 37"/>
                <a:gd name="T36" fmla="*/ 12 w 25"/>
                <a:gd name="T37" fmla="*/ 3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" h="37">
                  <a:moveTo>
                    <a:pt x="12" y="10"/>
                  </a:moveTo>
                  <a:cubicBezTo>
                    <a:pt x="18" y="10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3"/>
                    <a:pt x="20" y="1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0" y="33"/>
                    <a:pt x="20" y="32"/>
                    <a:pt x="20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32"/>
                    <a:pt x="18" y="37"/>
                    <a:pt x="11" y="37"/>
                  </a:cubicBezTo>
                  <a:cubicBezTo>
                    <a:pt x="4" y="37"/>
                    <a:pt x="0" y="32"/>
                    <a:pt x="0" y="23"/>
                  </a:cubicBezTo>
                  <a:cubicBezTo>
                    <a:pt x="0" y="15"/>
                    <a:pt x="5" y="10"/>
                    <a:pt x="12" y="10"/>
                  </a:cubicBezTo>
                  <a:close/>
                  <a:moveTo>
                    <a:pt x="12" y="33"/>
                  </a:moveTo>
                  <a:cubicBezTo>
                    <a:pt x="16" y="33"/>
                    <a:pt x="20" y="30"/>
                    <a:pt x="20" y="23"/>
                  </a:cubicBezTo>
                  <a:cubicBezTo>
                    <a:pt x="20" y="19"/>
                    <a:pt x="18" y="14"/>
                    <a:pt x="13" y="14"/>
                  </a:cubicBezTo>
                  <a:cubicBezTo>
                    <a:pt x="8" y="14"/>
                    <a:pt x="5" y="17"/>
                    <a:pt x="5" y="23"/>
                  </a:cubicBezTo>
                  <a:cubicBezTo>
                    <a:pt x="5" y="29"/>
                    <a:pt x="8" y="33"/>
                    <a:pt x="12" y="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26">
              <a:extLst>
                <a:ext uri="{FF2B5EF4-FFF2-40B4-BE49-F238E27FC236}">
                  <a16:creationId xmlns:a16="http://schemas.microsoft.com/office/drawing/2014/main" id="{4AC755D5-F5D1-4563-9AD9-8D2BC2107B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8" y="2201"/>
              <a:ext cx="54" cy="57"/>
            </a:xfrm>
            <a:custGeom>
              <a:avLst/>
              <a:gdLst>
                <a:gd name="T0" fmla="*/ 0 w 26"/>
                <a:gd name="T1" fmla="*/ 0 h 27"/>
                <a:gd name="T2" fmla="*/ 6 w 26"/>
                <a:gd name="T3" fmla="*/ 0 h 27"/>
                <a:gd name="T4" fmla="*/ 12 w 26"/>
                <a:gd name="T5" fmla="*/ 18 h 27"/>
                <a:gd name="T6" fmla="*/ 13 w 26"/>
                <a:gd name="T7" fmla="*/ 22 h 27"/>
                <a:gd name="T8" fmla="*/ 13 w 26"/>
                <a:gd name="T9" fmla="*/ 22 h 27"/>
                <a:gd name="T10" fmla="*/ 14 w 26"/>
                <a:gd name="T11" fmla="*/ 18 h 27"/>
                <a:gd name="T12" fmla="*/ 20 w 26"/>
                <a:gd name="T13" fmla="*/ 0 h 27"/>
                <a:gd name="T14" fmla="*/ 26 w 26"/>
                <a:gd name="T15" fmla="*/ 0 h 27"/>
                <a:gd name="T16" fmla="*/ 16 w 26"/>
                <a:gd name="T17" fmla="*/ 27 h 27"/>
                <a:gd name="T18" fmla="*/ 10 w 26"/>
                <a:gd name="T19" fmla="*/ 27 h 27"/>
                <a:gd name="T20" fmla="*/ 0 w 26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7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20"/>
                    <a:pt x="13" y="22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4" y="20"/>
                    <a:pt x="14" y="1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0" y="27"/>
                    <a:pt x="10" y="27"/>
                    <a:pt x="1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27">
              <a:extLst>
                <a:ext uri="{FF2B5EF4-FFF2-40B4-BE49-F238E27FC236}">
                  <a16:creationId xmlns:a16="http://schemas.microsoft.com/office/drawing/2014/main" id="{039F2EDA-A40C-4402-8A9B-66F16A003B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3" y="2180"/>
              <a:ext cx="10" cy="78"/>
            </a:xfrm>
            <a:custGeom>
              <a:avLst/>
              <a:gdLst>
                <a:gd name="T0" fmla="*/ 0 w 10"/>
                <a:gd name="T1" fmla="*/ 0 h 78"/>
                <a:gd name="T2" fmla="*/ 10 w 10"/>
                <a:gd name="T3" fmla="*/ 0 h 78"/>
                <a:gd name="T4" fmla="*/ 10 w 10"/>
                <a:gd name="T5" fmla="*/ 11 h 78"/>
                <a:gd name="T6" fmla="*/ 0 w 10"/>
                <a:gd name="T7" fmla="*/ 11 h 78"/>
                <a:gd name="T8" fmla="*/ 0 w 10"/>
                <a:gd name="T9" fmla="*/ 0 h 78"/>
                <a:gd name="T10" fmla="*/ 0 w 10"/>
                <a:gd name="T11" fmla="*/ 21 h 78"/>
                <a:gd name="T12" fmla="*/ 10 w 10"/>
                <a:gd name="T13" fmla="*/ 21 h 78"/>
                <a:gd name="T14" fmla="*/ 10 w 10"/>
                <a:gd name="T15" fmla="*/ 78 h 78"/>
                <a:gd name="T16" fmla="*/ 0 w 10"/>
                <a:gd name="T17" fmla="*/ 78 h 78"/>
                <a:gd name="T18" fmla="*/ 0 w 10"/>
                <a:gd name="T19" fmla="*/ 2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78">
                  <a:moveTo>
                    <a:pt x="0" y="0"/>
                  </a:moveTo>
                  <a:lnTo>
                    <a:pt x="10" y="0"/>
                  </a:lnTo>
                  <a:lnTo>
                    <a:pt x="10" y="11"/>
                  </a:ln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0" y="21"/>
                  </a:moveTo>
                  <a:lnTo>
                    <a:pt x="10" y="21"/>
                  </a:lnTo>
                  <a:lnTo>
                    <a:pt x="10" y="78"/>
                  </a:lnTo>
                  <a:lnTo>
                    <a:pt x="0" y="78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28">
              <a:extLst>
                <a:ext uri="{FF2B5EF4-FFF2-40B4-BE49-F238E27FC236}">
                  <a16:creationId xmlns:a16="http://schemas.microsoft.com/office/drawing/2014/main" id="{2042E18C-AD25-458D-9EB2-4483F3B1DF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8" y="2201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4 w 20"/>
                <a:gd name="T5" fmla="*/ 20 h 27"/>
                <a:gd name="T6" fmla="*/ 1 w 20"/>
                <a:gd name="T7" fmla="*/ 7 h 27"/>
                <a:gd name="T8" fmla="*/ 10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0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2" y="23"/>
                    <a:pt x="14" y="22"/>
                    <a:pt x="14" y="20"/>
                  </a:cubicBezTo>
                  <a:cubicBezTo>
                    <a:pt x="14" y="15"/>
                    <a:pt x="1" y="16"/>
                    <a:pt x="1" y="7"/>
                  </a:cubicBezTo>
                  <a:cubicBezTo>
                    <a:pt x="1" y="2"/>
                    <a:pt x="5" y="0"/>
                    <a:pt x="10" y="0"/>
                  </a:cubicBezTo>
                  <a:cubicBezTo>
                    <a:pt x="16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0" y="4"/>
                  </a:cubicBezTo>
                  <a:cubicBezTo>
                    <a:pt x="8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29">
              <a:extLst>
                <a:ext uri="{FF2B5EF4-FFF2-40B4-BE49-F238E27FC236}">
                  <a16:creationId xmlns:a16="http://schemas.microsoft.com/office/drawing/2014/main" id="{A578B000-CF64-4C78-ADA5-3F3D7EE67D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30" y="2201"/>
              <a:ext cx="51" cy="57"/>
            </a:xfrm>
            <a:custGeom>
              <a:avLst/>
              <a:gdLst>
                <a:gd name="T0" fmla="*/ 13 w 24"/>
                <a:gd name="T1" fmla="*/ 0 h 27"/>
                <a:gd name="T2" fmla="*/ 24 w 24"/>
                <a:gd name="T3" fmla="*/ 12 h 27"/>
                <a:gd name="T4" fmla="*/ 24 w 24"/>
                <a:gd name="T5" fmla="*/ 14 h 27"/>
                <a:gd name="T6" fmla="*/ 5 w 24"/>
                <a:gd name="T7" fmla="*/ 14 h 27"/>
                <a:gd name="T8" fmla="*/ 14 w 24"/>
                <a:gd name="T9" fmla="*/ 23 h 27"/>
                <a:gd name="T10" fmla="*/ 22 w 24"/>
                <a:gd name="T11" fmla="*/ 20 h 27"/>
                <a:gd name="T12" fmla="*/ 24 w 24"/>
                <a:gd name="T13" fmla="*/ 23 h 27"/>
                <a:gd name="T14" fmla="*/ 14 w 24"/>
                <a:gd name="T15" fmla="*/ 27 h 27"/>
                <a:gd name="T16" fmla="*/ 0 w 24"/>
                <a:gd name="T17" fmla="*/ 13 h 27"/>
                <a:gd name="T18" fmla="*/ 13 w 24"/>
                <a:gd name="T19" fmla="*/ 0 h 27"/>
                <a:gd name="T20" fmla="*/ 19 w 24"/>
                <a:gd name="T21" fmla="*/ 10 h 27"/>
                <a:gd name="T22" fmla="*/ 13 w 24"/>
                <a:gd name="T23" fmla="*/ 4 h 27"/>
                <a:gd name="T24" fmla="*/ 5 w 24"/>
                <a:gd name="T25" fmla="*/ 10 h 27"/>
                <a:gd name="T26" fmla="*/ 19 w 24"/>
                <a:gd name="T27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27">
                  <a:moveTo>
                    <a:pt x="13" y="0"/>
                  </a:moveTo>
                  <a:cubicBezTo>
                    <a:pt x="20" y="0"/>
                    <a:pt x="24" y="5"/>
                    <a:pt x="24" y="12"/>
                  </a:cubicBezTo>
                  <a:cubicBezTo>
                    <a:pt x="24" y="13"/>
                    <a:pt x="24" y="14"/>
                    <a:pt x="24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20"/>
                    <a:pt x="9" y="23"/>
                    <a:pt x="14" y="23"/>
                  </a:cubicBezTo>
                  <a:cubicBezTo>
                    <a:pt x="19" y="23"/>
                    <a:pt x="22" y="20"/>
                    <a:pt x="22" y="2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0" y="27"/>
                    <a:pt x="14" y="27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5"/>
                    <a:pt x="6" y="0"/>
                    <a:pt x="13" y="0"/>
                  </a:cubicBezTo>
                  <a:close/>
                  <a:moveTo>
                    <a:pt x="19" y="10"/>
                  </a:moveTo>
                  <a:cubicBezTo>
                    <a:pt x="19" y="6"/>
                    <a:pt x="16" y="4"/>
                    <a:pt x="13" y="4"/>
                  </a:cubicBezTo>
                  <a:cubicBezTo>
                    <a:pt x="9" y="4"/>
                    <a:pt x="6" y="6"/>
                    <a:pt x="5" y="1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30">
              <a:extLst>
                <a:ext uri="{FF2B5EF4-FFF2-40B4-BE49-F238E27FC236}">
                  <a16:creationId xmlns:a16="http://schemas.microsoft.com/office/drawing/2014/main" id="{76C1A57D-7ADA-4348-896D-871C8561B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5" y="2201"/>
              <a:ext cx="50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16 h 27"/>
                <a:gd name="T6" fmla="*/ 10 w 24"/>
                <a:gd name="T7" fmla="*/ 23 h 27"/>
                <a:gd name="T8" fmla="*/ 19 w 24"/>
                <a:gd name="T9" fmla="*/ 13 h 27"/>
                <a:gd name="T10" fmla="*/ 19 w 24"/>
                <a:gd name="T11" fmla="*/ 0 h 27"/>
                <a:gd name="T12" fmla="*/ 24 w 24"/>
                <a:gd name="T13" fmla="*/ 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23 h 27"/>
                <a:gd name="T20" fmla="*/ 19 w 24"/>
                <a:gd name="T21" fmla="*/ 21 h 27"/>
                <a:gd name="T22" fmla="*/ 19 w 24"/>
                <a:gd name="T23" fmla="*/ 21 h 27"/>
                <a:gd name="T24" fmla="*/ 9 w 24"/>
                <a:gd name="T25" fmla="*/ 27 h 27"/>
                <a:gd name="T26" fmla="*/ 0 w 24"/>
                <a:gd name="T27" fmla="*/ 17 h 27"/>
                <a:gd name="T28" fmla="*/ 0 w 24"/>
                <a:gd name="T2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0"/>
                    <a:pt x="6" y="23"/>
                    <a:pt x="10" y="23"/>
                  </a:cubicBezTo>
                  <a:cubicBezTo>
                    <a:pt x="16" y="23"/>
                    <a:pt x="19" y="18"/>
                    <a:pt x="19" y="13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2"/>
                    <a:pt x="19" y="21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4"/>
                    <a:pt x="14" y="27"/>
                    <a:pt x="9" y="27"/>
                  </a:cubicBezTo>
                  <a:cubicBezTo>
                    <a:pt x="3" y="27"/>
                    <a:pt x="0" y="24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31">
              <a:extLst>
                <a:ext uri="{FF2B5EF4-FFF2-40B4-BE49-F238E27FC236}">
                  <a16:creationId xmlns:a16="http://schemas.microsoft.com/office/drawing/2014/main" id="{3A26C653-1436-49FB-99B9-141D826F1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4" y="2201"/>
              <a:ext cx="30" cy="57"/>
            </a:xfrm>
            <a:custGeom>
              <a:avLst/>
              <a:gdLst>
                <a:gd name="T0" fmla="*/ 0 w 14"/>
                <a:gd name="T1" fmla="*/ 0 h 27"/>
                <a:gd name="T2" fmla="*/ 5 w 14"/>
                <a:gd name="T3" fmla="*/ 0 h 27"/>
                <a:gd name="T4" fmla="*/ 5 w 14"/>
                <a:gd name="T5" fmla="*/ 5 h 27"/>
                <a:gd name="T6" fmla="*/ 5 w 14"/>
                <a:gd name="T7" fmla="*/ 7 h 27"/>
                <a:gd name="T8" fmla="*/ 5 w 14"/>
                <a:gd name="T9" fmla="*/ 7 h 27"/>
                <a:gd name="T10" fmla="*/ 13 w 14"/>
                <a:gd name="T11" fmla="*/ 0 h 27"/>
                <a:gd name="T12" fmla="*/ 14 w 14"/>
                <a:gd name="T13" fmla="*/ 0 h 27"/>
                <a:gd name="T14" fmla="*/ 14 w 14"/>
                <a:gd name="T15" fmla="*/ 5 h 27"/>
                <a:gd name="T16" fmla="*/ 13 w 14"/>
                <a:gd name="T17" fmla="*/ 5 h 27"/>
                <a:gd name="T18" fmla="*/ 6 w 14"/>
                <a:gd name="T19" fmla="*/ 11 h 27"/>
                <a:gd name="T20" fmla="*/ 5 w 14"/>
                <a:gd name="T21" fmla="*/ 16 h 27"/>
                <a:gd name="T22" fmla="*/ 5 w 14"/>
                <a:gd name="T23" fmla="*/ 27 h 27"/>
                <a:gd name="T24" fmla="*/ 0 w 14"/>
                <a:gd name="T25" fmla="*/ 27 h 27"/>
                <a:gd name="T26" fmla="*/ 0 w 14"/>
                <a:gd name="T2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3"/>
                    <a:pt x="9" y="0"/>
                    <a:pt x="1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3" y="5"/>
                  </a:cubicBezTo>
                  <a:cubicBezTo>
                    <a:pt x="10" y="5"/>
                    <a:pt x="7" y="7"/>
                    <a:pt x="6" y="11"/>
                  </a:cubicBezTo>
                  <a:cubicBezTo>
                    <a:pt x="5" y="13"/>
                    <a:pt x="5" y="14"/>
                    <a:pt x="5" y="16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32">
              <a:extLst>
                <a:ext uri="{FF2B5EF4-FFF2-40B4-BE49-F238E27FC236}">
                  <a16:creationId xmlns:a16="http://schemas.microsoft.com/office/drawing/2014/main" id="{EC4E64BF-0B9A-45F8-BAAD-3EE662E2BA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" y="2201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5 w 20"/>
                <a:gd name="T5" fmla="*/ 20 h 27"/>
                <a:gd name="T6" fmla="*/ 1 w 20"/>
                <a:gd name="T7" fmla="*/ 7 h 27"/>
                <a:gd name="T8" fmla="*/ 11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1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3" y="23"/>
                    <a:pt x="15" y="22"/>
                    <a:pt x="15" y="20"/>
                  </a:cubicBezTo>
                  <a:cubicBezTo>
                    <a:pt x="15" y="15"/>
                    <a:pt x="1" y="16"/>
                    <a:pt x="1" y="7"/>
                  </a:cubicBezTo>
                  <a:cubicBezTo>
                    <a:pt x="1" y="2"/>
                    <a:pt x="5" y="0"/>
                    <a:pt x="11" y="0"/>
                  </a:cubicBezTo>
                  <a:cubicBezTo>
                    <a:pt x="17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1" y="4"/>
                  </a:cubicBezTo>
                  <a:cubicBezTo>
                    <a:pt x="8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7" name="Pijl: vijfhoek 66">
            <a:extLst>
              <a:ext uri="{FF2B5EF4-FFF2-40B4-BE49-F238E27FC236}">
                <a16:creationId xmlns:a16="http://schemas.microsoft.com/office/drawing/2014/main" id="{AFCC95EC-4BE0-4945-B0AB-AA67DA3B2724}"/>
              </a:ext>
            </a:extLst>
          </p:cNvPr>
          <p:cNvSpPr/>
          <p:nvPr userDrawn="1"/>
        </p:nvSpPr>
        <p:spPr>
          <a:xfrm rot="5400000">
            <a:off x="4471674" y="157479"/>
            <a:ext cx="3248651" cy="2933698"/>
          </a:xfrm>
          <a:prstGeom prst="homePlate">
            <a:avLst>
              <a:gd name="adj" fmla="val 18182"/>
            </a:avLst>
          </a:prstGeom>
          <a:solidFill>
            <a:srgbClr val="ED317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="vert270" lIns="252000" tIns="180000" rIns="468000" bIns="252000" rtlCol="0"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1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This slide contains a slide transition, please do not remove.</a:t>
            </a:r>
            <a:br>
              <a:rPr kumimoji="0" lang="nl-NL" sz="1400" b="0" i="1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endParaRPr kumimoji="0" lang="en-US" sz="1400" b="0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68" name="logo">
            <a:extLst>
              <a:ext uri="{FF2B5EF4-FFF2-40B4-BE49-F238E27FC236}">
                <a16:creationId xmlns:a16="http://schemas.microsoft.com/office/drawing/2014/main" id="{8F4C6D78-3A31-475C-B978-75D084B517B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404828" y="288325"/>
            <a:ext cx="1459324" cy="487249"/>
            <a:chOff x="2636" y="1758"/>
            <a:chExt cx="2408" cy="804"/>
          </a:xfrm>
        </p:grpSpPr>
        <p:sp>
          <p:nvSpPr>
            <p:cNvPr id="69" name="Freeform 5">
              <a:extLst>
                <a:ext uri="{FF2B5EF4-FFF2-40B4-BE49-F238E27FC236}">
                  <a16:creationId xmlns:a16="http://schemas.microsoft.com/office/drawing/2014/main" id="{FBCCCCE5-831C-4270-A74E-5C21AEC162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36" y="2045"/>
              <a:ext cx="195" cy="232"/>
            </a:xfrm>
            <a:custGeom>
              <a:avLst/>
              <a:gdLst>
                <a:gd name="T0" fmla="*/ 37 w 93"/>
                <a:gd name="T1" fmla="*/ 97 h 110"/>
                <a:gd name="T2" fmla="*/ 17 w 93"/>
                <a:gd name="T3" fmla="*/ 90 h 110"/>
                <a:gd name="T4" fmla="*/ 13 w 93"/>
                <a:gd name="T5" fmla="*/ 75 h 110"/>
                <a:gd name="T6" fmla="*/ 60 w 93"/>
                <a:gd name="T7" fmla="*/ 55 h 110"/>
                <a:gd name="T8" fmla="*/ 70 w 93"/>
                <a:gd name="T9" fmla="*/ 55 h 110"/>
                <a:gd name="T10" fmla="*/ 37 w 93"/>
                <a:gd name="T11" fmla="*/ 97 h 110"/>
                <a:gd name="T12" fmla="*/ 82 w 93"/>
                <a:gd name="T13" fmla="*/ 39 h 110"/>
                <a:gd name="T14" fmla="*/ 73 w 93"/>
                <a:gd name="T15" fmla="*/ 9 h 110"/>
                <a:gd name="T16" fmla="*/ 47 w 93"/>
                <a:gd name="T17" fmla="*/ 0 h 110"/>
                <a:gd name="T18" fmla="*/ 8 w 93"/>
                <a:gd name="T19" fmla="*/ 14 h 110"/>
                <a:gd name="T20" fmla="*/ 15 w 93"/>
                <a:gd name="T21" fmla="*/ 24 h 110"/>
                <a:gd name="T22" fmla="*/ 46 w 93"/>
                <a:gd name="T23" fmla="*/ 12 h 110"/>
                <a:gd name="T24" fmla="*/ 64 w 93"/>
                <a:gd name="T25" fmla="*/ 18 h 110"/>
                <a:gd name="T26" fmla="*/ 70 w 93"/>
                <a:gd name="T27" fmla="*/ 39 h 110"/>
                <a:gd name="T28" fmla="*/ 70 w 93"/>
                <a:gd name="T29" fmla="*/ 42 h 110"/>
                <a:gd name="T30" fmla="*/ 60 w 93"/>
                <a:gd name="T31" fmla="*/ 42 h 110"/>
                <a:gd name="T32" fmla="*/ 1 w 93"/>
                <a:gd name="T33" fmla="*/ 73 h 110"/>
                <a:gd name="T34" fmla="*/ 8 w 93"/>
                <a:gd name="T35" fmla="*/ 99 h 110"/>
                <a:gd name="T36" fmla="*/ 36 w 93"/>
                <a:gd name="T37" fmla="*/ 110 h 110"/>
                <a:gd name="T38" fmla="*/ 69 w 93"/>
                <a:gd name="T39" fmla="*/ 89 h 110"/>
                <a:gd name="T40" fmla="*/ 69 w 93"/>
                <a:gd name="T41" fmla="*/ 108 h 110"/>
                <a:gd name="T42" fmla="*/ 93 w 93"/>
                <a:gd name="T43" fmla="*/ 108 h 110"/>
                <a:gd name="T44" fmla="*/ 93 w 93"/>
                <a:gd name="T45" fmla="*/ 96 h 110"/>
                <a:gd name="T46" fmla="*/ 81 w 93"/>
                <a:gd name="T47" fmla="*/ 96 h 110"/>
                <a:gd name="T48" fmla="*/ 82 w 93"/>
                <a:gd name="T49" fmla="*/ 3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3" h="110">
                  <a:moveTo>
                    <a:pt x="37" y="97"/>
                  </a:moveTo>
                  <a:cubicBezTo>
                    <a:pt x="28" y="97"/>
                    <a:pt x="21" y="95"/>
                    <a:pt x="17" y="90"/>
                  </a:cubicBezTo>
                  <a:cubicBezTo>
                    <a:pt x="14" y="87"/>
                    <a:pt x="12" y="81"/>
                    <a:pt x="13" y="75"/>
                  </a:cubicBezTo>
                  <a:cubicBezTo>
                    <a:pt x="15" y="61"/>
                    <a:pt x="30" y="55"/>
                    <a:pt x="60" y="55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69" y="83"/>
                    <a:pt x="50" y="97"/>
                    <a:pt x="37" y="97"/>
                  </a:cubicBezTo>
                  <a:moveTo>
                    <a:pt x="82" y="39"/>
                  </a:moveTo>
                  <a:cubicBezTo>
                    <a:pt x="82" y="26"/>
                    <a:pt x="79" y="16"/>
                    <a:pt x="73" y="9"/>
                  </a:cubicBezTo>
                  <a:cubicBezTo>
                    <a:pt x="65" y="1"/>
                    <a:pt x="54" y="0"/>
                    <a:pt x="47" y="0"/>
                  </a:cubicBezTo>
                  <a:cubicBezTo>
                    <a:pt x="31" y="0"/>
                    <a:pt x="16" y="8"/>
                    <a:pt x="8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22" y="19"/>
                    <a:pt x="33" y="12"/>
                    <a:pt x="46" y="12"/>
                  </a:cubicBezTo>
                  <a:cubicBezTo>
                    <a:pt x="54" y="12"/>
                    <a:pt x="60" y="14"/>
                    <a:pt x="64" y="18"/>
                  </a:cubicBezTo>
                  <a:cubicBezTo>
                    <a:pt x="68" y="22"/>
                    <a:pt x="70" y="29"/>
                    <a:pt x="70" y="39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37" y="42"/>
                    <a:pt x="5" y="46"/>
                    <a:pt x="1" y="73"/>
                  </a:cubicBezTo>
                  <a:cubicBezTo>
                    <a:pt x="0" y="83"/>
                    <a:pt x="2" y="92"/>
                    <a:pt x="8" y="99"/>
                  </a:cubicBezTo>
                  <a:cubicBezTo>
                    <a:pt x="14" y="106"/>
                    <a:pt x="24" y="110"/>
                    <a:pt x="36" y="110"/>
                  </a:cubicBezTo>
                  <a:cubicBezTo>
                    <a:pt x="50" y="110"/>
                    <a:pt x="63" y="101"/>
                    <a:pt x="69" y="89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93" y="108"/>
                    <a:pt x="93" y="108"/>
                    <a:pt x="93" y="108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81" y="96"/>
                    <a:pt x="81" y="96"/>
                    <a:pt x="81" y="96"/>
                  </a:cubicBezTo>
                  <a:lnTo>
                    <a:pt x="82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6">
              <a:extLst>
                <a:ext uri="{FF2B5EF4-FFF2-40B4-BE49-F238E27FC236}">
                  <a16:creationId xmlns:a16="http://schemas.microsoft.com/office/drawing/2014/main" id="{27B87B15-9514-4FE9-BC8E-69AE9F8401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82" y="2045"/>
              <a:ext cx="197" cy="232"/>
            </a:xfrm>
            <a:custGeom>
              <a:avLst/>
              <a:gdLst>
                <a:gd name="T0" fmla="*/ 37 w 94"/>
                <a:gd name="T1" fmla="*/ 97 h 110"/>
                <a:gd name="T2" fmla="*/ 18 w 94"/>
                <a:gd name="T3" fmla="*/ 90 h 110"/>
                <a:gd name="T4" fmla="*/ 14 w 94"/>
                <a:gd name="T5" fmla="*/ 75 h 110"/>
                <a:gd name="T6" fmla="*/ 61 w 94"/>
                <a:gd name="T7" fmla="*/ 55 h 110"/>
                <a:gd name="T8" fmla="*/ 70 w 94"/>
                <a:gd name="T9" fmla="*/ 55 h 110"/>
                <a:gd name="T10" fmla="*/ 37 w 94"/>
                <a:gd name="T11" fmla="*/ 97 h 110"/>
                <a:gd name="T12" fmla="*/ 83 w 94"/>
                <a:gd name="T13" fmla="*/ 39 h 110"/>
                <a:gd name="T14" fmla="*/ 73 w 94"/>
                <a:gd name="T15" fmla="*/ 9 h 110"/>
                <a:gd name="T16" fmla="*/ 47 w 94"/>
                <a:gd name="T17" fmla="*/ 0 h 110"/>
                <a:gd name="T18" fmla="*/ 9 w 94"/>
                <a:gd name="T19" fmla="*/ 14 h 110"/>
                <a:gd name="T20" fmla="*/ 15 w 94"/>
                <a:gd name="T21" fmla="*/ 24 h 110"/>
                <a:gd name="T22" fmla="*/ 47 w 94"/>
                <a:gd name="T23" fmla="*/ 12 h 110"/>
                <a:gd name="T24" fmla="*/ 64 w 94"/>
                <a:gd name="T25" fmla="*/ 18 h 110"/>
                <a:gd name="T26" fmla="*/ 70 w 94"/>
                <a:gd name="T27" fmla="*/ 39 h 110"/>
                <a:gd name="T28" fmla="*/ 70 w 94"/>
                <a:gd name="T29" fmla="*/ 42 h 110"/>
                <a:gd name="T30" fmla="*/ 61 w 94"/>
                <a:gd name="T31" fmla="*/ 42 h 110"/>
                <a:gd name="T32" fmla="*/ 2 w 94"/>
                <a:gd name="T33" fmla="*/ 73 h 110"/>
                <a:gd name="T34" fmla="*/ 8 w 94"/>
                <a:gd name="T35" fmla="*/ 99 h 110"/>
                <a:gd name="T36" fmla="*/ 37 w 94"/>
                <a:gd name="T37" fmla="*/ 110 h 110"/>
                <a:gd name="T38" fmla="*/ 69 w 94"/>
                <a:gd name="T39" fmla="*/ 89 h 110"/>
                <a:gd name="T40" fmla="*/ 69 w 94"/>
                <a:gd name="T41" fmla="*/ 108 h 110"/>
                <a:gd name="T42" fmla="*/ 94 w 94"/>
                <a:gd name="T43" fmla="*/ 108 h 110"/>
                <a:gd name="T44" fmla="*/ 94 w 94"/>
                <a:gd name="T45" fmla="*/ 96 h 110"/>
                <a:gd name="T46" fmla="*/ 82 w 94"/>
                <a:gd name="T47" fmla="*/ 96 h 110"/>
                <a:gd name="T48" fmla="*/ 83 w 94"/>
                <a:gd name="T49" fmla="*/ 3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4" h="110">
                  <a:moveTo>
                    <a:pt x="37" y="97"/>
                  </a:moveTo>
                  <a:cubicBezTo>
                    <a:pt x="28" y="97"/>
                    <a:pt x="21" y="95"/>
                    <a:pt x="18" y="90"/>
                  </a:cubicBezTo>
                  <a:cubicBezTo>
                    <a:pt x="14" y="87"/>
                    <a:pt x="13" y="81"/>
                    <a:pt x="14" y="75"/>
                  </a:cubicBezTo>
                  <a:cubicBezTo>
                    <a:pt x="16" y="61"/>
                    <a:pt x="30" y="55"/>
                    <a:pt x="61" y="55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69" y="83"/>
                    <a:pt x="51" y="97"/>
                    <a:pt x="37" y="97"/>
                  </a:cubicBezTo>
                  <a:moveTo>
                    <a:pt x="83" y="39"/>
                  </a:moveTo>
                  <a:cubicBezTo>
                    <a:pt x="83" y="26"/>
                    <a:pt x="80" y="16"/>
                    <a:pt x="73" y="9"/>
                  </a:cubicBezTo>
                  <a:cubicBezTo>
                    <a:pt x="65" y="1"/>
                    <a:pt x="55" y="0"/>
                    <a:pt x="47" y="0"/>
                  </a:cubicBezTo>
                  <a:cubicBezTo>
                    <a:pt x="31" y="0"/>
                    <a:pt x="16" y="8"/>
                    <a:pt x="9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22" y="19"/>
                    <a:pt x="34" y="12"/>
                    <a:pt x="47" y="12"/>
                  </a:cubicBezTo>
                  <a:cubicBezTo>
                    <a:pt x="55" y="12"/>
                    <a:pt x="60" y="14"/>
                    <a:pt x="64" y="18"/>
                  </a:cubicBezTo>
                  <a:cubicBezTo>
                    <a:pt x="69" y="22"/>
                    <a:pt x="71" y="29"/>
                    <a:pt x="70" y="39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37" y="42"/>
                    <a:pt x="6" y="46"/>
                    <a:pt x="2" y="73"/>
                  </a:cubicBezTo>
                  <a:cubicBezTo>
                    <a:pt x="0" y="83"/>
                    <a:pt x="3" y="92"/>
                    <a:pt x="8" y="99"/>
                  </a:cubicBezTo>
                  <a:cubicBezTo>
                    <a:pt x="14" y="106"/>
                    <a:pt x="25" y="110"/>
                    <a:pt x="37" y="110"/>
                  </a:cubicBezTo>
                  <a:cubicBezTo>
                    <a:pt x="50" y="110"/>
                    <a:pt x="64" y="101"/>
                    <a:pt x="69" y="89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94" y="108"/>
                    <a:pt x="94" y="108"/>
                    <a:pt x="94" y="108"/>
                  </a:cubicBezTo>
                  <a:cubicBezTo>
                    <a:pt x="94" y="96"/>
                    <a:pt x="94" y="96"/>
                    <a:pt x="94" y="96"/>
                  </a:cubicBezTo>
                  <a:cubicBezTo>
                    <a:pt x="82" y="96"/>
                    <a:pt x="82" y="96"/>
                    <a:pt x="82" y="96"/>
                  </a:cubicBezTo>
                  <a:lnTo>
                    <a:pt x="83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7">
              <a:extLst>
                <a:ext uri="{FF2B5EF4-FFF2-40B4-BE49-F238E27FC236}">
                  <a16:creationId xmlns:a16="http://schemas.microsoft.com/office/drawing/2014/main" id="{1F3D362E-2BA9-485D-B9E5-485D521EF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3" y="1961"/>
              <a:ext cx="186" cy="400"/>
            </a:xfrm>
            <a:custGeom>
              <a:avLst/>
              <a:gdLst>
                <a:gd name="T0" fmla="*/ 58 w 89"/>
                <a:gd name="T1" fmla="*/ 27 h 190"/>
                <a:gd name="T2" fmla="*/ 73 w 89"/>
                <a:gd name="T3" fmla="*/ 12 h 190"/>
                <a:gd name="T4" fmla="*/ 85 w 89"/>
                <a:gd name="T5" fmla="*/ 15 h 190"/>
                <a:gd name="T6" fmla="*/ 89 w 89"/>
                <a:gd name="T7" fmla="*/ 4 h 190"/>
                <a:gd name="T8" fmla="*/ 74 w 89"/>
                <a:gd name="T9" fmla="*/ 0 h 190"/>
                <a:gd name="T10" fmla="*/ 46 w 89"/>
                <a:gd name="T11" fmla="*/ 27 h 190"/>
                <a:gd name="T12" fmla="*/ 44 w 89"/>
                <a:gd name="T13" fmla="*/ 41 h 190"/>
                <a:gd name="T14" fmla="*/ 30 w 89"/>
                <a:gd name="T15" fmla="*/ 41 h 190"/>
                <a:gd name="T16" fmla="*/ 28 w 89"/>
                <a:gd name="T17" fmla="*/ 53 h 190"/>
                <a:gd name="T18" fmla="*/ 43 w 89"/>
                <a:gd name="T19" fmla="*/ 53 h 190"/>
                <a:gd name="T20" fmla="*/ 32 w 89"/>
                <a:gd name="T21" fmla="*/ 163 h 190"/>
                <a:gd name="T22" fmla="*/ 17 w 89"/>
                <a:gd name="T23" fmla="*/ 177 h 190"/>
                <a:gd name="T24" fmla="*/ 5 w 89"/>
                <a:gd name="T25" fmla="*/ 174 h 190"/>
                <a:gd name="T26" fmla="*/ 0 w 89"/>
                <a:gd name="T27" fmla="*/ 185 h 190"/>
                <a:gd name="T28" fmla="*/ 16 w 89"/>
                <a:gd name="T29" fmla="*/ 190 h 190"/>
                <a:gd name="T30" fmla="*/ 44 w 89"/>
                <a:gd name="T31" fmla="*/ 163 h 190"/>
                <a:gd name="T32" fmla="*/ 55 w 89"/>
                <a:gd name="T33" fmla="*/ 53 h 190"/>
                <a:gd name="T34" fmla="*/ 77 w 89"/>
                <a:gd name="T35" fmla="*/ 53 h 190"/>
                <a:gd name="T36" fmla="*/ 79 w 89"/>
                <a:gd name="T37" fmla="*/ 41 h 190"/>
                <a:gd name="T38" fmla="*/ 57 w 89"/>
                <a:gd name="T39" fmla="*/ 41 h 190"/>
                <a:gd name="T40" fmla="*/ 58 w 89"/>
                <a:gd name="T41" fmla="*/ 27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9" h="190">
                  <a:moveTo>
                    <a:pt x="58" y="27"/>
                  </a:moveTo>
                  <a:cubicBezTo>
                    <a:pt x="59" y="17"/>
                    <a:pt x="64" y="12"/>
                    <a:pt x="73" y="12"/>
                  </a:cubicBezTo>
                  <a:cubicBezTo>
                    <a:pt x="78" y="12"/>
                    <a:pt x="85" y="15"/>
                    <a:pt x="85" y="15"/>
                  </a:cubicBezTo>
                  <a:cubicBezTo>
                    <a:pt x="89" y="4"/>
                    <a:pt x="89" y="4"/>
                    <a:pt x="89" y="4"/>
                  </a:cubicBezTo>
                  <a:cubicBezTo>
                    <a:pt x="89" y="4"/>
                    <a:pt x="82" y="0"/>
                    <a:pt x="74" y="0"/>
                  </a:cubicBezTo>
                  <a:cubicBezTo>
                    <a:pt x="59" y="0"/>
                    <a:pt x="48" y="10"/>
                    <a:pt x="46" y="27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32" y="163"/>
                    <a:pt x="32" y="163"/>
                    <a:pt x="32" y="163"/>
                  </a:cubicBezTo>
                  <a:cubicBezTo>
                    <a:pt x="31" y="172"/>
                    <a:pt x="25" y="177"/>
                    <a:pt x="17" y="177"/>
                  </a:cubicBezTo>
                  <a:cubicBezTo>
                    <a:pt x="12" y="177"/>
                    <a:pt x="5" y="174"/>
                    <a:pt x="5" y="174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85"/>
                    <a:pt x="9" y="190"/>
                    <a:pt x="16" y="190"/>
                  </a:cubicBezTo>
                  <a:cubicBezTo>
                    <a:pt x="31" y="190"/>
                    <a:pt x="42" y="179"/>
                    <a:pt x="44" y="163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77" y="53"/>
                    <a:pt x="77" y="53"/>
                    <a:pt x="77" y="53"/>
                  </a:cubicBezTo>
                  <a:cubicBezTo>
                    <a:pt x="79" y="41"/>
                    <a:pt x="79" y="41"/>
                    <a:pt x="79" y="41"/>
                  </a:cubicBezTo>
                  <a:cubicBezTo>
                    <a:pt x="57" y="41"/>
                    <a:pt x="57" y="41"/>
                    <a:pt x="57" y="41"/>
                  </a:cubicBezTo>
                  <a:lnTo>
                    <a:pt x="58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8">
              <a:extLst>
                <a:ext uri="{FF2B5EF4-FFF2-40B4-BE49-F238E27FC236}">
                  <a16:creationId xmlns:a16="http://schemas.microsoft.com/office/drawing/2014/main" id="{343AA62C-A4A4-4E73-80DF-B179F19A1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8" y="1963"/>
              <a:ext cx="100" cy="314"/>
            </a:xfrm>
            <a:custGeom>
              <a:avLst/>
              <a:gdLst>
                <a:gd name="T0" fmla="*/ 48 w 48"/>
                <a:gd name="T1" fmla="*/ 145 h 149"/>
                <a:gd name="T2" fmla="*/ 45 w 48"/>
                <a:gd name="T3" fmla="*/ 133 h 149"/>
                <a:gd name="T4" fmla="*/ 33 w 48"/>
                <a:gd name="T5" fmla="*/ 136 h 149"/>
                <a:gd name="T6" fmla="*/ 28 w 48"/>
                <a:gd name="T7" fmla="*/ 135 h 149"/>
                <a:gd name="T8" fmla="*/ 25 w 48"/>
                <a:gd name="T9" fmla="*/ 127 h 149"/>
                <a:gd name="T10" fmla="*/ 28 w 48"/>
                <a:gd name="T11" fmla="*/ 0 h 149"/>
                <a:gd name="T12" fmla="*/ 0 w 48"/>
                <a:gd name="T13" fmla="*/ 0 h 149"/>
                <a:gd name="T14" fmla="*/ 0 w 48"/>
                <a:gd name="T15" fmla="*/ 12 h 149"/>
                <a:gd name="T16" fmla="*/ 15 w 48"/>
                <a:gd name="T17" fmla="*/ 12 h 149"/>
                <a:gd name="T18" fmla="*/ 13 w 48"/>
                <a:gd name="T19" fmla="*/ 127 h 149"/>
                <a:gd name="T20" fmla="*/ 19 w 48"/>
                <a:gd name="T21" fmla="*/ 143 h 149"/>
                <a:gd name="T22" fmla="*/ 33 w 48"/>
                <a:gd name="T23" fmla="*/ 149 h 149"/>
                <a:gd name="T24" fmla="*/ 48 w 48"/>
                <a:gd name="T25" fmla="*/ 14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" h="149">
                  <a:moveTo>
                    <a:pt x="48" y="145"/>
                  </a:moveTo>
                  <a:cubicBezTo>
                    <a:pt x="45" y="133"/>
                    <a:pt x="45" y="133"/>
                    <a:pt x="45" y="133"/>
                  </a:cubicBezTo>
                  <a:cubicBezTo>
                    <a:pt x="45" y="133"/>
                    <a:pt x="37" y="136"/>
                    <a:pt x="33" y="136"/>
                  </a:cubicBezTo>
                  <a:cubicBezTo>
                    <a:pt x="32" y="136"/>
                    <a:pt x="29" y="136"/>
                    <a:pt x="28" y="135"/>
                  </a:cubicBezTo>
                  <a:cubicBezTo>
                    <a:pt x="26" y="133"/>
                    <a:pt x="25" y="130"/>
                    <a:pt x="25" y="127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3" y="127"/>
                    <a:pt x="13" y="127"/>
                    <a:pt x="13" y="127"/>
                  </a:cubicBezTo>
                  <a:cubicBezTo>
                    <a:pt x="13" y="134"/>
                    <a:pt x="15" y="139"/>
                    <a:pt x="19" y="143"/>
                  </a:cubicBezTo>
                  <a:cubicBezTo>
                    <a:pt x="22" y="147"/>
                    <a:pt x="27" y="149"/>
                    <a:pt x="33" y="149"/>
                  </a:cubicBezTo>
                  <a:cubicBezTo>
                    <a:pt x="41" y="149"/>
                    <a:pt x="48" y="145"/>
                    <a:pt x="48" y="145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9">
              <a:extLst>
                <a:ext uri="{FF2B5EF4-FFF2-40B4-BE49-F238E27FC236}">
                  <a16:creationId xmlns:a16="http://schemas.microsoft.com/office/drawing/2014/main" id="{514F35D6-2A41-4C7E-A4EB-A9BBB9E0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8" y="1758"/>
              <a:ext cx="383" cy="804"/>
            </a:xfrm>
            <a:custGeom>
              <a:avLst/>
              <a:gdLst>
                <a:gd name="T0" fmla="*/ 183 w 183"/>
                <a:gd name="T1" fmla="*/ 191 h 381"/>
                <a:gd name="T2" fmla="*/ 0 w 183"/>
                <a:gd name="T3" fmla="*/ 0 h 381"/>
                <a:gd name="T4" fmla="*/ 6 w 183"/>
                <a:gd name="T5" fmla="*/ 3 h 381"/>
                <a:gd name="T6" fmla="*/ 11 w 183"/>
                <a:gd name="T7" fmla="*/ 6 h 381"/>
                <a:gd name="T8" fmla="*/ 16 w 183"/>
                <a:gd name="T9" fmla="*/ 11 h 381"/>
                <a:gd name="T10" fmla="*/ 15 w 183"/>
                <a:gd name="T11" fmla="*/ 21 h 381"/>
                <a:gd name="T12" fmla="*/ 19 w 183"/>
                <a:gd name="T13" fmla="*/ 31 h 381"/>
                <a:gd name="T14" fmla="*/ 12 w 183"/>
                <a:gd name="T15" fmla="*/ 54 h 381"/>
                <a:gd name="T16" fmla="*/ 3 w 183"/>
                <a:gd name="T17" fmla="*/ 58 h 381"/>
                <a:gd name="T18" fmla="*/ 3 w 183"/>
                <a:gd name="T19" fmla="*/ 67 h 381"/>
                <a:gd name="T20" fmla="*/ 35 w 183"/>
                <a:gd name="T21" fmla="*/ 78 h 381"/>
                <a:gd name="T22" fmla="*/ 49 w 183"/>
                <a:gd name="T23" fmla="*/ 149 h 381"/>
                <a:gd name="T24" fmla="*/ 39 w 183"/>
                <a:gd name="T25" fmla="*/ 205 h 381"/>
                <a:gd name="T26" fmla="*/ 28 w 183"/>
                <a:gd name="T27" fmla="*/ 211 h 381"/>
                <a:gd name="T28" fmla="*/ 27 w 183"/>
                <a:gd name="T29" fmla="*/ 218 h 381"/>
                <a:gd name="T30" fmla="*/ 14 w 183"/>
                <a:gd name="T31" fmla="*/ 286 h 381"/>
                <a:gd name="T32" fmla="*/ 10 w 183"/>
                <a:gd name="T33" fmla="*/ 374 h 381"/>
                <a:gd name="T34" fmla="*/ 10 w 183"/>
                <a:gd name="T35" fmla="*/ 381 h 381"/>
                <a:gd name="T36" fmla="*/ 183 w 183"/>
                <a:gd name="T37" fmla="*/ 19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3" h="381">
                  <a:moveTo>
                    <a:pt x="183" y="191"/>
                  </a:moveTo>
                  <a:cubicBezTo>
                    <a:pt x="183" y="88"/>
                    <a:pt x="102" y="4"/>
                    <a:pt x="0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5" y="78"/>
                    <a:pt x="35" y="78"/>
                    <a:pt x="35" y="78"/>
                  </a:cubicBezTo>
                  <a:cubicBezTo>
                    <a:pt x="49" y="149"/>
                    <a:pt x="49" y="149"/>
                    <a:pt x="49" y="149"/>
                  </a:cubicBezTo>
                  <a:cubicBezTo>
                    <a:pt x="39" y="205"/>
                    <a:pt x="39" y="205"/>
                    <a:pt x="39" y="205"/>
                  </a:cubicBezTo>
                  <a:cubicBezTo>
                    <a:pt x="28" y="211"/>
                    <a:pt x="28" y="211"/>
                    <a:pt x="28" y="211"/>
                  </a:cubicBezTo>
                  <a:cubicBezTo>
                    <a:pt x="27" y="218"/>
                    <a:pt x="27" y="218"/>
                    <a:pt x="27" y="218"/>
                  </a:cubicBezTo>
                  <a:cubicBezTo>
                    <a:pt x="14" y="286"/>
                    <a:pt x="14" y="286"/>
                    <a:pt x="14" y="286"/>
                  </a:cubicBezTo>
                  <a:cubicBezTo>
                    <a:pt x="10" y="374"/>
                    <a:pt x="10" y="374"/>
                    <a:pt x="10" y="374"/>
                  </a:cubicBezTo>
                  <a:cubicBezTo>
                    <a:pt x="10" y="381"/>
                    <a:pt x="10" y="381"/>
                    <a:pt x="10" y="381"/>
                  </a:cubicBezTo>
                  <a:cubicBezTo>
                    <a:pt x="107" y="372"/>
                    <a:pt x="183" y="291"/>
                    <a:pt x="183" y="191"/>
                  </a:cubicBezTo>
                </a:path>
              </a:pathLst>
            </a:custGeom>
            <a:solidFill>
              <a:srgbClr val="FAB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0">
              <a:extLst>
                <a:ext uri="{FF2B5EF4-FFF2-40B4-BE49-F238E27FC236}">
                  <a16:creationId xmlns:a16="http://schemas.microsoft.com/office/drawing/2014/main" id="{94A46215-4C21-4D36-90B0-52F5651481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1" y="1758"/>
              <a:ext cx="383" cy="804"/>
            </a:xfrm>
            <a:custGeom>
              <a:avLst/>
              <a:gdLst>
                <a:gd name="T0" fmla="*/ 183 w 183"/>
                <a:gd name="T1" fmla="*/ 0 h 381"/>
                <a:gd name="T2" fmla="*/ 0 w 183"/>
                <a:gd name="T3" fmla="*/ 191 h 381"/>
                <a:gd name="T4" fmla="*/ 173 w 183"/>
                <a:gd name="T5" fmla="*/ 381 h 381"/>
                <a:gd name="T6" fmla="*/ 173 w 183"/>
                <a:gd name="T7" fmla="*/ 374 h 381"/>
                <a:gd name="T8" fmla="*/ 169 w 183"/>
                <a:gd name="T9" fmla="*/ 286 h 381"/>
                <a:gd name="T10" fmla="*/ 155 w 183"/>
                <a:gd name="T11" fmla="*/ 211 h 381"/>
                <a:gd name="T12" fmla="*/ 144 w 183"/>
                <a:gd name="T13" fmla="*/ 205 h 381"/>
                <a:gd name="T14" fmla="*/ 134 w 183"/>
                <a:gd name="T15" fmla="*/ 149 h 381"/>
                <a:gd name="T16" fmla="*/ 134 w 183"/>
                <a:gd name="T17" fmla="*/ 148 h 381"/>
                <a:gd name="T18" fmla="*/ 148 w 183"/>
                <a:gd name="T19" fmla="*/ 78 h 381"/>
                <a:gd name="T20" fmla="*/ 180 w 183"/>
                <a:gd name="T21" fmla="*/ 67 h 381"/>
                <a:gd name="T22" fmla="*/ 180 w 183"/>
                <a:gd name="T23" fmla="*/ 58 h 381"/>
                <a:gd name="T24" fmla="*/ 171 w 183"/>
                <a:gd name="T25" fmla="*/ 54 h 381"/>
                <a:gd name="T26" fmla="*/ 164 w 183"/>
                <a:gd name="T27" fmla="*/ 31 h 381"/>
                <a:gd name="T28" fmla="*/ 167 w 183"/>
                <a:gd name="T29" fmla="*/ 21 h 381"/>
                <a:gd name="T30" fmla="*/ 167 w 183"/>
                <a:gd name="T31" fmla="*/ 11 h 381"/>
                <a:gd name="T32" fmla="*/ 172 w 183"/>
                <a:gd name="T33" fmla="*/ 6 h 381"/>
                <a:gd name="T34" fmla="*/ 177 w 183"/>
                <a:gd name="T35" fmla="*/ 3 h 381"/>
                <a:gd name="T36" fmla="*/ 183 w 183"/>
                <a:gd name="T37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3" h="381">
                  <a:moveTo>
                    <a:pt x="183" y="0"/>
                  </a:moveTo>
                  <a:cubicBezTo>
                    <a:pt x="81" y="4"/>
                    <a:pt x="0" y="88"/>
                    <a:pt x="0" y="191"/>
                  </a:cubicBezTo>
                  <a:cubicBezTo>
                    <a:pt x="0" y="291"/>
                    <a:pt x="76" y="372"/>
                    <a:pt x="173" y="381"/>
                  </a:cubicBezTo>
                  <a:cubicBezTo>
                    <a:pt x="173" y="374"/>
                    <a:pt x="173" y="374"/>
                    <a:pt x="173" y="374"/>
                  </a:cubicBezTo>
                  <a:cubicBezTo>
                    <a:pt x="169" y="286"/>
                    <a:pt x="169" y="286"/>
                    <a:pt x="169" y="286"/>
                  </a:cubicBezTo>
                  <a:cubicBezTo>
                    <a:pt x="155" y="211"/>
                    <a:pt x="155" y="211"/>
                    <a:pt x="155" y="211"/>
                  </a:cubicBezTo>
                  <a:cubicBezTo>
                    <a:pt x="144" y="205"/>
                    <a:pt x="144" y="205"/>
                    <a:pt x="144" y="205"/>
                  </a:cubicBezTo>
                  <a:cubicBezTo>
                    <a:pt x="134" y="149"/>
                    <a:pt x="134" y="149"/>
                    <a:pt x="134" y="149"/>
                  </a:cubicBezTo>
                  <a:cubicBezTo>
                    <a:pt x="134" y="148"/>
                    <a:pt x="134" y="148"/>
                    <a:pt x="134" y="148"/>
                  </a:cubicBezTo>
                  <a:cubicBezTo>
                    <a:pt x="148" y="78"/>
                    <a:pt x="148" y="78"/>
                    <a:pt x="148" y="78"/>
                  </a:cubicBezTo>
                  <a:cubicBezTo>
                    <a:pt x="180" y="67"/>
                    <a:pt x="180" y="67"/>
                    <a:pt x="180" y="67"/>
                  </a:cubicBezTo>
                  <a:cubicBezTo>
                    <a:pt x="180" y="58"/>
                    <a:pt x="180" y="58"/>
                    <a:pt x="180" y="58"/>
                  </a:cubicBezTo>
                  <a:cubicBezTo>
                    <a:pt x="171" y="54"/>
                    <a:pt x="171" y="54"/>
                    <a:pt x="171" y="54"/>
                  </a:cubicBezTo>
                  <a:cubicBezTo>
                    <a:pt x="164" y="31"/>
                    <a:pt x="164" y="31"/>
                    <a:pt x="164" y="31"/>
                  </a:cubicBezTo>
                  <a:cubicBezTo>
                    <a:pt x="167" y="21"/>
                    <a:pt x="167" y="21"/>
                    <a:pt x="167" y="21"/>
                  </a:cubicBezTo>
                  <a:cubicBezTo>
                    <a:pt x="167" y="11"/>
                    <a:pt x="167" y="11"/>
                    <a:pt x="167" y="11"/>
                  </a:cubicBezTo>
                  <a:cubicBezTo>
                    <a:pt x="172" y="6"/>
                    <a:pt x="172" y="6"/>
                    <a:pt x="172" y="6"/>
                  </a:cubicBezTo>
                  <a:cubicBezTo>
                    <a:pt x="177" y="3"/>
                    <a:pt x="177" y="3"/>
                    <a:pt x="177" y="3"/>
                  </a:cubicBezTo>
                  <a:lnTo>
                    <a:pt x="183" y="0"/>
                  </a:lnTo>
                  <a:close/>
                </a:path>
              </a:pathLst>
            </a:custGeom>
            <a:solidFill>
              <a:srgbClr val="B7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1">
              <a:extLst>
                <a:ext uri="{FF2B5EF4-FFF2-40B4-BE49-F238E27FC236}">
                  <a16:creationId xmlns:a16="http://schemas.microsoft.com/office/drawing/2014/main" id="{2888B70E-E155-4262-8096-CC789F1B57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03" y="2062"/>
              <a:ext cx="46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7 h 27"/>
                <a:gd name="T10" fmla="*/ 2 w 22"/>
                <a:gd name="T11" fmla="*/ 3 h 27"/>
                <a:gd name="T12" fmla="*/ 12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6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7"/>
                    <a:pt x="4" y="7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5" y="0"/>
                    <a:pt x="12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5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7" y="23"/>
                    <a:pt x="10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2">
              <a:extLst>
                <a:ext uri="{FF2B5EF4-FFF2-40B4-BE49-F238E27FC236}">
                  <a16:creationId xmlns:a16="http://schemas.microsoft.com/office/drawing/2014/main" id="{0AEDAF6D-0EEA-48C3-92E2-0FD7B8EC0E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3" y="2062"/>
              <a:ext cx="51" cy="57"/>
            </a:xfrm>
            <a:custGeom>
              <a:avLst/>
              <a:gdLst>
                <a:gd name="T0" fmla="*/ 14 w 24"/>
                <a:gd name="T1" fmla="*/ 0 h 27"/>
                <a:gd name="T2" fmla="*/ 24 w 24"/>
                <a:gd name="T3" fmla="*/ 4 h 27"/>
                <a:gd name="T4" fmla="*/ 21 w 24"/>
                <a:gd name="T5" fmla="*/ 7 h 27"/>
                <a:gd name="T6" fmla="*/ 14 w 24"/>
                <a:gd name="T7" fmla="*/ 4 h 27"/>
                <a:gd name="T8" fmla="*/ 5 w 24"/>
                <a:gd name="T9" fmla="*/ 13 h 27"/>
                <a:gd name="T10" fmla="*/ 14 w 24"/>
                <a:gd name="T11" fmla="*/ 23 h 27"/>
                <a:gd name="T12" fmla="*/ 22 w 24"/>
                <a:gd name="T13" fmla="*/ 19 h 27"/>
                <a:gd name="T14" fmla="*/ 24 w 24"/>
                <a:gd name="T15" fmla="*/ 23 h 27"/>
                <a:gd name="T16" fmla="*/ 14 w 24"/>
                <a:gd name="T17" fmla="*/ 27 h 27"/>
                <a:gd name="T18" fmla="*/ 0 w 24"/>
                <a:gd name="T19" fmla="*/ 14 h 27"/>
                <a:gd name="T20" fmla="*/ 14 w 24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27">
                  <a:moveTo>
                    <a:pt x="14" y="0"/>
                  </a:moveTo>
                  <a:cubicBezTo>
                    <a:pt x="20" y="0"/>
                    <a:pt x="24" y="4"/>
                    <a:pt x="24" y="4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19" y="4"/>
                    <a:pt x="14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4" y="23"/>
                  </a:cubicBezTo>
                  <a:cubicBezTo>
                    <a:pt x="19" y="23"/>
                    <a:pt x="22" y="19"/>
                    <a:pt x="22" y="19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1" y="27"/>
                    <a:pt x="14" y="27"/>
                  </a:cubicBezTo>
                  <a:cubicBezTo>
                    <a:pt x="6" y="27"/>
                    <a:pt x="0" y="21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3">
              <a:extLst>
                <a:ext uri="{FF2B5EF4-FFF2-40B4-BE49-F238E27FC236}">
                  <a16:creationId xmlns:a16="http://schemas.microsoft.com/office/drawing/2014/main" id="{52CA2851-57F6-4A9C-919E-B19FDD9FD5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4" y="2062"/>
              <a:ext cx="53" cy="57"/>
            </a:xfrm>
            <a:custGeom>
              <a:avLst/>
              <a:gdLst>
                <a:gd name="T0" fmla="*/ 14 w 25"/>
                <a:gd name="T1" fmla="*/ 0 h 27"/>
                <a:gd name="T2" fmla="*/ 24 w 25"/>
                <a:gd name="T3" fmla="*/ 4 h 27"/>
                <a:gd name="T4" fmla="*/ 22 w 25"/>
                <a:gd name="T5" fmla="*/ 7 h 27"/>
                <a:gd name="T6" fmla="*/ 15 w 25"/>
                <a:gd name="T7" fmla="*/ 4 h 27"/>
                <a:gd name="T8" fmla="*/ 5 w 25"/>
                <a:gd name="T9" fmla="*/ 13 h 27"/>
                <a:gd name="T10" fmla="*/ 15 w 25"/>
                <a:gd name="T11" fmla="*/ 23 h 27"/>
                <a:gd name="T12" fmla="*/ 23 w 25"/>
                <a:gd name="T13" fmla="*/ 19 h 27"/>
                <a:gd name="T14" fmla="*/ 25 w 25"/>
                <a:gd name="T15" fmla="*/ 23 h 27"/>
                <a:gd name="T16" fmla="*/ 14 w 25"/>
                <a:gd name="T17" fmla="*/ 27 h 27"/>
                <a:gd name="T18" fmla="*/ 0 w 25"/>
                <a:gd name="T19" fmla="*/ 14 h 27"/>
                <a:gd name="T20" fmla="*/ 14 w 25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7">
                  <a:moveTo>
                    <a:pt x="14" y="0"/>
                  </a:moveTo>
                  <a:cubicBezTo>
                    <a:pt x="21" y="0"/>
                    <a:pt x="24" y="4"/>
                    <a:pt x="24" y="4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7"/>
                    <a:pt x="19" y="4"/>
                    <a:pt x="15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5" y="23"/>
                  </a:cubicBezTo>
                  <a:cubicBezTo>
                    <a:pt x="20" y="23"/>
                    <a:pt x="23" y="19"/>
                    <a:pt x="23" y="19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3"/>
                    <a:pt x="21" y="27"/>
                    <a:pt x="14" y="27"/>
                  </a:cubicBezTo>
                  <a:cubicBezTo>
                    <a:pt x="6" y="27"/>
                    <a:pt x="0" y="21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4">
              <a:extLst>
                <a:ext uri="{FF2B5EF4-FFF2-40B4-BE49-F238E27FC236}">
                  <a16:creationId xmlns:a16="http://schemas.microsoft.com/office/drawing/2014/main" id="{31A332E5-6A68-41EC-B6A5-96759C36C5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87" y="2062"/>
              <a:ext cx="59" cy="57"/>
            </a:xfrm>
            <a:custGeom>
              <a:avLst/>
              <a:gdLst>
                <a:gd name="T0" fmla="*/ 14 w 28"/>
                <a:gd name="T1" fmla="*/ 0 h 27"/>
                <a:gd name="T2" fmla="*/ 28 w 28"/>
                <a:gd name="T3" fmla="*/ 13 h 27"/>
                <a:gd name="T4" fmla="*/ 14 w 28"/>
                <a:gd name="T5" fmla="*/ 27 h 27"/>
                <a:gd name="T6" fmla="*/ 0 w 28"/>
                <a:gd name="T7" fmla="*/ 13 h 27"/>
                <a:gd name="T8" fmla="*/ 14 w 28"/>
                <a:gd name="T9" fmla="*/ 0 h 27"/>
                <a:gd name="T10" fmla="*/ 14 w 28"/>
                <a:gd name="T11" fmla="*/ 23 h 27"/>
                <a:gd name="T12" fmla="*/ 23 w 28"/>
                <a:gd name="T13" fmla="*/ 13 h 27"/>
                <a:gd name="T14" fmla="*/ 14 w 28"/>
                <a:gd name="T15" fmla="*/ 4 h 27"/>
                <a:gd name="T16" fmla="*/ 5 w 28"/>
                <a:gd name="T17" fmla="*/ 13 h 27"/>
                <a:gd name="T18" fmla="*/ 14 w 28"/>
                <a:gd name="T19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7">
                  <a:moveTo>
                    <a:pt x="14" y="0"/>
                  </a:moveTo>
                  <a:cubicBezTo>
                    <a:pt x="22" y="0"/>
                    <a:pt x="28" y="6"/>
                    <a:pt x="28" y="13"/>
                  </a:cubicBezTo>
                  <a:cubicBezTo>
                    <a:pt x="28" y="22"/>
                    <a:pt x="22" y="27"/>
                    <a:pt x="14" y="27"/>
                  </a:cubicBezTo>
                  <a:cubicBezTo>
                    <a:pt x="6" y="27"/>
                    <a:pt x="0" y="22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lose/>
                  <a:moveTo>
                    <a:pt x="14" y="23"/>
                  </a:moveTo>
                  <a:cubicBezTo>
                    <a:pt x="19" y="23"/>
                    <a:pt x="23" y="19"/>
                    <a:pt x="23" y="13"/>
                  </a:cubicBezTo>
                  <a:cubicBezTo>
                    <a:pt x="23" y="8"/>
                    <a:pt x="19" y="4"/>
                    <a:pt x="14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4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5">
              <a:extLst>
                <a:ext uri="{FF2B5EF4-FFF2-40B4-BE49-F238E27FC236}">
                  <a16:creationId xmlns:a16="http://schemas.microsoft.com/office/drawing/2014/main" id="{40640DE7-436C-45EA-BF6F-6A109B3070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0" y="2062"/>
              <a:ext cx="51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16 h 27"/>
                <a:gd name="T6" fmla="*/ 10 w 24"/>
                <a:gd name="T7" fmla="*/ 23 h 27"/>
                <a:gd name="T8" fmla="*/ 18 w 24"/>
                <a:gd name="T9" fmla="*/ 13 h 27"/>
                <a:gd name="T10" fmla="*/ 18 w 24"/>
                <a:gd name="T11" fmla="*/ 0 h 27"/>
                <a:gd name="T12" fmla="*/ 24 w 24"/>
                <a:gd name="T13" fmla="*/ 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23 h 27"/>
                <a:gd name="T20" fmla="*/ 19 w 24"/>
                <a:gd name="T21" fmla="*/ 21 h 27"/>
                <a:gd name="T22" fmla="*/ 19 w 24"/>
                <a:gd name="T23" fmla="*/ 21 h 27"/>
                <a:gd name="T24" fmla="*/ 9 w 24"/>
                <a:gd name="T25" fmla="*/ 27 h 27"/>
                <a:gd name="T26" fmla="*/ 0 w 24"/>
                <a:gd name="T27" fmla="*/ 17 h 27"/>
                <a:gd name="T28" fmla="*/ 0 w 24"/>
                <a:gd name="T2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0"/>
                    <a:pt x="6" y="23"/>
                    <a:pt x="10" y="23"/>
                  </a:cubicBezTo>
                  <a:cubicBezTo>
                    <a:pt x="15" y="23"/>
                    <a:pt x="18" y="18"/>
                    <a:pt x="18" y="1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2"/>
                    <a:pt x="19" y="21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4"/>
                    <a:pt x="14" y="27"/>
                    <a:pt x="9" y="27"/>
                  </a:cubicBezTo>
                  <a:cubicBezTo>
                    <a:pt x="3" y="27"/>
                    <a:pt x="0" y="24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6">
              <a:extLst>
                <a:ext uri="{FF2B5EF4-FFF2-40B4-BE49-F238E27FC236}">
                  <a16:creationId xmlns:a16="http://schemas.microsoft.com/office/drawing/2014/main" id="{62AD5B7F-B948-416B-A9BE-8D26D6CAF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0" y="2062"/>
              <a:ext cx="48" cy="57"/>
            </a:xfrm>
            <a:custGeom>
              <a:avLst/>
              <a:gdLst>
                <a:gd name="T0" fmla="*/ 0 w 23"/>
                <a:gd name="T1" fmla="*/ 0 h 27"/>
                <a:gd name="T2" fmla="*/ 4 w 23"/>
                <a:gd name="T3" fmla="*/ 0 h 27"/>
                <a:gd name="T4" fmla="*/ 4 w 23"/>
                <a:gd name="T5" fmla="*/ 4 h 27"/>
                <a:gd name="T6" fmla="*/ 4 w 23"/>
                <a:gd name="T7" fmla="*/ 6 h 27"/>
                <a:gd name="T8" fmla="*/ 4 w 23"/>
                <a:gd name="T9" fmla="*/ 6 h 27"/>
                <a:gd name="T10" fmla="*/ 14 w 23"/>
                <a:gd name="T11" fmla="*/ 0 h 27"/>
                <a:gd name="T12" fmla="*/ 23 w 23"/>
                <a:gd name="T13" fmla="*/ 10 h 27"/>
                <a:gd name="T14" fmla="*/ 23 w 23"/>
                <a:gd name="T15" fmla="*/ 27 h 27"/>
                <a:gd name="T16" fmla="*/ 18 w 23"/>
                <a:gd name="T17" fmla="*/ 27 h 27"/>
                <a:gd name="T18" fmla="*/ 18 w 23"/>
                <a:gd name="T19" fmla="*/ 11 h 27"/>
                <a:gd name="T20" fmla="*/ 13 w 23"/>
                <a:gd name="T21" fmla="*/ 4 h 27"/>
                <a:gd name="T22" fmla="*/ 5 w 23"/>
                <a:gd name="T23" fmla="*/ 11 h 27"/>
                <a:gd name="T24" fmla="*/ 5 w 23"/>
                <a:gd name="T25" fmla="*/ 14 h 27"/>
                <a:gd name="T26" fmla="*/ 5 w 23"/>
                <a:gd name="T27" fmla="*/ 27 h 27"/>
                <a:gd name="T28" fmla="*/ 0 w 23"/>
                <a:gd name="T29" fmla="*/ 27 h 27"/>
                <a:gd name="T30" fmla="*/ 0 w 23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27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3"/>
                    <a:pt x="9" y="0"/>
                    <a:pt x="14" y="0"/>
                  </a:cubicBezTo>
                  <a:cubicBezTo>
                    <a:pt x="21" y="0"/>
                    <a:pt x="23" y="3"/>
                    <a:pt x="23" y="10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7"/>
                    <a:pt x="18" y="4"/>
                    <a:pt x="13" y="4"/>
                  </a:cubicBezTo>
                  <a:cubicBezTo>
                    <a:pt x="9" y="4"/>
                    <a:pt x="6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7">
              <a:extLst>
                <a:ext uri="{FF2B5EF4-FFF2-40B4-BE49-F238E27FC236}">
                  <a16:creationId xmlns:a16="http://schemas.microsoft.com/office/drawing/2014/main" id="{61DC2FE2-9B8E-417B-AE7E-01F8943A5F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2" y="2047"/>
              <a:ext cx="32" cy="72"/>
            </a:xfrm>
            <a:custGeom>
              <a:avLst/>
              <a:gdLst>
                <a:gd name="T0" fmla="*/ 3 w 15"/>
                <a:gd name="T1" fmla="*/ 12 h 34"/>
                <a:gd name="T2" fmla="*/ 0 w 15"/>
                <a:gd name="T3" fmla="*/ 12 h 34"/>
                <a:gd name="T4" fmla="*/ 0 w 15"/>
                <a:gd name="T5" fmla="*/ 8 h 34"/>
                <a:gd name="T6" fmla="*/ 3 w 15"/>
                <a:gd name="T7" fmla="*/ 8 h 34"/>
                <a:gd name="T8" fmla="*/ 3 w 15"/>
                <a:gd name="T9" fmla="*/ 0 h 34"/>
                <a:gd name="T10" fmla="*/ 8 w 15"/>
                <a:gd name="T11" fmla="*/ 0 h 34"/>
                <a:gd name="T12" fmla="*/ 8 w 15"/>
                <a:gd name="T13" fmla="*/ 8 h 34"/>
                <a:gd name="T14" fmla="*/ 15 w 15"/>
                <a:gd name="T15" fmla="*/ 8 h 34"/>
                <a:gd name="T16" fmla="*/ 15 w 15"/>
                <a:gd name="T17" fmla="*/ 12 h 34"/>
                <a:gd name="T18" fmla="*/ 8 w 15"/>
                <a:gd name="T19" fmla="*/ 12 h 34"/>
                <a:gd name="T20" fmla="*/ 8 w 15"/>
                <a:gd name="T21" fmla="*/ 24 h 34"/>
                <a:gd name="T22" fmla="*/ 14 w 15"/>
                <a:gd name="T23" fmla="*/ 29 h 34"/>
                <a:gd name="T24" fmla="*/ 15 w 15"/>
                <a:gd name="T25" fmla="*/ 29 h 34"/>
                <a:gd name="T26" fmla="*/ 15 w 15"/>
                <a:gd name="T27" fmla="*/ 34 h 34"/>
                <a:gd name="T28" fmla="*/ 13 w 15"/>
                <a:gd name="T29" fmla="*/ 34 h 34"/>
                <a:gd name="T30" fmla="*/ 3 w 15"/>
                <a:gd name="T31" fmla="*/ 24 h 34"/>
                <a:gd name="T32" fmla="*/ 3 w 15"/>
                <a:gd name="T33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34">
                  <a:moveTo>
                    <a:pt x="3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9"/>
                    <a:pt x="12" y="29"/>
                    <a:pt x="14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4"/>
                    <a:pt x="14" y="34"/>
                    <a:pt x="13" y="34"/>
                  </a:cubicBezTo>
                  <a:cubicBezTo>
                    <a:pt x="10" y="34"/>
                    <a:pt x="3" y="33"/>
                    <a:pt x="3" y="24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8">
              <a:extLst>
                <a:ext uri="{FF2B5EF4-FFF2-40B4-BE49-F238E27FC236}">
                  <a16:creationId xmlns:a16="http://schemas.microsoft.com/office/drawing/2014/main" id="{D0274978-3B15-4639-A1BC-3CD29FABDA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34" y="2062"/>
              <a:ext cx="47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7 h 27"/>
                <a:gd name="T10" fmla="*/ 1 w 22"/>
                <a:gd name="T11" fmla="*/ 3 h 27"/>
                <a:gd name="T12" fmla="*/ 11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5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7"/>
                    <a:pt x="4" y="7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5" y="0"/>
                    <a:pt x="11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5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6" y="23"/>
                    <a:pt x="10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9">
              <a:extLst>
                <a:ext uri="{FF2B5EF4-FFF2-40B4-BE49-F238E27FC236}">
                  <a16:creationId xmlns:a16="http://schemas.microsoft.com/office/drawing/2014/main" id="{2BDE4926-B685-4719-BD95-8257011866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7" y="2062"/>
              <a:ext cx="51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4 h 27"/>
                <a:gd name="T6" fmla="*/ 5 w 24"/>
                <a:gd name="T7" fmla="*/ 6 h 27"/>
                <a:gd name="T8" fmla="*/ 5 w 24"/>
                <a:gd name="T9" fmla="*/ 6 h 27"/>
                <a:gd name="T10" fmla="*/ 15 w 24"/>
                <a:gd name="T11" fmla="*/ 0 h 27"/>
                <a:gd name="T12" fmla="*/ 24 w 24"/>
                <a:gd name="T13" fmla="*/ 1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11 h 27"/>
                <a:gd name="T20" fmla="*/ 14 w 24"/>
                <a:gd name="T21" fmla="*/ 4 h 27"/>
                <a:gd name="T22" fmla="*/ 6 w 24"/>
                <a:gd name="T23" fmla="*/ 11 h 27"/>
                <a:gd name="T24" fmla="*/ 5 w 24"/>
                <a:gd name="T25" fmla="*/ 14 h 27"/>
                <a:gd name="T26" fmla="*/ 5 w 24"/>
                <a:gd name="T27" fmla="*/ 27 h 27"/>
                <a:gd name="T28" fmla="*/ 0 w 24"/>
                <a:gd name="T29" fmla="*/ 27 h 27"/>
                <a:gd name="T30" fmla="*/ 0 w 24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3"/>
                    <a:pt x="9" y="0"/>
                    <a:pt x="15" y="0"/>
                  </a:cubicBezTo>
                  <a:cubicBezTo>
                    <a:pt x="21" y="0"/>
                    <a:pt x="24" y="3"/>
                    <a:pt x="24" y="1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7"/>
                    <a:pt x="18" y="4"/>
                    <a:pt x="14" y="4"/>
                  </a:cubicBezTo>
                  <a:cubicBezTo>
                    <a:pt x="10" y="4"/>
                    <a:pt x="7" y="7"/>
                    <a:pt x="6" y="11"/>
                  </a:cubicBezTo>
                  <a:cubicBezTo>
                    <a:pt x="6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20">
              <a:extLst>
                <a:ext uri="{FF2B5EF4-FFF2-40B4-BE49-F238E27FC236}">
                  <a16:creationId xmlns:a16="http://schemas.microsoft.com/office/drawing/2014/main" id="{97A1C811-BC18-4AA9-BF20-03E491137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" y="2047"/>
              <a:ext cx="32" cy="72"/>
            </a:xfrm>
            <a:custGeom>
              <a:avLst/>
              <a:gdLst>
                <a:gd name="T0" fmla="*/ 3 w 15"/>
                <a:gd name="T1" fmla="*/ 12 h 34"/>
                <a:gd name="T2" fmla="*/ 0 w 15"/>
                <a:gd name="T3" fmla="*/ 12 h 34"/>
                <a:gd name="T4" fmla="*/ 0 w 15"/>
                <a:gd name="T5" fmla="*/ 8 h 34"/>
                <a:gd name="T6" fmla="*/ 3 w 15"/>
                <a:gd name="T7" fmla="*/ 8 h 34"/>
                <a:gd name="T8" fmla="*/ 3 w 15"/>
                <a:gd name="T9" fmla="*/ 0 h 34"/>
                <a:gd name="T10" fmla="*/ 8 w 15"/>
                <a:gd name="T11" fmla="*/ 0 h 34"/>
                <a:gd name="T12" fmla="*/ 8 w 15"/>
                <a:gd name="T13" fmla="*/ 8 h 34"/>
                <a:gd name="T14" fmla="*/ 14 w 15"/>
                <a:gd name="T15" fmla="*/ 8 h 34"/>
                <a:gd name="T16" fmla="*/ 14 w 15"/>
                <a:gd name="T17" fmla="*/ 12 h 34"/>
                <a:gd name="T18" fmla="*/ 8 w 15"/>
                <a:gd name="T19" fmla="*/ 12 h 34"/>
                <a:gd name="T20" fmla="*/ 8 w 15"/>
                <a:gd name="T21" fmla="*/ 24 h 34"/>
                <a:gd name="T22" fmla="*/ 14 w 15"/>
                <a:gd name="T23" fmla="*/ 29 h 34"/>
                <a:gd name="T24" fmla="*/ 15 w 15"/>
                <a:gd name="T25" fmla="*/ 29 h 34"/>
                <a:gd name="T26" fmla="*/ 15 w 15"/>
                <a:gd name="T27" fmla="*/ 34 h 34"/>
                <a:gd name="T28" fmla="*/ 13 w 15"/>
                <a:gd name="T29" fmla="*/ 34 h 34"/>
                <a:gd name="T30" fmla="*/ 3 w 15"/>
                <a:gd name="T31" fmla="*/ 24 h 34"/>
                <a:gd name="T32" fmla="*/ 3 w 15"/>
                <a:gd name="T33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34">
                  <a:moveTo>
                    <a:pt x="3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9"/>
                    <a:pt x="12" y="29"/>
                    <a:pt x="14" y="29"/>
                  </a:cubicBezTo>
                  <a:cubicBezTo>
                    <a:pt x="14" y="29"/>
                    <a:pt x="15" y="29"/>
                    <a:pt x="15" y="29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4"/>
                    <a:pt x="14" y="34"/>
                    <a:pt x="13" y="34"/>
                  </a:cubicBezTo>
                  <a:cubicBezTo>
                    <a:pt x="10" y="34"/>
                    <a:pt x="3" y="33"/>
                    <a:pt x="3" y="24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21">
              <a:extLst>
                <a:ext uri="{FF2B5EF4-FFF2-40B4-BE49-F238E27FC236}">
                  <a16:creationId xmlns:a16="http://schemas.microsoft.com/office/drawing/2014/main" id="{6E5371E6-C015-431F-86F1-70384CE134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" y="2062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5 w 20"/>
                <a:gd name="T5" fmla="*/ 20 h 27"/>
                <a:gd name="T6" fmla="*/ 1 w 20"/>
                <a:gd name="T7" fmla="*/ 7 h 27"/>
                <a:gd name="T8" fmla="*/ 11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1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3" y="23"/>
                    <a:pt x="15" y="22"/>
                    <a:pt x="15" y="20"/>
                  </a:cubicBezTo>
                  <a:cubicBezTo>
                    <a:pt x="15" y="15"/>
                    <a:pt x="1" y="16"/>
                    <a:pt x="1" y="7"/>
                  </a:cubicBezTo>
                  <a:cubicBezTo>
                    <a:pt x="1" y="2"/>
                    <a:pt x="6" y="0"/>
                    <a:pt x="11" y="0"/>
                  </a:cubicBezTo>
                  <a:cubicBezTo>
                    <a:pt x="17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1" y="4"/>
                  </a:cubicBezTo>
                  <a:cubicBezTo>
                    <a:pt x="9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22">
              <a:extLst>
                <a:ext uri="{FF2B5EF4-FFF2-40B4-BE49-F238E27FC236}">
                  <a16:creationId xmlns:a16="http://schemas.microsoft.com/office/drawing/2014/main" id="{EA4D924F-D96A-4E48-8A0A-5A2470191F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03" y="2201"/>
              <a:ext cx="52" cy="57"/>
            </a:xfrm>
            <a:custGeom>
              <a:avLst/>
              <a:gdLst>
                <a:gd name="T0" fmla="*/ 13 w 25"/>
                <a:gd name="T1" fmla="*/ 0 h 27"/>
                <a:gd name="T2" fmla="*/ 25 w 25"/>
                <a:gd name="T3" fmla="*/ 12 h 27"/>
                <a:gd name="T4" fmla="*/ 25 w 25"/>
                <a:gd name="T5" fmla="*/ 14 h 27"/>
                <a:gd name="T6" fmla="*/ 5 w 25"/>
                <a:gd name="T7" fmla="*/ 14 h 27"/>
                <a:gd name="T8" fmla="*/ 14 w 25"/>
                <a:gd name="T9" fmla="*/ 23 h 27"/>
                <a:gd name="T10" fmla="*/ 22 w 25"/>
                <a:gd name="T11" fmla="*/ 20 h 27"/>
                <a:gd name="T12" fmla="*/ 24 w 25"/>
                <a:gd name="T13" fmla="*/ 23 h 27"/>
                <a:gd name="T14" fmla="*/ 14 w 25"/>
                <a:gd name="T15" fmla="*/ 27 h 27"/>
                <a:gd name="T16" fmla="*/ 0 w 25"/>
                <a:gd name="T17" fmla="*/ 13 h 27"/>
                <a:gd name="T18" fmla="*/ 13 w 25"/>
                <a:gd name="T19" fmla="*/ 0 h 27"/>
                <a:gd name="T20" fmla="*/ 20 w 25"/>
                <a:gd name="T21" fmla="*/ 10 h 27"/>
                <a:gd name="T22" fmla="*/ 13 w 25"/>
                <a:gd name="T23" fmla="*/ 4 h 27"/>
                <a:gd name="T24" fmla="*/ 6 w 25"/>
                <a:gd name="T25" fmla="*/ 10 h 27"/>
                <a:gd name="T26" fmla="*/ 20 w 25"/>
                <a:gd name="T27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7">
                  <a:moveTo>
                    <a:pt x="13" y="0"/>
                  </a:moveTo>
                  <a:cubicBezTo>
                    <a:pt x="21" y="0"/>
                    <a:pt x="25" y="5"/>
                    <a:pt x="25" y="12"/>
                  </a:cubicBezTo>
                  <a:cubicBezTo>
                    <a:pt x="25" y="13"/>
                    <a:pt x="25" y="14"/>
                    <a:pt x="2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20"/>
                    <a:pt x="10" y="23"/>
                    <a:pt x="14" y="23"/>
                  </a:cubicBezTo>
                  <a:cubicBezTo>
                    <a:pt x="19" y="23"/>
                    <a:pt x="22" y="20"/>
                    <a:pt x="22" y="2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0" y="27"/>
                    <a:pt x="14" y="27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5"/>
                    <a:pt x="6" y="0"/>
                    <a:pt x="13" y="0"/>
                  </a:cubicBezTo>
                  <a:close/>
                  <a:moveTo>
                    <a:pt x="20" y="10"/>
                  </a:moveTo>
                  <a:cubicBezTo>
                    <a:pt x="19" y="6"/>
                    <a:pt x="17" y="4"/>
                    <a:pt x="13" y="4"/>
                  </a:cubicBezTo>
                  <a:cubicBezTo>
                    <a:pt x="9" y="4"/>
                    <a:pt x="6" y="6"/>
                    <a:pt x="6" y="1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23">
              <a:extLst>
                <a:ext uri="{FF2B5EF4-FFF2-40B4-BE49-F238E27FC236}">
                  <a16:creationId xmlns:a16="http://schemas.microsoft.com/office/drawing/2014/main" id="{83354271-C109-42D5-B3BF-450F0F321C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0" y="2201"/>
              <a:ext cx="50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4 h 27"/>
                <a:gd name="T6" fmla="*/ 5 w 24"/>
                <a:gd name="T7" fmla="*/ 6 h 27"/>
                <a:gd name="T8" fmla="*/ 5 w 24"/>
                <a:gd name="T9" fmla="*/ 6 h 27"/>
                <a:gd name="T10" fmla="*/ 15 w 24"/>
                <a:gd name="T11" fmla="*/ 0 h 27"/>
                <a:gd name="T12" fmla="*/ 24 w 24"/>
                <a:gd name="T13" fmla="*/ 1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11 h 27"/>
                <a:gd name="T20" fmla="*/ 14 w 24"/>
                <a:gd name="T21" fmla="*/ 4 h 27"/>
                <a:gd name="T22" fmla="*/ 5 w 24"/>
                <a:gd name="T23" fmla="*/ 11 h 27"/>
                <a:gd name="T24" fmla="*/ 5 w 24"/>
                <a:gd name="T25" fmla="*/ 14 h 27"/>
                <a:gd name="T26" fmla="*/ 5 w 24"/>
                <a:gd name="T27" fmla="*/ 27 h 27"/>
                <a:gd name="T28" fmla="*/ 0 w 24"/>
                <a:gd name="T29" fmla="*/ 27 h 27"/>
                <a:gd name="T30" fmla="*/ 0 w 24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3"/>
                    <a:pt x="9" y="0"/>
                    <a:pt x="15" y="0"/>
                  </a:cubicBezTo>
                  <a:cubicBezTo>
                    <a:pt x="21" y="0"/>
                    <a:pt x="24" y="3"/>
                    <a:pt x="24" y="1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7"/>
                    <a:pt x="18" y="4"/>
                    <a:pt x="14" y="4"/>
                  </a:cubicBezTo>
                  <a:cubicBezTo>
                    <a:pt x="10" y="4"/>
                    <a:pt x="7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24">
              <a:extLst>
                <a:ext uri="{FF2B5EF4-FFF2-40B4-BE49-F238E27FC236}">
                  <a16:creationId xmlns:a16="http://schemas.microsoft.com/office/drawing/2014/main" id="{954F6929-B4A7-49A5-9CEC-B80FA2F50F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64" y="2201"/>
              <a:ext cx="46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6 h 27"/>
                <a:gd name="T10" fmla="*/ 2 w 22"/>
                <a:gd name="T11" fmla="*/ 3 h 27"/>
                <a:gd name="T12" fmla="*/ 11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6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6"/>
                    <a:pt x="4" y="6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5" y="0"/>
                    <a:pt x="11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4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7" y="23"/>
                    <a:pt x="10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25">
              <a:extLst>
                <a:ext uri="{FF2B5EF4-FFF2-40B4-BE49-F238E27FC236}">
                  <a16:creationId xmlns:a16="http://schemas.microsoft.com/office/drawing/2014/main" id="{113146E4-506F-4F30-B13B-C67D7F06B9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5" y="2180"/>
              <a:ext cx="52" cy="78"/>
            </a:xfrm>
            <a:custGeom>
              <a:avLst/>
              <a:gdLst>
                <a:gd name="T0" fmla="*/ 12 w 25"/>
                <a:gd name="T1" fmla="*/ 10 h 37"/>
                <a:gd name="T2" fmla="*/ 20 w 25"/>
                <a:gd name="T3" fmla="*/ 14 h 37"/>
                <a:gd name="T4" fmla="*/ 20 w 25"/>
                <a:gd name="T5" fmla="*/ 14 h 37"/>
                <a:gd name="T6" fmla="*/ 20 w 25"/>
                <a:gd name="T7" fmla="*/ 12 h 37"/>
                <a:gd name="T8" fmla="*/ 20 w 25"/>
                <a:gd name="T9" fmla="*/ 0 h 37"/>
                <a:gd name="T10" fmla="*/ 25 w 25"/>
                <a:gd name="T11" fmla="*/ 0 h 37"/>
                <a:gd name="T12" fmla="*/ 25 w 25"/>
                <a:gd name="T13" fmla="*/ 37 h 37"/>
                <a:gd name="T14" fmla="*/ 20 w 25"/>
                <a:gd name="T15" fmla="*/ 37 h 37"/>
                <a:gd name="T16" fmla="*/ 20 w 25"/>
                <a:gd name="T17" fmla="*/ 34 h 37"/>
                <a:gd name="T18" fmla="*/ 20 w 25"/>
                <a:gd name="T19" fmla="*/ 32 h 37"/>
                <a:gd name="T20" fmla="*/ 20 w 25"/>
                <a:gd name="T21" fmla="*/ 32 h 37"/>
                <a:gd name="T22" fmla="*/ 11 w 25"/>
                <a:gd name="T23" fmla="*/ 37 h 37"/>
                <a:gd name="T24" fmla="*/ 0 w 25"/>
                <a:gd name="T25" fmla="*/ 23 h 37"/>
                <a:gd name="T26" fmla="*/ 12 w 25"/>
                <a:gd name="T27" fmla="*/ 10 h 37"/>
                <a:gd name="T28" fmla="*/ 12 w 25"/>
                <a:gd name="T29" fmla="*/ 33 h 37"/>
                <a:gd name="T30" fmla="*/ 20 w 25"/>
                <a:gd name="T31" fmla="*/ 23 h 37"/>
                <a:gd name="T32" fmla="*/ 13 w 25"/>
                <a:gd name="T33" fmla="*/ 14 h 37"/>
                <a:gd name="T34" fmla="*/ 5 w 25"/>
                <a:gd name="T35" fmla="*/ 23 h 37"/>
                <a:gd name="T36" fmla="*/ 12 w 25"/>
                <a:gd name="T37" fmla="*/ 3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" h="37">
                  <a:moveTo>
                    <a:pt x="12" y="10"/>
                  </a:moveTo>
                  <a:cubicBezTo>
                    <a:pt x="18" y="10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3"/>
                    <a:pt x="20" y="1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0" y="33"/>
                    <a:pt x="20" y="32"/>
                    <a:pt x="20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32"/>
                    <a:pt x="18" y="37"/>
                    <a:pt x="11" y="37"/>
                  </a:cubicBezTo>
                  <a:cubicBezTo>
                    <a:pt x="4" y="37"/>
                    <a:pt x="0" y="32"/>
                    <a:pt x="0" y="23"/>
                  </a:cubicBezTo>
                  <a:cubicBezTo>
                    <a:pt x="0" y="15"/>
                    <a:pt x="5" y="10"/>
                    <a:pt x="12" y="10"/>
                  </a:cubicBezTo>
                  <a:close/>
                  <a:moveTo>
                    <a:pt x="12" y="33"/>
                  </a:moveTo>
                  <a:cubicBezTo>
                    <a:pt x="16" y="33"/>
                    <a:pt x="20" y="30"/>
                    <a:pt x="20" y="23"/>
                  </a:cubicBezTo>
                  <a:cubicBezTo>
                    <a:pt x="20" y="19"/>
                    <a:pt x="18" y="14"/>
                    <a:pt x="13" y="14"/>
                  </a:cubicBezTo>
                  <a:cubicBezTo>
                    <a:pt x="8" y="14"/>
                    <a:pt x="5" y="17"/>
                    <a:pt x="5" y="23"/>
                  </a:cubicBezTo>
                  <a:cubicBezTo>
                    <a:pt x="5" y="29"/>
                    <a:pt x="8" y="33"/>
                    <a:pt x="12" y="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26">
              <a:extLst>
                <a:ext uri="{FF2B5EF4-FFF2-40B4-BE49-F238E27FC236}">
                  <a16:creationId xmlns:a16="http://schemas.microsoft.com/office/drawing/2014/main" id="{00D8E3DF-EAC3-4EAF-98DF-605114F601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8" y="2201"/>
              <a:ext cx="54" cy="57"/>
            </a:xfrm>
            <a:custGeom>
              <a:avLst/>
              <a:gdLst>
                <a:gd name="T0" fmla="*/ 0 w 26"/>
                <a:gd name="T1" fmla="*/ 0 h 27"/>
                <a:gd name="T2" fmla="*/ 6 w 26"/>
                <a:gd name="T3" fmla="*/ 0 h 27"/>
                <a:gd name="T4" fmla="*/ 12 w 26"/>
                <a:gd name="T5" fmla="*/ 18 h 27"/>
                <a:gd name="T6" fmla="*/ 13 w 26"/>
                <a:gd name="T7" fmla="*/ 22 h 27"/>
                <a:gd name="T8" fmla="*/ 13 w 26"/>
                <a:gd name="T9" fmla="*/ 22 h 27"/>
                <a:gd name="T10" fmla="*/ 14 w 26"/>
                <a:gd name="T11" fmla="*/ 18 h 27"/>
                <a:gd name="T12" fmla="*/ 20 w 26"/>
                <a:gd name="T13" fmla="*/ 0 h 27"/>
                <a:gd name="T14" fmla="*/ 26 w 26"/>
                <a:gd name="T15" fmla="*/ 0 h 27"/>
                <a:gd name="T16" fmla="*/ 16 w 26"/>
                <a:gd name="T17" fmla="*/ 27 h 27"/>
                <a:gd name="T18" fmla="*/ 10 w 26"/>
                <a:gd name="T19" fmla="*/ 27 h 27"/>
                <a:gd name="T20" fmla="*/ 0 w 26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7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20"/>
                    <a:pt x="13" y="22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4" y="20"/>
                    <a:pt x="14" y="1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0" y="27"/>
                    <a:pt x="10" y="27"/>
                    <a:pt x="1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27">
              <a:extLst>
                <a:ext uri="{FF2B5EF4-FFF2-40B4-BE49-F238E27FC236}">
                  <a16:creationId xmlns:a16="http://schemas.microsoft.com/office/drawing/2014/main" id="{487FA20B-16DD-4CD3-821C-26BDB0BDBA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3" y="2180"/>
              <a:ext cx="10" cy="78"/>
            </a:xfrm>
            <a:custGeom>
              <a:avLst/>
              <a:gdLst>
                <a:gd name="T0" fmla="*/ 0 w 10"/>
                <a:gd name="T1" fmla="*/ 0 h 78"/>
                <a:gd name="T2" fmla="*/ 10 w 10"/>
                <a:gd name="T3" fmla="*/ 0 h 78"/>
                <a:gd name="T4" fmla="*/ 10 w 10"/>
                <a:gd name="T5" fmla="*/ 11 h 78"/>
                <a:gd name="T6" fmla="*/ 0 w 10"/>
                <a:gd name="T7" fmla="*/ 11 h 78"/>
                <a:gd name="T8" fmla="*/ 0 w 10"/>
                <a:gd name="T9" fmla="*/ 0 h 78"/>
                <a:gd name="T10" fmla="*/ 0 w 10"/>
                <a:gd name="T11" fmla="*/ 21 h 78"/>
                <a:gd name="T12" fmla="*/ 10 w 10"/>
                <a:gd name="T13" fmla="*/ 21 h 78"/>
                <a:gd name="T14" fmla="*/ 10 w 10"/>
                <a:gd name="T15" fmla="*/ 78 h 78"/>
                <a:gd name="T16" fmla="*/ 0 w 10"/>
                <a:gd name="T17" fmla="*/ 78 h 78"/>
                <a:gd name="T18" fmla="*/ 0 w 10"/>
                <a:gd name="T19" fmla="*/ 2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78">
                  <a:moveTo>
                    <a:pt x="0" y="0"/>
                  </a:moveTo>
                  <a:lnTo>
                    <a:pt x="10" y="0"/>
                  </a:lnTo>
                  <a:lnTo>
                    <a:pt x="10" y="11"/>
                  </a:ln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0" y="21"/>
                  </a:moveTo>
                  <a:lnTo>
                    <a:pt x="10" y="21"/>
                  </a:lnTo>
                  <a:lnTo>
                    <a:pt x="10" y="78"/>
                  </a:lnTo>
                  <a:lnTo>
                    <a:pt x="0" y="78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28">
              <a:extLst>
                <a:ext uri="{FF2B5EF4-FFF2-40B4-BE49-F238E27FC236}">
                  <a16:creationId xmlns:a16="http://schemas.microsoft.com/office/drawing/2014/main" id="{AEF209DE-1BE9-4203-85A4-6D1C0821B6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8" y="2201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4 w 20"/>
                <a:gd name="T5" fmla="*/ 20 h 27"/>
                <a:gd name="T6" fmla="*/ 1 w 20"/>
                <a:gd name="T7" fmla="*/ 7 h 27"/>
                <a:gd name="T8" fmla="*/ 10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0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2" y="23"/>
                    <a:pt x="14" y="22"/>
                    <a:pt x="14" y="20"/>
                  </a:cubicBezTo>
                  <a:cubicBezTo>
                    <a:pt x="14" y="15"/>
                    <a:pt x="1" y="16"/>
                    <a:pt x="1" y="7"/>
                  </a:cubicBezTo>
                  <a:cubicBezTo>
                    <a:pt x="1" y="2"/>
                    <a:pt x="5" y="0"/>
                    <a:pt x="10" y="0"/>
                  </a:cubicBezTo>
                  <a:cubicBezTo>
                    <a:pt x="16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0" y="4"/>
                  </a:cubicBezTo>
                  <a:cubicBezTo>
                    <a:pt x="8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29">
              <a:extLst>
                <a:ext uri="{FF2B5EF4-FFF2-40B4-BE49-F238E27FC236}">
                  <a16:creationId xmlns:a16="http://schemas.microsoft.com/office/drawing/2014/main" id="{8541403D-E8A3-4393-81E2-9F33292555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30" y="2201"/>
              <a:ext cx="51" cy="57"/>
            </a:xfrm>
            <a:custGeom>
              <a:avLst/>
              <a:gdLst>
                <a:gd name="T0" fmla="*/ 13 w 24"/>
                <a:gd name="T1" fmla="*/ 0 h 27"/>
                <a:gd name="T2" fmla="*/ 24 w 24"/>
                <a:gd name="T3" fmla="*/ 12 h 27"/>
                <a:gd name="T4" fmla="*/ 24 w 24"/>
                <a:gd name="T5" fmla="*/ 14 h 27"/>
                <a:gd name="T6" fmla="*/ 5 w 24"/>
                <a:gd name="T7" fmla="*/ 14 h 27"/>
                <a:gd name="T8" fmla="*/ 14 w 24"/>
                <a:gd name="T9" fmla="*/ 23 h 27"/>
                <a:gd name="T10" fmla="*/ 22 w 24"/>
                <a:gd name="T11" fmla="*/ 20 h 27"/>
                <a:gd name="T12" fmla="*/ 24 w 24"/>
                <a:gd name="T13" fmla="*/ 23 h 27"/>
                <a:gd name="T14" fmla="*/ 14 w 24"/>
                <a:gd name="T15" fmla="*/ 27 h 27"/>
                <a:gd name="T16" fmla="*/ 0 w 24"/>
                <a:gd name="T17" fmla="*/ 13 h 27"/>
                <a:gd name="T18" fmla="*/ 13 w 24"/>
                <a:gd name="T19" fmla="*/ 0 h 27"/>
                <a:gd name="T20" fmla="*/ 19 w 24"/>
                <a:gd name="T21" fmla="*/ 10 h 27"/>
                <a:gd name="T22" fmla="*/ 13 w 24"/>
                <a:gd name="T23" fmla="*/ 4 h 27"/>
                <a:gd name="T24" fmla="*/ 5 w 24"/>
                <a:gd name="T25" fmla="*/ 10 h 27"/>
                <a:gd name="T26" fmla="*/ 19 w 24"/>
                <a:gd name="T27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27">
                  <a:moveTo>
                    <a:pt x="13" y="0"/>
                  </a:moveTo>
                  <a:cubicBezTo>
                    <a:pt x="20" y="0"/>
                    <a:pt x="24" y="5"/>
                    <a:pt x="24" y="12"/>
                  </a:cubicBezTo>
                  <a:cubicBezTo>
                    <a:pt x="24" y="13"/>
                    <a:pt x="24" y="14"/>
                    <a:pt x="24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20"/>
                    <a:pt x="9" y="23"/>
                    <a:pt x="14" y="23"/>
                  </a:cubicBezTo>
                  <a:cubicBezTo>
                    <a:pt x="19" y="23"/>
                    <a:pt x="22" y="20"/>
                    <a:pt x="22" y="2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0" y="27"/>
                    <a:pt x="14" y="27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5"/>
                    <a:pt x="6" y="0"/>
                    <a:pt x="13" y="0"/>
                  </a:cubicBezTo>
                  <a:close/>
                  <a:moveTo>
                    <a:pt x="19" y="10"/>
                  </a:moveTo>
                  <a:cubicBezTo>
                    <a:pt x="19" y="6"/>
                    <a:pt x="16" y="4"/>
                    <a:pt x="13" y="4"/>
                  </a:cubicBezTo>
                  <a:cubicBezTo>
                    <a:pt x="9" y="4"/>
                    <a:pt x="6" y="6"/>
                    <a:pt x="5" y="1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30">
              <a:extLst>
                <a:ext uri="{FF2B5EF4-FFF2-40B4-BE49-F238E27FC236}">
                  <a16:creationId xmlns:a16="http://schemas.microsoft.com/office/drawing/2014/main" id="{65E3A721-2377-427D-A8B3-E440E868D1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5" y="2201"/>
              <a:ext cx="50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16 h 27"/>
                <a:gd name="T6" fmla="*/ 10 w 24"/>
                <a:gd name="T7" fmla="*/ 23 h 27"/>
                <a:gd name="T8" fmla="*/ 19 w 24"/>
                <a:gd name="T9" fmla="*/ 13 h 27"/>
                <a:gd name="T10" fmla="*/ 19 w 24"/>
                <a:gd name="T11" fmla="*/ 0 h 27"/>
                <a:gd name="T12" fmla="*/ 24 w 24"/>
                <a:gd name="T13" fmla="*/ 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23 h 27"/>
                <a:gd name="T20" fmla="*/ 19 w 24"/>
                <a:gd name="T21" fmla="*/ 21 h 27"/>
                <a:gd name="T22" fmla="*/ 19 w 24"/>
                <a:gd name="T23" fmla="*/ 21 h 27"/>
                <a:gd name="T24" fmla="*/ 9 w 24"/>
                <a:gd name="T25" fmla="*/ 27 h 27"/>
                <a:gd name="T26" fmla="*/ 0 w 24"/>
                <a:gd name="T27" fmla="*/ 17 h 27"/>
                <a:gd name="T28" fmla="*/ 0 w 24"/>
                <a:gd name="T2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0"/>
                    <a:pt x="6" y="23"/>
                    <a:pt x="10" y="23"/>
                  </a:cubicBezTo>
                  <a:cubicBezTo>
                    <a:pt x="16" y="23"/>
                    <a:pt x="19" y="18"/>
                    <a:pt x="19" y="13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2"/>
                    <a:pt x="19" y="21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4"/>
                    <a:pt x="14" y="27"/>
                    <a:pt x="9" y="27"/>
                  </a:cubicBezTo>
                  <a:cubicBezTo>
                    <a:pt x="3" y="27"/>
                    <a:pt x="0" y="24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31">
              <a:extLst>
                <a:ext uri="{FF2B5EF4-FFF2-40B4-BE49-F238E27FC236}">
                  <a16:creationId xmlns:a16="http://schemas.microsoft.com/office/drawing/2014/main" id="{1316745B-4A0E-4868-A83A-A0C2D78DB1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4" y="2201"/>
              <a:ext cx="30" cy="57"/>
            </a:xfrm>
            <a:custGeom>
              <a:avLst/>
              <a:gdLst>
                <a:gd name="T0" fmla="*/ 0 w 14"/>
                <a:gd name="T1" fmla="*/ 0 h 27"/>
                <a:gd name="T2" fmla="*/ 5 w 14"/>
                <a:gd name="T3" fmla="*/ 0 h 27"/>
                <a:gd name="T4" fmla="*/ 5 w 14"/>
                <a:gd name="T5" fmla="*/ 5 h 27"/>
                <a:gd name="T6" fmla="*/ 5 w 14"/>
                <a:gd name="T7" fmla="*/ 7 h 27"/>
                <a:gd name="T8" fmla="*/ 5 w 14"/>
                <a:gd name="T9" fmla="*/ 7 h 27"/>
                <a:gd name="T10" fmla="*/ 13 w 14"/>
                <a:gd name="T11" fmla="*/ 0 h 27"/>
                <a:gd name="T12" fmla="*/ 14 w 14"/>
                <a:gd name="T13" fmla="*/ 0 h 27"/>
                <a:gd name="T14" fmla="*/ 14 w 14"/>
                <a:gd name="T15" fmla="*/ 5 h 27"/>
                <a:gd name="T16" fmla="*/ 13 w 14"/>
                <a:gd name="T17" fmla="*/ 5 h 27"/>
                <a:gd name="T18" fmla="*/ 6 w 14"/>
                <a:gd name="T19" fmla="*/ 11 h 27"/>
                <a:gd name="T20" fmla="*/ 5 w 14"/>
                <a:gd name="T21" fmla="*/ 16 h 27"/>
                <a:gd name="T22" fmla="*/ 5 w 14"/>
                <a:gd name="T23" fmla="*/ 27 h 27"/>
                <a:gd name="T24" fmla="*/ 0 w 14"/>
                <a:gd name="T25" fmla="*/ 27 h 27"/>
                <a:gd name="T26" fmla="*/ 0 w 14"/>
                <a:gd name="T2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3"/>
                    <a:pt x="9" y="0"/>
                    <a:pt x="1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3" y="5"/>
                  </a:cubicBezTo>
                  <a:cubicBezTo>
                    <a:pt x="10" y="5"/>
                    <a:pt x="7" y="7"/>
                    <a:pt x="6" y="11"/>
                  </a:cubicBezTo>
                  <a:cubicBezTo>
                    <a:pt x="5" y="13"/>
                    <a:pt x="5" y="14"/>
                    <a:pt x="5" y="16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32">
              <a:extLst>
                <a:ext uri="{FF2B5EF4-FFF2-40B4-BE49-F238E27FC236}">
                  <a16:creationId xmlns:a16="http://schemas.microsoft.com/office/drawing/2014/main" id="{D2615A69-118E-4EC3-9901-31B64A280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" y="2201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5 w 20"/>
                <a:gd name="T5" fmla="*/ 20 h 27"/>
                <a:gd name="T6" fmla="*/ 1 w 20"/>
                <a:gd name="T7" fmla="*/ 7 h 27"/>
                <a:gd name="T8" fmla="*/ 11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1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3" y="23"/>
                    <a:pt x="15" y="22"/>
                    <a:pt x="15" y="20"/>
                  </a:cubicBezTo>
                  <a:cubicBezTo>
                    <a:pt x="15" y="15"/>
                    <a:pt x="1" y="16"/>
                    <a:pt x="1" y="7"/>
                  </a:cubicBezTo>
                  <a:cubicBezTo>
                    <a:pt x="1" y="2"/>
                    <a:pt x="5" y="0"/>
                    <a:pt x="11" y="0"/>
                  </a:cubicBezTo>
                  <a:cubicBezTo>
                    <a:pt x="17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1" y="4"/>
                  </a:cubicBezTo>
                  <a:cubicBezTo>
                    <a:pt x="8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7" name="Rechthoek 96">
            <a:extLst>
              <a:ext uri="{FF2B5EF4-FFF2-40B4-BE49-F238E27FC236}">
                <a16:creationId xmlns:a16="http://schemas.microsoft.com/office/drawing/2014/main" id="{5AA4DE77-A48B-4FF1-979C-F0865A04AE1E}"/>
              </a:ext>
            </a:extLst>
          </p:cNvPr>
          <p:cNvSpPr/>
          <p:nvPr userDrawn="1"/>
        </p:nvSpPr>
        <p:spPr>
          <a:xfrm>
            <a:off x="9797143" y="5537200"/>
            <a:ext cx="2394857" cy="132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382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accel="50000" decel="50000" fill="hold" grpId="0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1315 -0.420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51" y="-2104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28000" y="28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1354 -0.4222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77" y="-21111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29000" y="29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7" grpId="0" animBg="1"/>
      <p:bldP spid="67" grpId="1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(lee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14-2-2024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5" name="Tekstvak 4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0" i="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Calibri" panose="020F0502020204030204" pitchFamily="34" charset="0"/>
              </a:rPr>
              <a:t>CUSTOM (LEEG)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Plaats hier uw titel</a:t>
            </a:r>
          </a:p>
        </p:txBody>
      </p:sp>
    </p:spTree>
    <p:extLst>
      <p:ext uri="{BB962C8B-B14F-4D97-AF65-F5344CB8AC3E}">
        <p14:creationId xmlns:p14="http://schemas.microsoft.com/office/powerpoint/2010/main" val="344576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nl-NL" dirty="0"/>
              <a:t>Plaats hier uw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 sz="1600"/>
            </a:lvl7pPr>
          </a:lstStyle>
          <a:p>
            <a:pPr lvl="0"/>
            <a:r>
              <a:rPr lang="nl-NL" dirty="0"/>
              <a:t>Klik hier om uw tekst </a:t>
            </a:r>
            <a:r>
              <a:rPr lang="nl-NL" dirty="0" err="1"/>
              <a:t>to</a:t>
            </a:r>
            <a:r>
              <a:rPr lang="nl-NL" dirty="0"/>
              <a:t> te voegen, voor meer informatie kijkt u naar de instructies naast de slide.</a:t>
            </a:r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Platte 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Nummering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/>
              <a:t>Source</a:t>
            </a:r>
          </a:p>
          <a:p>
            <a:pPr lvl="6"/>
            <a:r>
              <a:rPr lang="nl-NL" dirty="0"/>
              <a:t>Introductie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14-2-2024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100% TEKST</a:t>
            </a:r>
          </a:p>
        </p:txBody>
      </p:sp>
    </p:spTree>
    <p:extLst>
      <p:ext uri="{BB962C8B-B14F-4D97-AF65-F5344CB8AC3E}">
        <p14:creationId xmlns:p14="http://schemas.microsoft.com/office/powerpoint/2010/main" val="394261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tekst twee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nl-NL" dirty="0"/>
              <a:t>Plaats hier uw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horz" lIns="0" tIns="0" rIns="0" bIns="0" numCol="2" spcCol="18000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nl-NL" dirty="0"/>
              <a:t>Klik hier om uw tekst </a:t>
            </a:r>
            <a:r>
              <a:rPr lang="nl-NL" dirty="0" err="1"/>
              <a:t>to</a:t>
            </a:r>
            <a:r>
              <a:rPr lang="nl-NL" dirty="0"/>
              <a:t> te voegen, voor meer informatie kijkt u naar de instructies naast de slide.</a:t>
            </a:r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Platte 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Nummering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/>
              <a:t>Source</a:t>
            </a:r>
          </a:p>
          <a:p>
            <a:pPr lvl="6"/>
            <a:r>
              <a:rPr lang="nl-NL" dirty="0"/>
              <a:t>Introductie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9A0D5-BA7A-4A8F-AC4E-D8498B5FCE42}" type="datetimeFigureOut">
              <a:rPr lang="nl-NL" smtClean="0"/>
              <a:t>14-2-2024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i="0" kern="1200" spc="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100% TEKST (TWEE KOLOMMEN)</a:t>
            </a:r>
          </a:p>
        </p:txBody>
      </p:sp>
    </p:spTree>
    <p:extLst>
      <p:ext uri="{BB962C8B-B14F-4D97-AF65-F5344CB8AC3E}">
        <p14:creationId xmlns:p14="http://schemas.microsoft.com/office/powerpoint/2010/main" val="327282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98500" y="741500"/>
            <a:ext cx="10775070" cy="4904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l-NL" dirty="0"/>
              <a:t>Plaats hier uw titel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98500" y="1591900"/>
            <a:ext cx="10773500" cy="45461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 hier om uw tekst toe te voegen, voor meer informatie kijkt u naar de instructies naast de slide.</a:t>
            </a:r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Platte 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Nummering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/>
              <a:t>Bron</a:t>
            </a:r>
          </a:p>
          <a:p>
            <a:pPr lvl="6"/>
            <a:r>
              <a:rPr lang="nl-NL" dirty="0"/>
              <a:t>Introductie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0" y="70675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BC9A0D5-BA7A-4A8F-AC4E-D8498B5FCE42}" type="datetimeFigureOut">
              <a:rPr lang="nl-NL" smtClean="0"/>
              <a:pPr/>
              <a:t>14-2-2024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959100" y="7067550"/>
            <a:ext cx="6273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9448800" y="70675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fld id="{B502C9A5-716F-45E6-800B-D4D02CE26F90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3" name="Tekstvak 12"/>
          <p:cNvSpPr txBox="1"/>
          <p:nvPr userDrawn="1"/>
        </p:nvSpPr>
        <p:spPr>
          <a:xfrm>
            <a:off x="0" y="-912789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0" dirty="0">
                <a:solidFill>
                  <a:schemeClr val="bg2"/>
                </a:solidFill>
                <a:latin typeface="+mj-lt"/>
                <a:cs typeface="Calibri" panose="020F0502020204030204" pitchFamily="34" charset="0"/>
              </a:rPr>
              <a:t>ALFA ACCOUNTANTS</a:t>
            </a:r>
          </a:p>
        </p:txBody>
      </p:sp>
      <p:grpSp>
        <p:nvGrpSpPr>
          <p:cNvPr id="88" name="Group 4"/>
          <p:cNvGrpSpPr>
            <a:grpSpLocks noChangeAspect="1"/>
          </p:cNvGrpSpPr>
          <p:nvPr userDrawn="1"/>
        </p:nvGrpSpPr>
        <p:grpSpPr bwMode="auto">
          <a:xfrm>
            <a:off x="11329926" y="6138000"/>
            <a:ext cx="862074" cy="720000"/>
            <a:chOff x="3483" y="1861"/>
            <a:chExt cx="716" cy="598"/>
          </a:xfrm>
        </p:grpSpPr>
        <p:sp>
          <p:nvSpPr>
            <p:cNvPr id="89" name="Freeform 5"/>
            <p:cNvSpPr>
              <a:spLocks/>
            </p:cNvSpPr>
            <p:nvPr/>
          </p:nvSpPr>
          <p:spPr bwMode="auto">
            <a:xfrm>
              <a:off x="3603" y="1861"/>
              <a:ext cx="596" cy="598"/>
            </a:xfrm>
            <a:custGeom>
              <a:avLst/>
              <a:gdLst>
                <a:gd name="T0" fmla="*/ 0 w 596"/>
                <a:gd name="T1" fmla="*/ 598 h 598"/>
                <a:gd name="T2" fmla="*/ 596 w 596"/>
                <a:gd name="T3" fmla="*/ 598 h 598"/>
                <a:gd name="T4" fmla="*/ 596 w 596"/>
                <a:gd name="T5" fmla="*/ 0 h 598"/>
                <a:gd name="T6" fmla="*/ 0 w 596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598">
                  <a:moveTo>
                    <a:pt x="0" y="598"/>
                  </a:moveTo>
                  <a:lnTo>
                    <a:pt x="596" y="598"/>
                  </a:lnTo>
                  <a:lnTo>
                    <a:pt x="596" y="0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6"/>
            <p:cNvSpPr>
              <a:spLocks/>
            </p:cNvSpPr>
            <p:nvPr/>
          </p:nvSpPr>
          <p:spPr bwMode="auto">
            <a:xfrm>
              <a:off x="3483" y="1861"/>
              <a:ext cx="716" cy="598"/>
            </a:xfrm>
            <a:custGeom>
              <a:avLst/>
              <a:gdLst>
                <a:gd name="T0" fmla="*/ 716 w 716"/>
                <a:gd name="T1" fmla="*/ 0 h 598"/>
                <a:gd name="T2" fmla="*/ 0 w 716"/>
                <a:gd name="T3" fmla="*/ 359 h 598"/>
                <a:gd name="T4" fmla="*/ 120 w 716"/>
                <a:gd name="T5" fmla="*/ 598 h 598"/>
                <a:gd name="T6" fmla="*/ 716 w 71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6" h="598">
                  <a:moveTo>
                    <a:pt x="716" y="0"/>
                  </a:moveTo>
                  <a:lnTo>
                    <a:pt x="0" y="359"/>
                  </a:lnTo>
                  <a:lnTo>
                    <a:pt x="120" y="598"/>
                  </a:lnTo>
                  <a:lnTo>
                    <a:pt x="7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5" name="Group 4">
            <a:extLst>
              <a:ext uri="{FF2B5EF4-FFF2-40B4-BE49-F238E27FC236}">
                <a16:creationId xmlns:a16="http://schemas.microsoft.com/office/drawing/2014/main" id="{9EAA97A4-B74B-4BB9-A3CC-FBCCB8686B3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404828" y="288325"/>
            <a:ext cx="1459324" cy="487249"/>
            <a:chOff x="2636" y="1758"/>
            <a:chExt cx="2408" cy="804"/>
          </a:xfrm>
        </p:grpSpPr>
        <p:sp>
          <p:nvSpPr>
            <p:cNvPr id="116" name="Freeform 5">
              <a:extLst>
                <a:ext uri="{FF2B5EF4-FFF2-40B4-BE49-F238E27FC236}">
                  <a16:creationId xmlns:a16="http://schemas.microsoft.com/office/drawing/2014/main" id="{5B37C277-0F4D-429E-96E7-74FC87EDB0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36" y="2045"/>
              <a:ext cx="195" cy="232"/>
            </a:xfrm>
            <a:custGeom>
              <a:avLst/>
              <a:gdLst>
                <a:gd name="T0" fmla="*/ 37 w 93"/>
                <a:gd name="T1" fmla="*/ 97 h 110"/>
                <a:gd name="T2" fmla="*/ 17 w 93"/>
                <a:gd name="T3" fmla="*/ 90 h 110"/>
                <a:gd name="T4" fmla="*/ 13 w 93"/>
                <a:gd name="T5" fmla="*/ 75 h 110"/>
                <a:gd name="T6" fmla="*/ 60 w 93"/>
                <a:gd name="T7" fmla="*/ 55 h 110"/>
                <a:gd name="T8" fmla="*/ 70 w 93"/>
                <a:gd name="T9" fmla="*/ 55 h 110"/>
                <a:gd name="T10" fmla="*/ 37 w 93"/>
                <a:gd name="T11" fmla="*/ 97 h 110"/>
                <a:gd name="T12" fmla="*/ 82 w 93"/>
                <a:gd name="T13" fmla="*/ 39 h 110"/>
                <a:gd name="T14" fmla="*/ 73 w 93"/>
                <a:gd name="T15" fmla="*/ 9 h 110"/>
                <a:gd name="T16" fmla="*/ 47 w 93"/>
                <a:gd name="T17" fmla="*/ 0 h 110"/>
                <a:gd name="T18" fmla="*/ 8 w 93"/>
                <a:gd name="T19" fmla="*/ 14 h 110"/>
                <a:gd name="T20" fmla="*/ 15 w 93"/>
                <a:gd name="T21" fmla="*/ 24 h 110"/>
                <a:gd name="T22" fmla="*/ 46 w 93"/>
                <a:gd name="T23" fmla="*/ 12 h 110"/>
                <a:gd name="T24" fmla="*/ 64 w 93"/>
                <a:gd name="T25" fmla="*/ 18 h 110"/>
                <a:gd name="T26" fmla="*/ 70 w 93"/>
                <a:gd name="T27" fmla="*/ 39 h 110"/>
                <a:gd name="T28" fmla="*/ 70 w 93"/>
                <a:gd name="T29" fmla="*/ 42 h 110"/>
                <a:gd name="T30" fmla="*/ 60 w 93"/>
                <a:gd name="T31" fmla="*/ 42 h 110"/>
                <a:gd name="T32" fmla="*/ 1 w 93"/>
                <a:gd name="T33" fmla="*/ 73 h 110"/>
                <a:gd name="T34" fmla="*/ 8 w 93"/>
                <a:gd name="T35" fmla="*/ 99 h 110"/>
                <a:gd name="T36" fmla="*/ 36 w 93"/>
                <a:gd name="T37" fmla="*/ 110 h 110"/>
                <a:gd name="T38" fmla="*/ 69 w 93"/>
                <a:gd name="T39" fmla="*/ 89 h 110"/>
                <a:gd name="T40" fmla="*/ 69 w 93"/>
                <a:gd name="T41" fmla="*/ 108 h 110"/>
                <a:gd name="T42" fmla="*/ 93 w 93"/>
                <a:gd name="T43" fmla="*/ 108 h 110"/>
                <a:gd name="T44" fmla="*/ 93 w 93"/>
                <a:gd name="T45" fmla="*/ 96 h 110"/>
                <a:gd name="T46" fmla="*/ 81 w 93"/>
                <a:gd name="T47" fmla="*/ 96 h 110"/>
                <a:gd name="T48" fmla="*/ 82 w 93"/>
                <a:gd name="T49" fmla="*/ 3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3" h="110">
                  <a:moveTo>
                    <a:pt x="37" y="97"/>
                  </a:moveTo>
                  <a:cubicBezTo>
                    <a:pt x="28" y="97"/>
                    <a:pt x="21" y="95"/>
                    <a:pt x="17" y="90"/>
                  </a:cubicBezTo>
                  <a:cubicBezTo>
                    <a:pt x="14" y="87"/>
                    <a:pt x="12" y="81"/>
                    <a:pt x="13" y="75"/>
                  </a:cubicBezTo>
                  <a:cubicBezTo>
                    <a:pt x="15" y="61"/>
                    <a:pt x="30" y="55"/>
                    <a:pt x="60" y="55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69" y="83"/>
                    <a:pt x="50" y="97"/>
                    <a:pt x="37" y="97"/>
                  </a:cubicBezTo>
                  <a:moveTo>
                    <a:pt x="82" y="39"/>
                  </a:moveTo>
                  <a:cubicBezTo>
                    <a:pt x="82" y="26"/>
                    <a:pt x="79" y="16"/>
                    <a:pt x="73" y="9"/>
                  </a:cubicBezTo>
                  <a:cubicBezTo>
                    <a:pt x="65" y="1"/>
                    <a:pt x="54" y="0"/>
                    <a:pt x="47" y="0"/>
                  </a:cubicBezTo>
                  <a:cubicBezTo>
                    <a:pt x="31" y="0"/>
                    <a:pt x="16" y="8"/>
                    <a:pt x="8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22" y="19"/>
                    <a:pt x="33" y="12"/>
                    <a:pt x="46" y="12"/>
                  </a:cubicBezTo>
                  <a:cubicBezTo>
                    <a:pt x="54" y="12"/>
                    <a:pt x="60" y="14"/>
                    <a:pt x="64" y="18"/>
                  </a:cubicBezTo>
                  <a:cubicBezTo>
                    <a:pt x="68" y="22"/>
                    <a:pt x="70" y="29"/>
                    <a:pt x="70" y="39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37" y="42"/>
                    <a:pt x="5" y="46"/>
                    <a:pt x="1" y="73"/>
                  </a:cubicBezTo>
                  <a:cubicBezTo>
                    <a:pt x="0" y="83"/>
                    <a:pt x="2" y="92"/>
                    <a:pt x="8" y="99"/>
                  </a:cubicBezTo>
                  <a:cubicBezTo>
                    <a:pt x="14" y="106"/>
                    <a:pt x="24" y="110"/>
                    <a:pt x="36" y="110"/>
                  </a:cubicBezTo>
                  <a:cubicBezTo>
                    <a:pt x="50" y="110"/>
                    <a:pt x="63" y="101"/>
                    <a:pt x="69" y="89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93" y="108"/>
                    <a:pt x="93" y="108"/>
                    <a:pt x="93" y="108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81" y="96"/>
                    <a:pt x="81" y="96"/>
                    <a:pt x="81" y="96"/>
                  </a:cubicBezTo>
                  <a:lnTo>
                    <a:pt x="82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6">
              <a:extLst>
                <a:ext uri="{FF2B5EF4-FFF2-40B4-BE49-F238E27FC236}">
                  <a16:creationId xmlns:a16="http://schemas.microsoft.com/office/drawing/2014/main" id="{08907EEE-8B91-49C4-B14C-FFBFA9D82B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82" y="2045"/>
              <a:ext cx="197" cy="232"/>
            </a:xfrm>
            <a:custGeom>
              <a:avLst/>
              <a:gdLst>
                <a:gd name="T0" fmla="*/ 37 w 94"/>
                <a:gd name="T1" fmla="*/ 97 h 110"/>
                <a:gd name="T2" fmla="*/ 18 w 94"/>
                <a:gd name="T3" fmla="*/ 90 h 110"/>
                <a:gd name="T4" fmla="*/ 14 w 94"/>
                <a:gd name="T5" fmla="*/ 75 h 110"/>
                <a:gd name="T6" fmla="*/ 61 w 94"/>
                <a:gd name="T7" fmla="*/ 55 h 110"/>
                <a:gd name="T8" fmla="*/ 70 w 94"/>
                <a:gd name="T9" fmla="*/ 55 h 110"/>
                <a:gd name="T10" fmla="*/ 37 w 94"/>
                <a:gd name="T11" fmla="*/ 97 h 110"/>
                <a:gd name="T12" fmla="*/ 83 w 94"/>
                <a:gd name="T13" fmla="*/ 39 h 110"/>
                <a:gd name="T14" fmla="*/ 73 w 94"/>
                <a:gd name="T15" fmla="*/ 9 h 110"/>
                <a:gd name="T16" fmla="*/ 47 w 94"/>
                <a:gd name="T17" fmla="*/ 0 h 110"/>
                <a:gd name="T18" fmla="*/ 9 w 94"/>
                <a:gd name="T19" fmla="*/ 14 h 110"/>
                <a:gd name="T20" fmla="*/ 15 w 94"/>
                <a:gd name="T21" fmla="*/ 24 h 110"/>
                <a:gd name="T22" fmla="*/ 47 w 94"/>
                <a:gd name="T23" fmla="*/ 12 h 110"/>
                <a:gd name="T24" fmla="*/ 64 w 94"/>
                <a:gd name="T25" fmla="*/ 18 h 110"/>
                <a:gd name="T26" fmla="*/ 70 w 94"/>
                <a:gd name="T27" fmla="*/ 39 h 110"/>
                <a:gd name="T28" fmla="*/ 70 w 94"/>
                <a:gd name="T29" fmla="*/ 42 h 110"/>
                <a:gd name="T30" fmla="*/ 61 w 94"/>
                <a:gd name="T31" fmla="*/ 42 h 110"/>
                <a:gd name="T32" fmla="*/ 2 w 94"/>
                <a:gd name="T33" fmla="*/ 73 h 110"/>
                <a:gd name="T34" fmla="*/ 8 w 94"/>
                <a:gd name="T35" fmla="*/ 99 h 110"/>
                <a:gd name="T36" fmla="*/ 37 w 94"/>
                <a:gd name="T37" fmla="*/ 110 h 110"/>
                <a:gd name="T38" fmla="*/ 69 w 94"/>
                <a:gd name="T39" fmla="*/ 89 h 110"/>
                <a:gd name="T40" fmla="*/ 69 w 94"/>
                <a:gd name="T41" fmla="*/ 108 h 110"/>
                <a:gd name="T42" fmla="*/ 94 w 94"/>
                <a:gd name="T43" fmla="*/ 108 h 110"/>
                <a:gd name="T44" fmla="*/ 94 w 94"/>
                <a:gd name="T45" fmla="*/ 96 h 110"/>
                <a:gd name="T46" fmla="*/ 82 w 94"/>
                <a:gd name="T47" fmla="*/ 96 h 110"/>
                <a:gd name="T48" fmla="*/ 83 w 94"/>
                <a:gd name="T49" fmla="*/ 3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4" h="110">
                  <a:moveTo>
                    <a:pt x="37" y="97"/>
                  </a:moveTo>
                  <a:cubicBezTo>
                    <a:pt x="28" y="97"/>
                    <a:pt x="21" y="95"/>
                    <a:pt x="18" y="90"/>
                  </a:cubicBezTo>
                  <a:cubicBezTo>
                    <a:pt x="14" y="87"/>
                    <a:pt x="13" y="81"/>
                    <a:pt x="14" y="75"/>
                  </a:cubicBezTo>
                  <a:cubicBezTo>
                    <a:pt x="16" y="61"/>
                    <a:pt x="30" y="55"/>
                    <a:pt x="61" y="55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69" y="83"/>
                    <a:pt x="51" y="97"/>
                    <a:pt x="37" y="97"/>
                  </a:cubicBezTo>
                  <a:moveTo>
                    <a:pt x="83" y="39"/>
                  </a:moveTo>
                  <a:cubicBezTo>
                    <a:pt x="83" y="26"/>
                    <a:pt x="80" y="16"/>
                    <a:pt x="73" y="9"/>
                  </a:cubicBezTo>
                  <a:cubicBezTo>
                    <a:pt x="65" y="1"/>
                    <a:pt x="55" y="0"/>
                    <a:pt x="47" y="0"/>
                  </a:cubicBezTo>
                  <a:cubicBezTo>
                    <a:pt x="31" y="0"/>
                    <a:pt x="16" y="8"/>
                    <a:pt x="9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22" y="19"/>
                    <a:pt x="34" y="12"/>
                    <a:pt x="47" y="12"/>
                  </a:cubicBezTo>
                  <a:cubicBezTo>
                    <a:pt x="55" y="12"/>
                    <a:pt x="60" y="14"/>
                    <a:pt x="64" y="18"/>
                  </a:cubicBezTo>
                  <a:cubicBezTo>
                    <a:pt x="69" y="22"/>
                    <a:pt x="71" y="29"/>
                    <a:pt x="70" y="39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37" y="42"/>
                    <a:pt x="6" y="46"/>
                    <a:pt x="2" y="73"/>
                  </a:cubicBezTo>
                  <a:cubicBezTo>
                    <a:pt x="0" y="83"/>
                    <a:pt x="3" y="92"/>
                    <a:pt x="8" y="99"/>
                  </a:cubicBezTo>
                  <a:cubicBezTo>
                    <a:pt x="14" y="106"/>
                    <a:pt x="25" y="110"/>
                    <a:pt x="37" y="110"/>
                  </a:cubicBezTo>
                  <a:cubicBezTo>
                    <a:pt x="50" y="110"/>
                    <a:pt x="64" y="101"/>
                    <a:pt x="69" y="89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94" y="108"/>
                    <a:pt x="94" y="108"/>
                    <a:pt x="94" y="108"/>
                  </a:cubicBezTo>
                  <a:cubicBezTo>
                    <a:pt x="94" y="96"/>
                    <a:pt x="94" y="96"/>
                    <a:pt x="94" y="96"/>
                  </a:cubicBezTo>
                  <a:cubicBezTo>
                    <a:pt x="82" y="96"/>
                    <a:pt x="82" y="96"/>
                    <a:pt x="82" y="96"/>
                  </a:cubicBezTo>
                  <a:lnTo>
                    <a:pt x="83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7">
              <a:extLst>
                <a:ext uri="{FF2B5EF4-FFF2-40B4-BE49-F238E27FC236}">
                  <a16:creationId xmlns:a16="http://schemas.microsoft.com/office/drawing/2014/main" id="{E359BD34-84BA-4E73-B366-266D928388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3" y="1961"/>
              <a:ext cx="186" cy="400"/>
            </a:xfrm>
            <a:custGeom>
              <a:avLst/>
              <a:gdLst>
                <a:gd name="T0" fmla="*/ 58 w 89"/>
                <a:gd name="T1" fmla="*/ 27 h 190"/>
                <a:gd name="T2" fmla="*/ 73 w 89"/>
                <a:gd name="T3" fmla="*/ 12 h 190"/>
                <a:gd name="T4" fmla="*/ 85 w 89"/>
                <a:gd name="T5" fmla="*/ 15 h 190"/>
                <a:gd name="T6" fmla="*/ 89 w 89"/>
                <a:gd name="T7" fmla="*/ 4 h 190"/>
                <a:gd name="T8" fmla="*/ 74 w 89"/>
                <a:gd name="T9" fmla="*/ 0 h 190"/>
                <a:gd name="T10" fmla="*/ 46 w 89"/>
                <a:gd name="T11" fmla="*/ 27 h 190"/>
                <a:gd name="T12" fmla="*/ 44 w 89"/>
                <a:gd name="T13" fmla="*/ 41 h 190"/>
                <a:gd name="T14" fmla="*/ 30 w 89"/>
                <a:gd name="T15" fmla="*/ 41 h 190"/>
                <a:gd name="T16" fmla="*/ 28 w 89"/>
                <a:gd name="T17" fmla="*/ 53 h 190"/>
                <a:gd name="T18" fmla="*/ 43 w 89"/>
                <a:gd name="T19" fmla="*/ 53 h 190"/>
                <a:gd name="T20" fmla="*/ 32 w 89"/>
                <a:gd name="T21" fmla="*/ 163 h 190"/>
                <a:gd name="T22" fmla="*/ 17 w 89"/>
                <a:gd name="T23" fmla="*/ 177 h 190"/>
                <a:gd name="T24" fmla="*/ 5 w 89"/>
                <a:gd name="T25" fmla="*/ 174 h 190"/>
                <a:gd name="T26" fmla="*/ 0 w 89"/>
                <a:gd name="T27" fmla="*/ 185 h 190"/>
                <a:gd name="T28" fmla="*/ 16 w 89"/>
                <a:gd name="T29" fmla="*/ 190 h 190"/>
                <a:gd name="T30" fmla="*/ 44 w 89"/>
                <a:gd name="T31" fmla="*/ 163 h 190"/>
                <a:gd name="T32" fmla="*/ 55 w 89"/>
                <a:gd name="T33" fmla="*/ 53 h 190"/>
                <a:gd name="T34" fmla="*/ 77 w 89"/>
                <a:gd name="T35" fmla="*/ 53 h 190"/>
                <a:gd name="T36" fmla="*/ 79 w 89"/>
                <a:gd name="T37" fmla="*/ 41 h 190"/>
                <a:gd name="T38" fmla="*/ 57 w 89"/>
                <a:gd name="T39" fmla="*/ 41 h 190"/>
                <a:gd name="T40" fmla="*/ 58 w 89"/>
                <a:gd name="T41" fmla="*/ 27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9" h="190">
                  <a:moveTo>
                    <a:pt x="58" y="27"/>
                  </a:moveTo>
                  <a:cubicBezTo>
                    <a:pt x="59" y="17"/>
                    <a:pt x="64" y="12"/>
                    <a:pt x="73" y="12"/>
                  </a:cubicBezTo>
                  <a:cubicBezTo>
                    <a:pt x="78" y="12"/>
                    <a:pt x="85" y="15"/>
                    <a:pt x="85" y="15"/>
                  </a:cubicBezTo>
                  <a:cubicBezTo>
                    <a:pt x="89" y="4"/>
                    <a:pt x="89" y="4"/>
                    <a:pt x="89" y="4"/>
                  </a:cubicBezTo>
                  <a:cubicBezTo>
                    <a:pt x="89" y="4"/>
                    <a:pt x="82" y="0"/>
                    <a:pt x="74" y="0"/>
                  </a:cubicBezTo>
                  <a:cubicBezTo>
                    <a:pt x="59" y="0"/>
                    <a:pt x="48" y="10"/>
                    <a:pt x="46" y="27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32" y="163"/>
                    <a:pt x="32" y="163"/>
                    <a:pt x="32" y="163"/>
                  </a:cubicBezTo>
                  <a:cubicBezTo>
                    <a:pt x="31" y="172"/>
                    <a:pt x="25" y="177"/>
                    <a:pt x="17" y="177"/>
                  </a:cubicBezTo>
                  <a:cubicBezTo>
                    <a:pt x="12" y="177"/>
                    <a:pt x="5" y="174"/>
                    <a:pt x="5" y="174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85"/>
                    <a:pt x="9" y="190"/>
                    <a:pt x="16" y="190"/>
                  </a:cubicBezTo>
                  <a:cubicBezTo>
                    <a:pt x="31" y="190"/>
                    <a:pt x="42" y="179"/>
                    <a:pt x="44" y="163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77" y="53"/>
                    <a:pt x="77" y="53"/>
                    <a:pt x="77" y="53"/>
                  </a:cubicBezTo>
                  <a:cubicBezTo>
                    <a:pt x="79" y="41"/>
                    <a:pt x="79" y="41"/>
                    <a:pt x="79" y="41"/>
                  </a:cubicBezTo>
                  <a:cubicBezTo>
                    <a:pt x="57" y="41"/>
                    <a:pt x="57" y="41"/>
                    <a:pt x="57" y="41"/>
                  </a:cubicBezTo>
                  <a:lnTo>
                    <a:pt x="58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8">
              <a:extLst>
                <a:ext uri="{FF2B5EF4-FFF2-40B4-BE49-F238E27FC236}">
                  <a16:creationId xmlns:a16="http://schemas.microsoft.com/office/drawing/2014/main" id="{644B7006-6413-4FB4-B147-536E1B7E9B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8" y="1963"/>
              <a:ext cx="100" cy="314"/>
            </a:xfrm>
            <a:custGeom>
              <a:avLst/>
              <a:gdLst>
                <a:gd name="T0" fmla="*/ 48 w 48"/>
                <a:gd name="T1" fmla="*/ 145 h 149"/>
                <a:gd name="T2" fmla="*/ 45 w 48"/>
                <a:gd name="T3" fmla="*/ 133 h 149"/>
                <a:gd name="T4" fmla="*/ 33 w 48"/>
                <a:gd name="T5" fmla="*/ 136 h 149"/>
                <a:gd name="T6" fmla="*/ 28 w 48"/>
                <a:gd name="T7" fmla="*/ 135 h 149"/>
                <a:gd name="T8" fmla="*/ 25 w 48"/>
                <a:gd name="T9" fmla="*/ 127 h 149"/>
                <a:gd name="T10" fmla="*/ 28 w 48"/>
                <a:gd name="T11" fmla="*/ 0 h 149"/>
                <a:gd name="T12" fmla="*/ 0 w 48"/>
                <a:gd name="T13" fmla="*/ 0 h 149"/>
                <a:gd name="T14" fmla="*/ 0 w 48"/>
                <a:gd name="T15" fmla="*/ 12 h 149"/>
                <a:gd name="T16" fmla="*/ 15 w 48"/>
                <a:gd name="T17" fmla="*/ 12 h 149"/>
                <a:gd name="T18" fmla="*/ 13 w 48"/>
                <a:gd name="T19" fmla="*/ 127 h 149"/>
                <a:gd name="T20" fmla="*/ 19 w 48"/>
                <a:gd name="T21" fmla="*/ 143 h 149"/>
                <a:gd name="T22" fmla="*/ 33 w 48"/>
                <a:gd name="T23" fmla="*/ 149 h 149"/>
                <a:gd name="T24" fmla="*/ 48 w 48"/>
                <a:gd name="T25" fmla="*/ 14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" h="149">
                  <a:moveTo>
                    <a:pt x="48" y="145"/>
                  </a:moveTo>
                  <a:cubicBezTo>
                    <a:pt x="45" y="133"/>
                    <a:pt x="45" y="133"/>
                    <a:pt x="45" y="133"/>
                  </a:cubicBezTo>
                  <a:cubicBezTo>
                    <a:pt x="45" y="133"/>
                    <a:pt x="37" y="136"/>
                    <a:pt x="33" y="136"/>
                  </a:cubicBezTo>
                  <a:cubicBezTo>
                    <a:pt x="32" y="136"/>
                    <a:pt x="29" y="136"/>
                    <a:pt x="28" y="135"/>
                  </a:cubicBezTo>
                  <a:cubicBezTo>
                    <a:pt x="26" y="133"/>
                    <a:pt x="25" y="130"/>
                    <a:pt x="25" y="127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3" y="127"/>
                    <a:pt x="13" y="127"/>
                    <a:pt x="13" y="127"/>
                  </a:cubicBezTo>
                  <a:cubicBezTo>
                    <a:pt x="13" y="134"/>
                    <a:pt x="15" y="139"/>
                    <a:pt x="19" y="143"/>
                  </a:cubicBezTo>
                  <a:cubicBezTo>
                    <a:pt x="22" y="147"/>
                    <a:pt x="27" y="149"/>
                    <a:pt x="33" y="149"/>
                  </a:cubicBezTo>
                  <a:cubicBezTo>
                    <a:pt x="41" y="149"/>
                    <a:pt x="48" y="145"/>
                    <a:pt x="48" y="145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9">
              <a:extLst>
                <a:ext uri="{FF2B5EF4-FFF2-40B4-BE49-F238E27FC236}">
                  <a16:creationId xmlns:a16="http://schemas.microsoft.com/office/drawing/2014/main" id="{8126AA05-D2AA-44D3-ADD9-4C9AC0B27D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8" y="1758"/>
              <a:ext cx="383" cy="804"/>
            </a:xfrm>
            <a:custGeom>
              <a:avLst/>
              <a:gdLst>
                <a:gd name="T0" fmla="*/ 183 w 183"/>
                <a:gd name="T1" fmla="*/ 191 h 381"/>
                <a:gd name="T2" fmla="*/ 0 w 183"/>
                <a:gd name="T3" fmla="*/ 0 h 381"/>
                <a:gd name="T4" fmla="*/ 6 w 183"/>
                <a:gd name="T5" fmla="*/ 3 h 381"/>
                <a:gd name="T6" fmla="*/ 11 w 183"/>
                <a:gd name="T7" fmla="*/ 6 h 381"/>
                <a:gd name="T8" fmla="*/ 16 w 183"/>
                <a:gd name="T9" fmla="*/ 11 h 381"/>
                <a:gd name="T10" fmla="*/ 15 w 183"/>
                <a:gd name="T11" fmla="*/ 21 h 381"/>
                <a:gd name="T12" fmla="*/ 19 w 183"/>
                <a:gd name="T13" fmla="*/ 31 h 381"/>
                <a:gd name="T14" fmla="*/ 12 w 183"/>
                <a:gd name="T15" fmla="*/ 54 h 381"/>
                <a:gd name="T16" fmla="*/ 3 w 183"/>
                <a:gd name="T17" fmla="*/ 58 h 381"/>
                <a:gd name="T18" fmla="*/ 3 w 183"/>
                <a:gd name="T19" fmla="*/ 67 h 381"/>
                <a:gd name="T20" fmla="*/ 35 w 183"/>
                <a:gd name="T21" fmla="*/ 78 h 381"/>
                <a:gd name="T22" fmla="*/ 49 w 183"/>
                <a:gd name="T23" fmla="*/ 149 h 381"/>
                <a:gd name="T24" fmla="*/ 39 w 183"/>
                <a:gd name="T25" fmla="*/ 205 h 381"/>
                <a:gd name="T26" fmla="*/ 28 w 183"/>
                <a:gd name="T27" fmla="*/ 211 h 381"/>
                <a:gd name="T28" fmla="*/ 27 w 183"/>
                <a:gd name="T29" fmla="*/ 218 h 381"/>
                <a:gd name="T30" fmla="*/ 14 w 183"/>
                <a:gd name="T31" fmla="*/ 286 h 381"/>
                <a:gd name="T32" fmla="*/ 10 w 183"/>
                <a:gd name="T33" fmla="*/ 374 h 381"/>
                <a:gd name="T34" fmla="*/ 10 w 183"/>
                <a:gd name="T35" fmla="*/ 381 h 381"/>
                <a:gd name="T36" fmla="*/ 183 w 183"/>
                <a:gd name="T37" fmla="*/ 19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3" h="381">
                  <a:moveTo>
                    <a:pt x="183" y="191"/>
                  </a:moveTo>
                  <a:cubicBezTo>
                    <a:pt x="183" y="88"/>
                    <a:pt x="102" y="4"/>
                    <a:pt x="0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5" y="78"/>
                    <a:pt x="35" y="78"/>
                    <a:pt x="35" y="78"/>
                  </a:cubicBezTo>
                  <a:cubicBezTo>
                    <a:pt x="49" y="149"/>
                    <a:pt x="49" y="149"/>
                    <a:pt x="49" y="149"/>
                  </a:cubicBezTo>
                  <a:cubicBezTo>
                    <a:pt x="39" y="205"/>
                    <a:pt x="39" y="205"/>
                    <a:pt x="39" y="205"/>
                  </a:cubicBezTo>
                  <a:cubicBezTo>
                    <a:pt x="28" y="211"/>
                    <a:pt x="28" y="211"/>
                    <a:pt x="28" y="211"/>
                  </a:cubicBezTo>
                  <a:cubicBezTo>
                    <a:pt x="27" y="218"/>
                    <a:pt x="27" y="218"/>
                    <a:pt x="27" y="218"/>
                  </a:cubicBezTo>
                  <a:cubicBezTo>
                    <a:pt x="14" y="286"/>
                    <a:pt x="14" y="286"/>
                    <a:pt x="14" y="286"/>
                  </a:cubicBezTo>
                  <a:cubicBezTo>
                    <a:pt x="10" y="374"/>
                    <a:pt x="10" y="374"/>
                    <a:pt x="10" y="374"/>
                  </a:cubicBezTo>
                  <a:cubicBezTo>
                    <a:pt x="10" y="381"/>
                    <a:pt x="10" y="381"/>
                    <a:pt x="10" y="381"/>
                  </a:cubicBezTo>
                  <a:cubicBezTo>
                    <a:pt x="107" y="372"/>
                    <a:pt x="183" y="291"/>
                    <a:pt x="183" y="191"/>
                  </a:cubicBezTo>
                </a:path>
              </a:pathLst>
            </a:custGeom>
            <a:solidFill>
              <a:srgbClr val="FAB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0">
              <a:extLst>
                <a:ext uri="{FF2B5EF4-FFF2-40B4-BE49-F238E27FC236}">
                  <a16:creationId xmlns:a16="http://schemas.microsoft.com/office/drawing/2014/main" id="{1C1C019E-2F62-4C81-8564-37825B81F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1" y="1758"/>
              <a:ext cx="383" cy="804"/>
            </a:xfrm>
            <a:custGeom>
              <a:avLst/>
              <a:gdLst>
                <a:gd name="T0" fmla="*/ 183 w 183"/>
                <a:gd name="T1" fmla="*/ 0 h 381"/>
                <a:gd name="T2" fmla="*/ 0 w 183"/>
                <a:gd name="T3" fmla="*/ 191 h 381"/>
                <a:gd name="T4" fmla="*/ 173 w 183"/>
                <a:gd name="T5" fmla="*/ 381 h 381"/>
                <a:gd name="T6" fmla="*/ 173 w 183"/>
                <a:gd name="T7" fmla="*/ 374 h 381"/>
                <a:gd name="T8" fmla="*/ 169 w 183"/>
                <a:gd name="T9" fmla="*/ 286 h 381"/>
                <a:gd name="T10" fmla="*/ 155 w 183"/>
                <a:gd name="T11" fmla="*/ 211 h 381"/>
                <a:gd name="T12" fmla="*/ 144 w 183"/>
                <a:gd name="T13" fmla="*/ 205 h 381"/>
                <a:gd name="T14" fmla="*/ 134 w 183"/>
                <a:gd name="T15" fmla="*/ 149 h 381"/>
                <a:gd name="T16" fmla="*/ 134 w 183"/>
                <a:gd name="T17" fmla="*/ 148 h 381"/>
                <a:gd name="T18" fmla="*/ 148 w 183"/>
                <a:gd name="T19" fmla="*/ 78 h 381"/>
                <a:gd name="T20" fmla="*/ 180 w 183"/>
                <a:gd name="T21" fmla="*/ 67 h 381"/>
                <a:gd name="T22" fmla="*/ 180 w 183"/>
                <a:gd name="T23" fmla="*/ 58 h 381"/>
                <a:gd name="T24" fmla="*/ 171 w 183"/>
                <a:gd name="T25" fmla="*/ 54 h 381"/>
                <a:gd name="T26" fmla="*/ 164 w 183"/>
                <a:gd name="T27" fmla="*/ 31 h 381"/>
                <a:gd name="T28" fmla="*/ 167 w 183"/>
                <a:gd name="T29" fmla="*/ 21 h 381"/>
                <a:gd name="T30" fmla="*/ 167 w 183"/>
                <a:gd name="T31" fmla="*/ 11 h 381"/>
                <a:gd name="T32" fmla="*/ 172 w 183"/>
                <a:gd name="T33" fmla="*/ 6 h 381"/>
                <a:gd name="T34" fmla="*/ 177 w 183"/>
                <a:gd name="T35" fmla="*/ 3 h 381"/>
                <a:gd name="T36" fmla="*/ 183 w 183"/>
                <a:gd name="T37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3" h="381">
                  <a:moveTo>
                    <a:pt x="183" y="0"/>
                  </a:moveTo>
                  <a:cubicBezTo>
                    <a:pt x="81" y="4"/>
                    <a:pt x="0" y="88"/>
                    <a:pt x="0" y="191"/>
                  </a:cubicBezTo>
                  <a:cubicBezTo>
                    <a:pt x="0" y="291"/>
                    <a:pt x="76" y="372"/>
                    <a:pt x="173" y="381"/>
                  </a:cubicBezTo>
                  <a:cubicBezTo>
                    <a:pt x="173" y="374"/>
                    <a:pt x="173" y="374"/>
                    <a:pt x="173" y="374"/>
                  </a:cubicBezTo>
                  <a:cubicBezTo>
                    <a:pt x="169" y="286"/>
                    <a:pt x="169" y="286"/>
                    <a:pt x="169" y="286"/>
                  </a:cubicBezTo>
                  <a:cubicBezTo>
                    <a:pt x="155" y="211"/>
                    <a:pt x="155" y="211"/>
                    <a:pt x="155" y="211"/>
                  </a:cubicBezTo>
                  <a:cubicBezTo>
                    <a:pt x="144" y="205"/>
                    <a:pt x="144" y="205"/>
                    <a:pt x="144" y="205"/>
                  </a:cubicBezTo>
                  <a:cubicBezTo>
                    <a:pt x="134" y="149"/>
                    <a:pt x="134" y="149"/>
                    <a:pt x="134" y="149"/>
                  </a:cubicBezTo>
                  <a:cubicBezTo>
                    <a:pt x="134" y="148"/>
                    <a:pt x="134" y="148"/>
                    <a:pt x="134" y="148"/>
                  </a:cubicBezTo>
                  <a:cubicBezTo>
                    <a:pt x="148" y="78"/>
                    <a:pt x="148" y="78"/>
                    <a:pt x="148" y="78"/>
                  </a:cubicBezTo>
                  <a:cubicBezTo>
                    <a:pt x="180" y="67"/>
                    <a:pt x="180" y="67"/>
                    <a:pt x="180" y="67"/>
                  </a:cubicBezTo>
                  <a:cubicBezTo>
                    <a:pt x="180" y="58"/>
                    <a:pt x="180" y="58"/>
                    <a:pt x="180" y="58"/>
                  </a:cubicBezTo>
                  <a:cubicBezTo>
                    <a:pt x="171" y="54"/>
                    <a:pt x="171" y="54"/>
                    <a:pt x="171" y="54"/>
                  </a:cubicBezTo>
                  <a:cubicBezTo>
                    <a:pt x="164" y="31"/>
                    <a:pt x="164" y="31"/>
                    <a:pt x="164" y="31"/>
                  </a:cubicBezTo>
                  <a:cubicBezTo>
                    <a:pt x="167" y="21"/>
                    <a:pt x="167" y="21"/>
                    <a:pt x="167" y="21"/>
                  </a:cubicBezTo>
                  <a:cubicBezTo>
                    <a:pt x="167" y="11"/>
                    <a:pt x="167" y="11"/>
                    <a:pt x="167" y="11"/>
                  </a:cubicBezTo>
                  <a:cubicBezTo>
                    <a:pt x="172" y="6"/>
                    <a:pt x="172" y="6"/>
                    <a:pt x="172" y="6"/>
                  </a:cubicBezTo>
                  <a:cubicBezTo>
                    <a:pt x="177" y="3"/>
                    <a:pt x="177" y="3"/>
                    <a:pt x="177" y="3"/>
                  </a:cubicBezTo>
                  <a:lnTo>
                    <a:pt x="183" y="0"/>
                  </a:lnTo>
                  <a:close/>
                </a:path>
              </a:pathLst>
            </a:custGeom>
            <a:solidFill>
              <a:srgbClr val="B7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1">
              <a:extLst>
                <a:ext uri="{FF2B5EF4-FFF2-40B4-BE49-F238E27FC236}">
                  <a16:creationId xmlns:a16="http://schemas.microsoft.com/office/drawing/2014/main" id="{5140EF41-CE3B-4305-A5A6-7D0A5FAC5C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03" y="2062"/>
              <a:ext cx="46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7 h 27"/>
                <a:gd name="T10" fmla="*/ 2 w 22"/>
                <a:gd name="T11" fmla="*/ 3 h 27"/>
                <a:gd name="T12" fmla="*/ 12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6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7"/>
                    <a:pt x="4" y="7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5" y="0"/>
                    <a:pt x="12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5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7" y="23"/>
                    <a:pt x="10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2">
              <a:extLst>
                <a:ext uri="{FF2B5EF4-FFF2-40B4-BE49-F238E27FC236}">
                  <a16:creationId xmlns:a16="http://schemas.microsoft.com/office/drawing/2014/main" id="{5926E08B-E783-4783-B268-DF96243ABD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3" y="2062"/>
              <a:ext cx="51" cy="57"/>
            </a:xfrm>
            <a:custGeom>
              <a:avLst/>
              <a:gdLst>
                <a:gd name="T0" fmla="*/ 14 w 24"/>
                <a:gd name="T1" fmla="*/ 0 h 27"/>
                <a:gd name="T2" fmla="*/ 24 w 24"/>
                <a:gd name="T3" fmla="*/ 4 h 27"/>
                <a:gd name="T4" fmla="*/ 21 w 24"/>
                <a:gd name="T5" fmla="*/ 7 h 27"/>
                <a:gd name="T6" fmla="*/ 14 w 24"/>
                <a:gd name="T7" fmla="*/ 4 h 27"/>
                <a:gd name="T8" fmla="*/ 5 w 24"/>
                <a:gd name="T9" fmla="*/ 13 h 27"/>
                <a:gd name="T10" fmla="*/ 14 w 24"/>
                <a:gd name="T11" fmla="*/ 23 h 27"/>
                <a:gd name="T12" fmla="*/ 22 w 24"/>
                <a:gd name="T13" fmla="*/ 19 h 27"/>
                <a:gd name="T14" fmla="*/ 24 w 24"/>
                <a:gd name="T15" fmla="*/ 23 h 27"/>
                <a:gd name="T16" fmla="*/ 14 w 24"/>
                <a:gd name="T17" fmla="*/ 27 h 27"/>
                <a:gd name="T18" fmla="*/ 0 w 24"/>
                <a:gd name="T19" fmla="*/ 14 h 27"/>
                <a:gd name="T20" fmla="*/ 14 w 24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27">
                  <a:moveTo>
                    <a:pt x="14" y="0"/>
                  </a:moveTo>
                  <a:cubicBezTo>
                    <a:pt x="20" y="0"/>
                    <a:pt x="24" y="4"/>
                    <a:pt x="24" y="4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19" y="4"/>
                    <a:pt x="14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4" y="23"/>
                  </a:cubicBezTo>
                  <a:cubicBezTo>
                    <a:pt x="19" y="23"/>
                    <a:pt x="22" y="19"/>
                    <a:pt x="22" y="19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1" y="27"/>
                    <a:pt x="14" y="27"/>
                  </a:cubicBezTo>
                  <a:cubicBezTo>
                    <a:pt x="6" y="27"/>
                    <a:pt x="0" y="21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3">
              <a:extLst>
                <a:ext uri="{FF2B5EF4-FFF2-40B4-BE49-F238E27FC236}">
                  <a16:creationId xmlns:a16="http://schemas.microsoft.com/office/drawing/2014/main" id="{CF9594DD-D60F-4B2D-A1DA-6CCF68A3C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4" y="2062"/>
              <a:ext cx="53" cy="57"/>
            </a:xfrm>
            <a:custGeom>
              <a:avLst/>
              <a:gdLst>
                <a:gd name="T0" fmla="*/ 14 w 25"/>
                <a:gd name="T1" fmla="*/ 0 h 27"/>
                <a:gd name="T2" fmla="*/ 24 w 25"/>
                <a:gd name="T3" fmla="*/ 4 h 27"/>
                <a:gd name="T4" fmla="*/ 22 w 25"/>
                <a:gd name="T5" fmla="*/ 7 h 27"/>
                <a:gd name="T6" fmla="*/ 15 w 25"/>
                <a:gd name="T7" fmla="*/ 4 h 27"/>
                <a:gd name="T8" fmla="*/ 5 w 25"/>
                <a:gd name="T9" fmla="*/ 13 h 27"/>
                <a:gd name="T10" fmla="*/ 15 w 25"/>
                <a:gd name="T11" fmla="*/ 23 h 27"/>
                <a:gd name="T12" fmla="*/ 23 w 25"/>
                <a:gd name="T13" fmla="*/ 19 h 27"/>
                <a:gd name="T14" fmla="*/ 25 w 25"/>
                <a:gd name="T15" fmla="*/ 23 h 27"/>
                <a:gd name="T16" fmla="*/ 14 w 25"/>
                <a:gd name="T17" fmla="*/ 27 h 27"/>
                <a:gd name="T18" fmla="*/ 0 w 25"/>
                <a:gd name="T19" fmla="*/ 14 h 27"/>
                <a:gd name="T20" fmla="*/ 14 w 25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7">
                  <a:moveTo>
                    <a:pt x="14" y="0"/>
                  </a:moveTo>
                  <a:cubicBezTo>
                    <a:pt x="21" y="0"/>
                    <a:pt x="24" y="4"/>
                    <a:pt x="24" y="4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7"/>
                    <a:pt x="19" y="4"/>
                    <a:pt x="15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5" y="23"/>
                  </a:cubicBezTo>
                  <a:cubicBezTo>
                    <a:pt x="20" y="23"/>
                    <a:pt x="23" y="19"/>
                    <a:pt x="23" y="19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3"/>
                    <a:pt x="21" y="27"/>
                    <a:pt x="14" y="27"/>
                  </a:cubicBezTo>
                  <a:cubicBezTo>
                    <a:pt x="6" y="27"/>
                    <a:pt x="0" y="21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4">
              <a:extLst>
                <a:ext uri="{FF2B5EF4-FFF2-40B4-BE49-F238E27FC236}">
                  <a16:creationId xmlns:a16="http://schemas.microsoft.com/office/drawing/2014/main" id="{BF595182-CBDF-4D10-BC90-DBD7E3890C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87" y="2062"/>
              <a:ext cx="59" cy="57"/>
            </a:xfrm>
            <a:custGeom>
              <a:avLst/>
              <a:gdLst>
                <a:gd name="T0" fmla="*/ 14 w 28"/>
                <a:gd name="T1" fmla="*/ 0 h 27"/>
                <a:gd name="T2" fmla="*/ 28 w 28"/>
                <a:gd name="T3" fmla="*/ 13 h 27"/>
                <a:gd name="T4" fmla="*/ 14 w 28"/>
                <a:gd name="T5" fmla="*/ 27 h 27"/>
                <a:gd name="T6" fmla="*/ 0 w 28"/>
                <a:gd name="T7" fmla="*/ 13 h 27"/>
                <a:gd name="T8" fmla="*/ 14 w 28"/>
                <a:gd name="T9" fmla="*/ 0 h 27"/>
                <a:gd name="T10" fmla="*/ 14 w 28"/>
                <a:gd name="T11" fmla="*/ 23 h 27"/>
                <a:gd name="T12" fmla="*/ 23 w 28"/>
                <a:gd name="T13" fmla="*/ 13 h 27"/>
                <a:gd name="T14" fmla="*/ 14 w 28"/>
                <a:gd name="T15" fmla="*/ 4 h 27"/>
                <a:gd name="T16" fmla="*/ 5 w 28"/>
                <a:gd name="T17" fmla="*/ 13 h 27"/>
                <a:gd name="T18" fmla="*/ 14 w 28"/>
                <a:gd name="T19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7">
                  <a:moveTo>
                    <a:pt x="14" y="0"/>
                  </a:moveTo>
                  <a:cubicBezTo>
                    <a:pt x="22" y="0"/>
                    <a:pt x="28" y="6"/>
                    <a:pt x="28" y="13"/>
                  </a:cubicBezTo>
                  <a:cubicBezTo>
                    <a:pt x="28" y="22"/>
                    <a:pt x="22" y="27"/>
                    <a:pt x="14" y="27"/>
                  </a:cubicBezTo>
                  <a:cubicBezTo>
                    <a:pt x="6" y="27"/>
                    <a:pt x="0" y="22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lose/>
                  <a:moveTo>
                    <a:pt x="14" y="23"/>
                  </a:moveTo>
                  <a:cubicBezTo>
                    <a:pt x="19" y="23"/>
                    <a:pt x="23" y="19"/>
                    <a:pt x="23" y="13"/>
                  </a:cubicBezTo>
                  <a:cubicBezTo>
                    <a:pt x="23" y="8"/>
                    <a:pt x="19" y="4"/>
                    <a:pt x="14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4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5">
              <a:extLst>
                <a:ext uri="{FF2B5EF4-FFF2-40B4-BE49-F238E27FC236}">
                  <a16:creationId xmlns:a16="http://schemas.microsoft.com/office/drawing/2014/main" id="{987CE1E4-038E-424B-BEAA-07232A7E8E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0" y="2062"/>
              <a:ext cx="51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16 h 27"/>
                <a:gd name="T6" fmla="*/ 10 w 24"/>
                <a:gd name="T7" fmla="*/ 23 h 27"/>
                <a:gd name="T8" fmla="*/ 18 w 24"/>
                <a:gd name="T9" fmla="*/ 13 h 27"/>
                <a:gd name="T10" fmla="*/ 18 w 24"/>
                <a:gd name="T11" fmla="*/ 0 h 27"/>
                <a:gd name="T12" fmla="*/ 24 w 24"/>
                <a:gd name="T13" fmla="*/ 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23 h 27"/>
                <a:gd name="T20" fmla="*/ 19 w 24"/>
                <a:gd name="T21" fmla="*/ 21 h 27"/>
                <a:gd name="T22" fmla="*/ 19 w 24"/>
                <a:gd name="T23" fmla="*/ 21 h 27"/>
                <a:gd name="T24" fmla="*/ 9 w 24"/>
                <a:gd name="T25" fmla="*/ 27 h 27"/>
                <a:gd name="T26" fmla="*/ 0 w 24"/>
                <a:gd name="T27" fmla="*/ 17 h 27"/>
                <a:gd name="T28" fmla="*/ 0 w 24"/>
                <a:gd name="T2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0"/>
                    <a:pt x="6" y="23"/>
                    <a:pt x="10" y="23"/>
                  </a:cubicBezTo>
                  <a:cubicBezTo>
                    <a:pt x="15" y="23"/>
                    <a:pt x="18" y="18"/>
                    <a:pt x="18" y="1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2"/>
                    <a:pt x="19" y="21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4"/>
                    <a:pt x="14" y="27"/>
                    <a:pt x="9" y="27"/>
                  </a:cubicBezTo>
                  <a:cubicBezTo>
                    <a:pt x="3" y="27"/>
                    <a:pt x="0" y="24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6">
              <a:extLst>
                <a:ext uri="{FF2B5EF4-FFF2-40B4-BE49-F238E27FC236}">
                  <a16:creationId xmlns:a16="http://schemas.microsoft.com/office/drawing/2014/main" id="{8DF80BC0-1E8E-469C-B531-16C7B1B132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0" y="2062"/>
              <a:ext cx="48" cy="57"/>
            </a:xfrm>
            <a:custGeom>
              <a:avLst/>
              <a:gdLst>
                <a:gd name="T0" fmla="*/ 0 w 23"/>
                <a:gd name="T1" fmla="*/ 0 h 27"/>
                <a:gd name="T2" fmla="*/ 4 w 23"/>
                <a:gd name="T3" fmla="*/ 0 h 27"/>
                <a:gd name="T4" fmla="*/ 4 w 23"/>
                <a:gd name="T5" fmla="*/ 4 h 27"/>
                <a:gd name="T6" fmla="*/ 4 w 23"/>
                <a:gd name="T7" fmla="*/ 6 h 27"/>
                <a:gd name="T8" fmla="*/ 4 w 23"/>
                <a:gd name="T9" fmla="*/ 6 h 27"/>
                <a:gd name="T10" fmla="*/ 14 w 23"/>
                <a:gd name="T11" fmla="*/ 0 h 27"/>
                <a:gd name="T12" fmla="*/ 23 w 23"/>
                <a:gd name="T13" fmla="*/ 10 h 27"/>
                <a:gd name="T14" fmla="*/ 23 w 23"/>
                <a:gd name="T15" fmla="*/ 27 h 27"/>
                <a:gd name="T16" fmla="*/ 18 w 23"/>
                <a:gd name="T17" fmla="*/ 27 h 27"/>
                <a:gd name="T18" fmla="*/ 18 w 23"/>
                <a:gd name="T19" fmla="*/ 11 h 27"/>
                <a:gd name="T20" fmla="*/ 13 w 23"/>
                <a:gd name="T21" fmla="*/ 4 h 27"/>
                <a:gd name="T22" fmla="*/ 5 w 23"/>
                <a:gd name="T23" fmla="*/ 11 h 27"/>
                <a:gd name="T24" fmla="*/ 5 w 23"/>
                <a:gd name="T25" fmla="*/ 14 h 27"/>
                <a:gd name="T26" fmla="*/ 5 w 23"/>
                <a:gd name="T27" fmla="*/ 27 h 27"/>
                <a:gd name="T28" fmla="*/ 0 w 23"/>
                <a:gd name="T29" fmla="*/ 27 h 27"/>
                <a:gd name="T30" fmla="*/ 0 w 23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27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3"/>
                    <a:pt x="9" y="0"/>
                    <a:pt x="14" y="0"/>
                  </a:cubicBezTo>
                  <a:cubicBezTo>
                    <a:pt x="21" y="0"/>
                    <a:pt x="23" y="3"/>
                    <a:pt x="23" y="10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7"/>
                    <a:pt x="18" y="4"/>
                    <a:pt x="13" y="4"/>
                  </a:cubicBezTo>
                  <a:cubicBezTo>
                    <a:pt x="9" y="4"/>
                    <a:pt x="6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7">
              <a:extLst>
                <a:ext uri="{FF2B5EF4-FFF2-40B4-BE49-F238E27FC236}">
                  <a16:creationId xmlns:a16="http://schemas.microsoft.com/office/drawing/2014/main" id="{4404E15F-4801-4890-9170-CA3B090CBA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2" y="2047"/>
              <a:ext cx="32" cy="72"/>
            </a:xfrm>
            <a:custGeom>
              <a:avLst/>
              <a:gdLst>
                <a:gd name="T0" fmla="*/ 3 w 15"/>
                <a:gd name="T1" fmla="*/ 12 h 34"/>
                <a:gd name="T2" fmla="*/ 0 w 15"/>
                <a:gd name="T3" fmla="*/ 12 h 34"/>
                <a:gd name="T4" fmla="*/ 0 w 15"/>
                <a:gd name="T5" fmla="*/ 8 h 34"/>
                <a:gd name="T6" fmla="*/ 3 w 15"/>
                <a:gd name="T7" fmla="*/ 8 h 34"/>
                <a:gd name="T8" fmla="*/ 3 w 15"/>
                <a:gd name="T9" fmla="*/ 0 h 34"/>
                <a:gd name="T10" fmla="*/ 8 w 15"/>
                <a:gd name="T11" fmla="*/ 0 h 34"/>
                <a:gd name="T12" fmla="*/ 8 w 15"/>
                <a:gd name="T13" fmla="*/ 8 h 34"/>
                <a:gd name="T14" fmla="*/ 15 w 15"/>
                <a:gd name="T15" fmla="*/ 8 h 34"/>
                <a:gd name="T16" fmla="*/ 15 w 15"/>
                <a:gd name="T17" fmla="*/ 12 h 34"/>
                <a:gd name="T18" fmla="*/ 8 w 15"/>
                <a:gd name="T19" fmla="*/ 12 h 34"/>
                <a:gd name="T20" fmla="*/ 8 w 15"/>
                <a:gd name="T21" fmla="*/ 24 h 34"/>
                <a:gd name="T22" fmla="*/ 14 w 15"/>
                <a:gd name="T23" fmla="*/ 29 h 34"/>
                <a:gd name="T24" fmla="*/ 15 w 15"/>
                <a:gd name="T25" fmla="*/ 29 h 34"/>
                <a:gd name="T26" fmla="*/ 15 w 15"/>
                <a:gd name="T27" fmla="*/ 34 h 34"/>
                <a:gd name="T28" fmla="*/ 13 w 15"/>
                <a:gd name="T29" fmla="*/ 34 h 34"/>
                <a:gd name="T30" fmla="*/ 3 w 15"/>
                <a:gd name="T31" fmla="*/ 24 h 34"/>
                <a:gd name="T32" fmla="*/ 3 w 15"/>
                <a:gd name="T33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34">
                  <a:moveTo>
                    <a:pt x="3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9"/>
                    <a:pt x="12" y="29"/>
                    <a:pt x="14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4"/>
                    <a:pt x="14" y="34"/>
                    <a:pt x="13" y="34"/>
                  </a:cubicBezTo>
                  <a:cubicBezTo>
                    <a:pt x="10" y="34"/>
                    <a:pt x="3" y="33"/>
                    <a:pt x="3" y="24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8">
              <a:extLst>
                <a:ext uri="{FF2B5EF4-FFF2-40B4-BE49-F238E27FC236}">
                  <a16:creationId xmlns:a16="http://schemas.microsoft.com/office/drawing/2014/main" id="{081731D7-115B-4A52-9915-CAB4155506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34" y="2062"/>
              <a:ext cx="47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7 h 27"/>
                <a:gd name="T10" fmla="*/ 1 w 22"/>
                <a:gd name="T11" fmla="*/ 3 h 27"/>
                <a:gd name="T12" fmla="*/ 11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5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7"/>
                    <a:pt x="4" y="7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5" y="0"/>
                    <a:pt x="11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5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6" y="23"/>
                    <a:pt x="10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9">
              <a:extLst>
                <a:ext uri="{FF2B5EF4-FFF2-40B4-BE49-F238E27FC236}">
                  <a16:creationId xmlns:a16="http://schemas.microsoft.com/office/drawing/2014/main" id="{84249A8E-6973-4555-8353-AB4EC73D84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7" y="2062"/>
              <a:ext cx="51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4 h 27"/>
                <a:gd name="T6" fmla="*/ 5 w 24"/>
                <a:gd name="T7" fmla="*/ 6 h 27"/>
                <a:gd name="T8" fmla="*/ 5 w 24"/>
                <a:gd name="T9" fmla="*/ 6 h 27"/>
                <a:gd name="T10" fmla="*/ 15 w 24"/>
                <a:gd name="T11" fmla="*/ 0 h 27"/>
                <a:gd name="T12" fmla="*/ 24 w 24"/>
                <a:gd name="T13" fmla="*/ 1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11 h 27"/>
                <a:gd name="T20" fmla="*/ 14 w 24"/>
                <a:gd name="T21" fmla="*/ 4 h 27"/>
                <a:gd name="T22" fmla="*/ 6 w 24"/>
                <a:gd name="T23" fmla="*/ 11 h 27"/>
                <a:gd name="T24" fmla="*/ 5 w 24"/>
                <a:gd name="T25" fmla="*/ 14 h 27"/>
                <a:gd name="T26" fmla="*/ 5 w 24"/>
                <a:gd name="T27" fmla="*/ 27 h 27"/>
                <a:gd name="T28" fmla="*/ 0 w 24"/>
                <a:gd name="T29" fmla="*/ 27 h 27"/>
                <a:gd name="T30" fmla="*/ 0 w 24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3"/>
                    <a:pt x="9" y="0"/>
                    <a:pt x="15" y="0"/>
                  </a:cubicBezTo>
                  <a:cubicBezTo>
                    <a:pt x="21" y="0"/>
                    <a:pt x="24" y="3"/>
                    <a:pt x="24" y="1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7"/>
                    <a:pt x="18" y="4"/>
                    <a:pt x="14" y="4"/>
                  </a:cubicBezTo>
                  <a:cubicBezTo>
                    <a:pt x="10" y="4"/>
                    <a:pt x="7" y="7"/>
                    <a:pt x="6" y="11"/>
                  </a:cubicBezTo>
                  <a:cubicBezTo>
                    <a:pt x="6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20">
              <a:extLst>
                <a:ext uri="{FF2B5EF4-FFF2-40B4-BE49-F238E27FC236}">
                  <a16:creationId xmlns:a16="http://schemas.microsoft.com/office/drawing/2014/main" id="{F7D8344E-5C65-465F-B0BB-95ED57C0D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" y="2047"/>
              <a:ext cx="32" cy="72"/>
            </a:xfrm>
            <a:custGeom>
              <a:avLst/>
              <a:gdLst>
                <a:gd name="T0" fmla="*/ 3 w 15"/>
                <a:gd name="T1" fmla="*/ 12 h 34"/>
                <a:gd name="T2" fmla="*/ 0 w 15"/>
                <a:gd name="T3" fmla="*/ 12 h 34"/>
                <a:gd name="T4" fmla="*/ 0 w 15"/>
                <a:gd name="T5" fmla="*/ 8 h 34"/>
                <a:gd name="T6" fmla="*/ 3 w 15"/>
                <a:gd name="T7" fmla="*/ 8 h 34"/>
                <a:gd name="T8" fmla="*/ 3 w 15"/>
                <a:gd name="T9" fmla="*/ 0 h 34"/>
                <a:gd name="T10" fmla="*/ 8 w 15"/>
                <a:gd name="T11" fmla="*/ 0 h 34"/>
                <a:gd name="T12" fmla="*/ 8 w 15"/>
                <a:gd name="T13" fmla="*/ 8 h 34"/>
                <a:gd name="T14" fmla="*/ 14 w 15"/>
                <a:gd name="T15" fmla="*/ 8 h 34"/>
                <a:gd name="T16" fmla="*/ 14 w 15"/>
                <a:gd name="T17" fmla="*/ 12 h 34"/>
                <a:gd name="T18" fmla="*/ 8 w 15"/>
                <a:gd name="T19" fmla="*/ 12 h 34"/>
                <a:gd name="T20" fmla="*/ 8 w 15"/>
                <a:gd name="T21" fmla="*/ 24 h 34"/>
                <a:gd name="T22" fmla="*/ 14 w 15"/>
                <a:gd name="T23" fmla="*/ 29 h 34"/>
                <a:gd name="T24" fmla="*/ 15 w 15"/>
                <a:gd name="T25" fmla="*/ 29 h 34"/>
                <a:gd name="T26" fmla="*/ 15 w 15"/>
                <a:gd name="T27" fmla="*/ 34 h 34"/>
                <a:gd name="T28" fmla="*/ 13 w 15"/>
                <a:gd name="T29" fmla="*/ 34 h 34"/>
                <a:gd name="T30" fmla="*/ 3 w 15"/>
                <a:gd name="T31" fmla="*/ 24 h 34"/>
                <a:gd name="T32" fmla="*/ 3 w 15"/>
                <a:gd name="T33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34">
                  <a:moveTo>
                    <a:pt x="3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9"/>
                    <a:pt x="12" y="29"/>
                    <a:pt x="14" y="29"/>
                  </a:cubicBezTo>
                  <a:cubicBezTo>
                    <a:pt x="14" y="29"/>
                    <a:pt x="15" y="29"/>
                    <a:pt x="15" y="29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4"/>
                    <a:pt x="14" y="34"/>
                    <a:pt x="13" y="34"/>
                  </a:cubicBezTo>
                  <a:cubicBezTo>
                    <a:pt x="10" y="34"/>
                    <a:pt x="3" y="33"/>
                    <a:pt x="3" y="24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21">
              <a:extLst>
                <a:ext uri="{FF2B5EF4-FFF2-40B4-BE49-F238E27FC236}">
                  <a16:creationId xmlns:a16="http://schemas.microsoft.com/office/drawing/2014/main" id="{7BB8A8A6-1629-4D75-9452-AB21AAB5D1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" y="2062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5 w 20"/>
                <a:gd name="T5" fmla="*/ 20 h 27"/>
                <a:gd name="T6" fmla="*/ 1 w 20"/>
                <a:gd name="T7" fmla="*/ 7 h 27"/>
                <a:gd name="T8" fmla="*/ 11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1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3" y="23"/>
                    <a:pt x="15" y="22"/>
                    <a:pt x="15" y="20"/>
                  </a:cubicBezTo>
                  <a:cubicBezTo>
                    <a:pt x="15" y="15"/>
                    <a:pt x="1" y="16"/>
                    <a:pt x="1" y="7"/>
                  </a:cubicBezTo>
                  <a:cubicBezTo>
                    <a:pt x="1" y="2"/>
                    <a:pt x="6" y="0"/>
                    <a:pt x="11" y="0"/>
                  </a:cubicBezTo>
                  <a:cubicBezTo>
                    <a:pt x="17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1" y="4"/>
                  </a:cubicBezTo>
                  <a:cubicBezTo>
                    <a:pt x="9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22">
              <a:extLst>
                <a:ext uri="{FF2B5EF4-FFF2-40B4-BE49-F238E27FC236}">
                  <a16:creationId xmlns:a16="http://schemas.microsoft.com/office/drawing/2014/main" id="{C2A90957-9740-4229-9974-0DFDDB893F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03" y="2201"/>
              <a:ext cx="52" cy="57"/>
            </a:xfrm>
            <a:custGeom>
              <a:avLst/>
              <a:gdLst>
                <a:gd name="T0" fmla="*/ 13 w 25"/>
                <a:gd name="T1" fmla="*/ 0 h 27"/>
                <a:gd name="T2" fmla="*/ 25 w 25"/>
                <a:gd name="T3" fmla="*/ 12 h 27"/>
                <a:gd name="T4" fmla="*/ 25 w 25"/>
                <a:gd name="T5" fmla="*/ 14 h 27"/>
                <a:gd name="T6" fmla="*/ 5 w 25"/>
                <a:gd name="T7" fmla="*/ 14 h 27"/>
                <a:gd name="T8" fmla="*/ 14 w 25"/>
                <a:gd name="T9" fmla="*/ 23 h 27"/>
                <a:gd name="T10" fmla="*/ 22 w 25"/>
                <a:gd name="T11" fmla="*/ 20 h 27"/>
                <a:gd name="T12" fmla="*/ 24 w 25"/>
                <a:gd name="T13" fmla="*/ 23 h 27"/>
                <a:gd name="T14" fmla="*/ 14 w 25"/>
                <a:gd name="T15" fmla="*/ 27 h 27"/>
                <a:gd name="T16" fmla="*/ 0 w 25"/>
                <a:gd name="T17" fmla="*/ 13 h 27"/>
                <a:gd name="T18" fmla="*/ 13 w 25"/>
                <a:gd name="T19" fmla="*/ 0 h 27"/>
                <a:gd name="T20" fmla="*/ 20 w 25"/>
                <a:gd name="T21" fmla="*/ 10 h 27"/>
                <a:gd name="T22" fmla="*/ 13 w 25"/>
                <a:gd name="T23" fmla="*/ 4 h 27"/>
                <a:gd name="T24" fmla="*/ 6 w 25"/>
                <a:gd name="T25" fmla="*/ 10 h 27"/>
                <a:gd name="T26" fmla="*/ 20 w 25"/>
                <a:gd name="T27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7">
                  <a:moveTo>
                    <a:pt x="13" y="0"/>
                  </a:moveTo>
                  <a:cubicBezTo>
                    <a:pt x="21" y="0"/>
                    <a:pt x="25" y="5"/>
                    <a:pt x="25" y="12"/>
                  </a:cubicBezTo>
                  <a:cubicBezTo>
                    <a:pt x="25" y="13"/>
                    <a:pt x="25" y="14"/>
                    <a:pt x="2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20"/>
                    <a:pt x="10" y="23"/>
                    <a:pt x="14" y="23"/>
                  </a:cubicBezTo>
                  <a:cubicBezTo>
                    <a:pt x="19" y="23"/>
                    <a:pt x="22" y="20"/>
                    <a:pt x="22" y="2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0" y="27"/>
                    <a:pt x="14" y="27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5"/>
                    <a:pt x="6" y="0"/>
                    <a:pt x="13" y="0"/>
                  </a:cubicBezTo>
                  <a:close/>
                  <a:moveTo>
                    <a:pt x="20" y="10"/>
                  </a:moveTo>
                  <a:cubicBezTo>
                    <a:pt x="19" y="6"/>
                    <a:pt x="17" y="4"/>
                    <a:pt x="13" y="4"/>
                  </a:cubicBezTo>
                  <a:cubicBezTo>
                    <a:pt x="9" y="4"/>
                    <a:pt x="6" y="6"/>
                    <a:pt x="6" y="1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23">
              <a:extLst>
                <a:ext uri="{FF2B5EF4-FFF2-40B4-BE49-F238E27FC236}">
                  <a16:creationId xmlns:a16="http://schemas.microsoft.com/office/drawing/2014/main" id="{7C10D168-482E-4978-B6EB-A7987F4FAA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0" y="2201"/>
              <a:ext cx="50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4 h 27"/>
                <a:gd name="T6" fmla="*/ 5 w 24"/>
                <a:gd name="T7" fmla="*/ 6 h 27"/>
                <a:gd name="T8" fmla="*/ 5 w 24"/>
                <a:gd name="T9" fmla="*/ 6 h 27"/>
                <a:gd name="T10" fmla="*/ 15 w 24"/>
                <a:gd name="T11" fmla="*/ 0 h 27"/>
                <a:gd name="T12" fmla="*/ 24 w 24"/>
                <a:gd name="T13" fmla="*/ 1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11 h 27"/>
                <a:gd name="T20" fmla="*/ 14 w 24"/>
                <a:gd name="T21" fmla="*/ 4 h 27"/>
                <a:gd name="T22" fmla="*/ 5 w 24"/>
                <a:gd name="T23" fmla="*/ 11 h 27"/>
                <a:gd name="T24" fmla="*/ 5 w 24"/>
                <a:gd name="T25" fmla="*/ 14 h 27"/>
                <a:gd name="T26" fmla="*/ 5 w 24"/>
                <a:gd name="T27" fmla="*/ 27 h 27"/>
                <a:gd name="T28" fmla="*/ 0 w 24"/>
                <a:gd name="T29" fmla="*/ 27 h 27"/>
                <a:gd name="T30" fmla="*/ 0 w 24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3"/>
                    <a:pt x="9" y="0"/>
                    <a:pt x="15" y="0"/>
                  </a:cubicBezTo>
                  <a:cubicBezTo>
                    <a:pt x="21" y="0"/>
                    <a:pt x="24" y="3"/>
                    <a:pt x="24" y="1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7"/>
                    <a:pt x="18" y="4"/>
                    <a:pt x="14" y="4"/>
                  </a:cubicBezTo>
                  <a:cubicBezTo>
                    <a:pt x="10" y="4"/>
                    <a:pt x="7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24">
              <a:extLst>
                <a:ext uri="{FF2B5EF4-FFF2-40B4-BE49-F238E27FC236}">
                  <a16:creationId xmlns:a16="http://schemas.microsoft.com/office/drawing/2014/main" id="{83CDC7E5-CD88-47E7-8E51-CD3F019183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64" y="2201"/>
              <a:ext cx="46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6 h 27"/>
                <a:gd name="T10" fmla="*/ 2 w 22"/>
                <a:gd name="T11" fmla="*/ 3 h 27"/>
                <a:gd name="T12" fmla="*/ 11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6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6"/>
                    <a:pt x="4" y="6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5" y="0"/>
                    <a:pt x="11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4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7" y="23"/>
                    <a:pt x="10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25">
              <a:extLst>
                <a:ext uri="{FF2B5EF4-FFF2-40B4-BE49-F238E27FC236}">
                  <a16:creationId xmlns:a16="http://schemas.microsoft.com/office/drawing/2014/main" id="{191A6E3D-4473-4CB7-A6EE-E0869BC1E5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5" y="2180"/>
              <a:ext cx="52" cy="78"/>
            </a:xfrm>
            <a:custGeom>
              <a:avLst/>
              <a:gdLst>
                <a:gd name="T0" fmla="*/ 12 w 25"/>
                <a:gd name="T1" fmla="*/ 10 h 37"/>
                <a:gd name="T2" fmla="*/ 20 w 25"/>
                <a:gd name="T3" fmla="*/ 14 h 37"/>
                <a:gd name="T4" fmla="*/ 20 w 25"/>
                <a:gd name="T5" fmla="*/ 14 h 37"/>
                <a:gd name="T6" fmla="*/ 20 w 25"/>
                <a:gd name="T7" fmla="*/ 12 h 37"/>
                <a:gd name="T8" fmla="*/ 20 w 25"/>
                <a:gd name="T9" fmla="*/ 0 h 37"/>
                <a:gd name="T10" fmla="*/ 25 w 25"/>
                <a:gd name="T11" fmla="*/ 0 h 37"/>
                <a:gd name="T12" fmla="*/ 25 w 25"/>
                <a:gd name="T13" fmla="*/ 37 h 37"/>
                <a:gd name="T14" fmla="*/ 20 w 25"/>
                <a:gd name="T15" fmla="*/ 37 h 37"/>
                <a:gd name="T16" fmla="*/ 20 w 25"/>
                <a:gd name="T17" fmla="*/ 34 h 37"/>
                <a:gd name="T18" fmla="*/ 20 w 25"/>
                <a:gd name="T19" fmla="*/ 32 h 37"/>
                <a:gd name="T20" fmla="*/ 20 w 25"/>
                <a:gd name="T21" fmla="*/ 32 h 37"/>
                <a:gd name="T22" fmla="*/ 11 w 25"/>
                <a:gd name="T23" fmla="*/ 37 h 37"/>
                <a:gd name="T24" fmla="*/ 0 w 25"/>
                <a:gd name="T25" fmla="*/ 23 h 37"/>
                <a:gd name="T26" fmla="*/ 12 w 25"/>
                <a:gd name="T27" fmla="*/ 10 h 37"/>
                <a:gd name="T28" fmla="*/ 12 w 25"/>
                <a:gd name="T29" fmla="*/ 33 h 37"/>
                <a:gd name="T30" fmla="*/ 20 w 25"/>
                <a:gd name="T31" fmla="*/ 23 h 37"/>
                <a:gd name="T32" fmla="*/ 13 w 25"/>
                <a:gd name="T33" fmla="*/ 14 h 37"/>
                <a:gd name="T34" fmla="*/ 5 w 25"/>
                <a:gd name="T35" fmla="*/ 23 h 37"/>
                <a:gd name="T36" fmla="*/ 12 w 25"/>
                <a:gd name="T37" fmla="*/ 3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" h="37">
                  <a:moveTo>
                    <a:pt x="12" y="10"/>
                  </a:moveTo>
                  <a:cubicBezTo>
                    <a:pt x="18" y="10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3"/>
                    <a:pt x="20" y="1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0" y="33"/>
                    <a:pt x="20" y="32"/>
                    <a:pt x="20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32"/>
                    <a:pt x="18" y="37"/>
                    <a:pt x="11" y="37"/>
                  </a:cubicBezTo>
                  <a:cubicBezTo>
                    <a:pt x="4" y="37"/>
                    <a:pt x="0" y="32"/>
                    <a:pt x="0" y="23"/>
                  </a:cubicBezTo>
                  <a:cubicBezTo>
                    <a:pt x="0" y="15"/>
                    <a:pt x="5" y="10"/>
                    <a:pt x="12" y="10"/>
                  </a:cubicBezTo>
                  <a:close/>
                  <a:moveTo>
                    <a:pt x="12" y="33"/>
                  </a:moveTo>
                  <a:cubicBezTo>
                    <a:pt x="16" y="33"/>
                    <a:pt x="20" y="30"/>
                    <a:pt x="20" y="23"/>
                  </a:cubicBezTo>
                  <a:cubicBezTo>
                    <a:pt x="20" y="19"/>
                    <a:pt x="18" y="14"/>
                    <a:pt x="13" y="14"/>
                  </a:cubicBezTo>
                  <a:cubicBezTo>
                    <a:pt x="8" y="14"/>
                    <a:pt x="5" y="17"/>
                    <a:pt x="5" y="23"/>
                  </a:cubicBezTo>
                  <a:cubicBezTo>
                    <a:pt x="5" y="29"/>
                    <a:pt x="8" y="33"/>
                    <a:pt x="12" y="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26">
              <a:extLst>
                <a:ext uri="{FF2B5EF4-FFF2-40B4-BE49-F238E27FC236}">
                  <a16:creationId xmlns:a16="http://schemas.microsoft.com/office/drawing/2014/main" id="{08E12D7C-511D-4E73-AABB-33B78706BA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8" y="2201"/>
              <a:ext cx="54" cy="57"/>
            </a:xfrm>
            <a:custGeom>
              <a:avLst/>
              <a:gdLst>
                <a:gd name="T0" fmla="*/ 0 w 26"/>
                <a:gd name="T1" fmla="*/ 0 h 27"/>
                <a:gd name="T2" fmla="*/ 6 w 26"/>
                <a:gd name="T3" fmla="*/ 0 h 27"/>
                <a:gd name="T4" fmla="*/ 12 w 26"/>
                <a:gd name="T5" fmla="*/ 18 h 27"/>
                <a:gd name="T6" fmla="*/ 13 w 26"/>
                <a:gd name="T7" fmla="*/ 22 h 27"/>
                <a:gd name="T8" fmla="*/ 13 w 26"/>
                <a:gd name="T9" fmla="*/ 22 h 27"/>
                <a:gd name="T10" fmla="*/ 14 w 26"/>
                <a:gd name="T11" fmla="*/ 18 h 27"/>
                <a:gd name="T12" fmla="*/ 20 w 26"/>
                <a:gd name="T13" fmla="*/ 0 h 27"/>
                <a:gd name="T14" fmla="*/ 26 w 26"/>
                <a:gd name="T15" fmla="*/ 0 h 27"/>
                <a:gd name="T16" fmla="*/ 16 w 26"/>
                <a:gd name="T17" fmla="*/ 27 h 27"/>
                <a:gd name="T18" fmla="*/ 10 w 26"/>
                <a:gd name="T19" fmla="*/ 27 h 27"/>
                <a:gd name="T20" fmla="*/ 0 w 26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7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20"/>
                    <a:pt x="13" y="22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4" y="20"/>
                    <a:pt x="14" y="1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0" y="27"/>
                    <a:pt x="10" y="27"/>
                    <a:pt x="1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27">
              <a:extLst>
                <a:ext uri="{FF2B5EF4-FFF2-40B4-BE49-F238E27FC236}">
                  <a16:creationId xmlns:a16="http://schemas.microsoft.com/office/drawing/2014/main" id="{0862D08D-DDEB-4FB1-A687-2DCA37BD9D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3" y="2180"/>
              <a:ext cx="10" cy="78"/>
            </a:xfrm>
            <a:custGeom>
              <a:avLst/>
              <a:gdLst>
                <a:gd name="T0" fmla="*/ 0 w 10"/>
                <a:gd name="T1" fmla="*/ 0 h 78"/>
                <a:gd name="T2" fmla="*/ 10 w 10"/>
                <a:gd name="T3" fmla="*/ 0 h 78"/>
                <a:gd name="T4" fmla="*/ 10 w 10"/>
                <a:gd name="T5" fmla="*/ 11 h 78"/>
                <a:gd name="T6" fmla="*/ 0 w 10"/>
                <a:gd name="T7" fmla="*/ 11 h 78"/>
                <a:gd name="T8" fmla="*/ 0 w 10"/>
                <a:gd name="T9" fmla="*/ 0 h 78"/>
                <a:gd name="T10" fmla="*/ 0 w 10"/>
                <a:gd name="T11" fmla="*/ 21 h 78"/>
                <a:gd name="T12" fmla="*/ 10 w 10"/>
                <a:gd name="T13" fmla="*/ 21 h 78"/>
                <a:gd name="T14" fmla="*/ 10 w 10"/>
                <a:gd name="T15" fmla="*/ 78 h 78"/>
                <a:gd name="T16" fmla="*/ 0 w 10"/>
                <a:gd name="T17" fmla="*/ 78 h 78"/>
                <a:gd name="T18" fmla="*/ 0 w 10"/>
                <a:gd name="T19" fmla="*/ 2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78">
                  <a:moveTo>
                    <a:pt x="0" y="0"/>
                  </a:moveTo>
                  <a:lnTo>
                    <a:pt x="10" y="0"/>
                  </a:lnTo>
                  <a:lnTo>
                    <a:pt x="10" y="11"/>
                  </a:ln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0" y="21"/>
                  </a:moveTo>
                  <a:lnTo>
                    <a:pt x="10" y="21"/>
                  </a:lnTo>
                  <a:lnTo>
                    <a:pt x="10" y="78"/>
                  </a:lnTo>
                  <a:lnTo>
                    <a:pt x="0" y="78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28">
              <a:extLst>
                <a:ext uri="{FF2B5EF4-FFF2-40B4-BE49-F238E27FC236}">
                  <a16:creationId xmlns:a16="http://schemas.microsoft.com/office/drawing/2014/main" id="{B8D9B677-3CAF-4ACF-B9F5-EDE23F83A2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8" y="2201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4 w 20"/>
                <a:gd name="T5" fmla="*/ 20 h 27"/>
                <a:gd name="T6" fmla="*/ 1 w 20"/>
                <a:gd name="T7" fmla="*/ 7 h 27"/>
                <a:gd name="T8" fmla="*/ 10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0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2" y="23"/>
                    <a:pt x="14" y="22"/>
                    <a:pt x="14" y="20"/>
                  </a:cubicBezTo>
                  <a:cubicBezTo>
                    <a:pt x="14" y="15"/>
                    <a:pt x="1" y="16"/>
                    <a:pt x="1" y="7"/>
                  </a:cubicBezTo>
                  <a:cubicBezTo>
                    <a:pt x="1" y="2"/>
                    <a:pt x="5" y="0"/>
                    <a:pt x="10" y="0"/>
                  </a:cubicBezTo>
                  <a:cubicBezTo>
                    <a:pt x="16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0" y="4"/>
                  </a:cubicBezTo>
                  <a:cubicBezTo>
                    <a:pt x="8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29">
              <a:extLst>
                <a:ext uri="{FF2B5EF4-FFF2-40B4-BE49-F238E27FC236}">
                  <a16:creationId xmlns:a16="http://schemas.microsoft.com/office/drawing/2014/main" id="{99837131-6230-4915-A69C-549D553781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30" y="2201"/>
              <a:ext cx="51" cy="57"/>
            </a:xfrm>
            <a:custGeom>
              <a:avLst/>
              <a:gdLst>
                <a:gd name="T0" fmla="*/ 13 w 24"/>
                <a:gd name="T1" fmla="*/ 0 h 27"/>
                <a:gd name="T2" fmla="*/ 24 w 24"/>
                <a:gd name="T3" fmla="*/ 12 h 27"/>
                <a:gd name="T4" fmla="*/ 24 w 24"/>
                <a:gd name="T5" fmla="*/ 14 h 27"/>
                <a:gd name="T6" fmla="*/ 5 w 24"/>
                <a:gd name="T7" fmla="*/ 14 h 27"/>
                <a:gd name="T8" fmla="*/ 14 w 24"/>
                <a:gd name="T9" fmla="*/ 23 h 27"/>
                <a:gd name="T10" fmla="*/ 22 w 24"/>
                <a:gd name="T11" fmla="*/ 20 h 27"/>
                <a:gd name="T12" fmla="*/ 24 w 24"/>
                <a:gd name="T13" fmla="*/ 23 h 27"/>
                <a:gd name="T14" fmla="*/ 14 w 24"/>
                <a:gd name="T15" fmla="*/ 27 h 27"/>
                <a:gd name="T16" fmla="*/ 0 w 24"/>
                <a:gd name="T17" fmla="*/ 13 h 27"/>
                <a:gd name="T18" fmla="*/ 13 w 24"/>
                <a:gd name="T19" fmla="*/ 0 h 27"/>
                <a:gd name="T20" fmla="*/ 19 w 24"/>
                <a:gd name="T21" fmla="*/ 10 h 27"/>
                <a:gd name="T22" fmla="*/ 13 w 24"/>
                <a:gd name="T23" fmla="*/ 4 h 27"/>
                <a:gd name="T24" fmla="*/ 5 w 24"/>
                <a:gd name="T25" fmla="*/ 10 h 27"/>
                <a:gd name="T26" fmla="*/ 19 w 24"/>
                <a:gd name="T27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27">
                  <a:moveTo>
                    <a:pt x="13" y="0"/>
                  </a:moveTo>
                  <a:cubicBezTo>
                    <a:pt x="20" y="0"/>
                    <a:pt x="24" y="5"/>
                    <a:pt x="24" y="12"/>
                  </a:cubicBezTo>
                  <a:cubicBezTo>
                    <a:pt x="24" y="13"/>
                    <a:pt x="24" y="14"/>
                    <a:pt x="24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20"/>
                    <a:pt x="9" y="23"/>
                    <a:pt x="14" y="23"/>
                  </a:cubicBezTo>
                  <a:cubicBezTo>
                    <a:pt x="19" y="23"/>
                    <a:pt x="22" y="20"/>
                    <a:pt x="22" y="2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0" y="27"/>
                    <a:pt x="14" y="27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5"/>
                    <a:pt x="6" y="0"/>
                    <a:pt x="13" y="0"/>
                  </a:cubicBezTo>
                  <a:close/>
                  <a:moveTo>
                    <a:pt x="19" y="10"/>
                  </a:moveTo>
                  <a:cubicBezTo>
                    <a:pt x="19" y="6"/>
                    <a:pt x="16" y="4"/>
                    <a:pt x="13" y="4"/>
                  </a:cubicBezTo>
                  <a:cubicBezTo>
                    <a:pt x="9" y="4"/>
                    <a:pt x="6" y="6"/>
                    <a:pt x="5" y="1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30">
              <a:extLst>
                <a:ext uri="{FF2B5EF4-FFF2-40B4-BE49-F238E27FC236}">
                  <a16:creationId xmlns:a16="http://schemas.microsoft.com/office/drawing/2014/main" id="{D3E13A75-6C66-4C2E-A53D-507C24B708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5" y="2201"/>
              <a:ext cx="50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16 h 27"/>
                <a:gd name="T6" fmla="*/ 10 w 24"/>
                <a:gd name="T7" fmla="*/ 23 h 27"/>
                <a:gd name="T8" fmla="*/ 19 w 24"/>
                <a:gd name="T9" fmla="*/ 13 h 27"/>
                <a:gd name="T10" fmla="*/ 19 w 24"/>
                <a:gd name="T11" fmla="*/ 0 h 27"/>
                <a:gd name="T12" fmla="*/ 24 w 24"/>
                <a:gd name="T13" fmla="*/ 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23 h 27"/>
                <a:gd name="T20" fmla="*/ 19 w 24"/>
                <a:gd name="T21" fmla="*/ 21 h 27"/>
                <a:gd name="T22" fmla="*/ 19 w 24"/>
                <a:gd name="T23" fmla="*/ 21 h 27"/>
                <a:gd name="T24" fmla="*/ 9 w 24"/>
                <a:gd name="T25" fmla="*/ 27 h 27"/>
                <a:gd name="T26" fmla="*/ 0 w 24"/>
                <a:gd name="T27" fmla="*/ 17 h 27"/>
                <a:gd name="T28" fmla="*/ 0 w 24"/>
                <a:gd name="T2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0"/>
                    <a:pt x="6" y="23"/>
                    <a:pt x="10" y="23"/>
                  </a:cubicBezTo>
                  <a:cubicBezTo>
                    <a:pt x="16" y="23"/>
                    <a:pt x="19" y="18"/>
                    <a:pt x="19" y="13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2"/>
                    <a:pt x="19" y="21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4"/>
                    <a:pt x="14" y="27"/>
                    <a:pt x="9" y="27"/>
                  </a:cubicBezTo>
                  <a:cubicBezTo>
                    <a:pt x="3" y="27"/>
                    <a:pt x="0" y="24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31">
              <a:extLst>
                <a:ext uri="{FF2B5EF4-FFF2-40B4-BE49-F238E27FC236}">
                  <a16:creationId xmlns:a16="http://schemas.microsoft.com/office/drawing/2014/main" id="{5DBFB0D1-317C-4B45-8115-73751939B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4" y="2201"/>
              <a:ext cx="30" cy="57"/>
            </a:xfrm>
            <a:custGeom>
              <a:avLst/>
              <a:gdLst>
                <a:gd name="T0" fmla="*/ 0 w 14"/>
                <a:gd name="T1" fmla="*/ 0 h 27"/>
                <a:gd name="T2" fmla="*/ 5 w 14"/>
                <a:gd name="T3" fmla="*/ 0 h 27"/>
                <a:gd name="T4" fmla="*/ 5 w 14"/>
                <a:gd name="T5" fmla="*/ 5 h 27"/>
                <a:gd name="T6" fmla="*/ 5 w 14"/>
                <a:gd name="T7" fmla="*/ 7 h 27"/>
                <a:gd name="T8" fmla="*/ 5 w 14"/>
                <a:gd name="T9" fmla="*/ 7 h 27"/>
                <a:gd name="T10" fmla="*/ 13 w 14"/>
                <a:gd name="T11" fmla="*/ 0 h 27"/>
                <a:gd name="T12" fmla="*/ 14 w 14"/>
                <a:gd name="T13" fmla="*/ 0 h 27"/>
                <a:gd name="T14" fmla="*/ 14 w 14"/>
                <a:gd name="T15" fmla="*/ 5 h 27"/>
                <a:gd name="T16" fmla="*/ 13 w 14"/>
                <a:gd name="T17" fmla="*/ 5 h 27"/>
                <a:gd name="T18" fmla="*/ 6 w 14"/>
                <a:gd name="T19" fmla="*/ 11 h 27"/>
                <a:gd name="T20" fmla="*/ 5 w 14"/>
                <a:gd name="T21" fmla="*/ 16 h 27"/>
                <a:gd name="T22" fmla="*/ 5 w 14"/>
                <a:gd name="T23" fmla="*/ 27 h 27"/>
                <a:gd name="T24" fmla="*/ 0 w 14"/>
                <a:gd name="T25" fmla="*/ 27 h 27"/>
                <a:gd name="T26" fmla="*/ 0 w 14"/>
                <a:gd name="T2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3"/>
                    <a:pt x="9" y="0"/>
                    <a:pt x="1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3" y="5"/>
                  </a:cubicBezTo>
                  <a:cubicBezTo>
                    <a:pt x="10" y="5"/>
                    <a:pt x="7" y="7"/>
                    <a:pt x="6" y="11"/>
                  </a:cubicBezTo>
                  <a:cubicBezTo>
                    <a:pt x="5" y="13"/>
                    <a:pt x="5" y="14"/>
                    <a:pt x="5" y="16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32">
              <a:extLst>
                <a:ext uri="{FF2B5EF4-FFF2-40B4-BE49-F238E27FC236}">
                  <a16:creationId xmlns:a16="http://schemas.microsoft.com/office/drawing/2014/main" id="{B227090C-784C-4995-9E23-9BFAE34A41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" y="2201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5 w 20"/>
                <a:gd name="T5" fmla="*/ 20 h 27"/>
                <a:gd name="T6" fmla="*/ 1 w 20"/>
                <a:gd name="T7" fmla="*/ 7 h 27"/>
                <a:gd name="T8" fmla="*/ 11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1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3" y="23"/>
                    <a:pt x="15" y="22"/>
                    <a:pt x="15" y="20"/>
                  </a:cubicBezTo>
                  <a:cubicBezTo>
                    <a:pt x="15" y="15"/>
                    <a:pt x="1" y="16"/>
                    <a:pt x="1" y="7"/>
                  </a:cubicBezTo>
                  <a:cubicBezTo>
                    <a:pt x="1" y="2"/>
                    <a:pt x="5" y="0"/>
                    <a:pt x="11" y="0"/>
                  </a:cubicBezTo>
                  <a:cubicBezTo>
                    <a:pt x="17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1" y="4"/>
                  </a:cubicBezTo>
                  <a:cubicBezTo>
                    <a:pt x="8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94" name="Instructie">
            <a:extLst>
              <a:ext uri="{FF2B5EF4-FFF2-40B4-BE49-F238E27FC236}">
                <a16:creationId xmlns:a16="http://schemas.microsoft.com/office/drawing/2014/main" id="{A6F4066A-88A1-4386-8037-0AB418E035BE}"/>
              </a:ext>
            </a:extLst>
          </p:cNvPr>
          <p:cNvGrpSpPr/>
          <p:nvPr userDrawn="1"/>
        </p:nvGrpSpPr>
        <p:grpSpPr>
          <a:xfrm>
            <a:off x="-3437547" y="1434"/>
            <a:ext cx="3201327" cy="6001164"/>
            <a:chOff x="-3437547" y="1434"/>
            <a:chExt cx="3201327" cy="6001164"/>
          </a:xfrm>
        </p:grpSpPr>
        <p:cxnSp>
          <p:nvCxnSpPr>
            <p:cNvPr id="395" name="Rechte verbindingslijn 394">
              <a:extLst>
                <a:ext uri="{FF2B5EF4-FFF2-40B4-BE49-F238E27FC236}">
                  <a16:creationId xmlns:a16="http://schemas.microsoft.com/office/drawing/2014/main" id="{A8193597-29CF-4358-B1E5-95E373E516F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08372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96" name="Ovaal 395">
              <a:extLst>
                <a:ext uri="{FF2B5EF4-FFF2-40B4-BE49-F238E27FC236}">
                  <a16:creationId xmlns:a16="http://schemas.microsoft.com/office/drawing/2014/main" id="{0F9C70F5-33EB-4C97-84B6-251EB58EBF90}"/>
                </a:ext>
              </a:extLst>
            </p:cNvPr>
            <p:cNvSpPr/>
            <p:nvPr userDrawn="1"/>
          </p:nvSpPr>
          <p:spPr>
            <a:xfrm>
              <a:off x="-3425006" y="358882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397" name="Rechthoek 396">
              <a:extLst>
                <a:ext uri="{FF2B5EF4-FFF2-40B4-BE49-F238E27FC236}">
                  <a16:creationId xmlns:a16="http://schemas.microsoft.com/office/drawing/2014/main" id="{816CCEE1-44A6-4E03-A2A9-8EDB1A143ABE}"/>
                </a:ext>
              </a:extLst>
            </p:cNvPr>
            <p:cNvSpPr/>
            <p:nvPr userDrawn="1"/>
          </p:nvSpPr>
          <p:spPr>
            <a:xfrm>
              <a:off x="-3059324" y="3588819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14325" marR="0" lvl="4" indent="-314325" algn="l" defTabSz="71913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3"/>
                </a:buClr>
                <a:buSzTx/>
                <a:buFont typeface="+mj-lt"/>
                <a:buAutoNum type="arabicPeriod"/>
                <a:tabLst/>
                <a:defRPr/>
              </a:pPr>
              <a:r>
                <a:rPr lang="nl-NL" sz="1100" i="0" kern="1200" noProof="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rPr>
                <a:t>Opsomming</a:t>
              </a:r>
            </a:p>
          </p:txBody>
        </p:sp>
        <p:sp>
          <p:nvSpPr>
            <p:cNvPr id="398" name="Ovaal 397">
              <a:extLst>
                <a:ext uri="{FF2B5EF4-FFF2-40B4-BE49-F238E27FC236}">
                  <a16:creationId xmlns:a16="http://schemas.microsoft.com/office/drawing/2014/main" id="{6A55312F-BAE3-4689-8257-2BFE7265448D}"/>
                </a:ext>
              </a:extLst>
            </p:cNvPr>
            <p:cNvSpPr/>
            <p:nvPr userDrawn="1"/>
          </p:nvSpPr>
          <p:spPr>
            <a:xfrm>
              <a:off x="-3425006" y="396299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399" name="Rechthoek 398">
              <a:extLst>
                <a:ext uri="{FF2B5EF4-FFF2-40B4-BE49-F238E27FC236}">
                  <a16:creationId xmlns:a16="http://schemas.microsoft.com/office/drawing/2014/main" id="{F3215C40-4C57-4C14-A197-D8534D7B7BAC}"/>
                </a:ext>
              </a:extLst>
            </p:cNvPr>
            <p:cNvSpPr/>
            <p:nvPr userDrawn="1"/>
          </p:nvSpPr>
          <p:spPr>
            <a:xfrm>
              <a:off x="-3059324" y="396299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5" indent="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300"/>
                </a:spcAft>
                <a:buClr>
                  <a:schemeClr val="accent2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100" b="0" i="0" kern="1200" noProof="0" dirty="0">
                  <a:solidFill>
                    <a:schemeClr val="accent1"/>
                  </a:solidFill>
                  <a:latin typeface="Lato Hairline" panose="020F0202020204030203" pitchFamily="34" charset="0"/>
                  <a:ea typeface="+mn-ea"/>
                  <a:cs typeface="+mn-cs"/>
                </a:rPr>
                <a:t>Bron</a:t>
              </a:r>
            </a:p>
          </p:txBody>
        </p:sp>
        <p:sp>
          <p:nvSpPr>
            <p:cNvPr id="400" name="Ovaal 399">
              <a:extLst>
                <a:ext uri="{FF2B5EF4-FFF2-40B4-BE49-F238E27FC236}">
                  <a16:creationId xmlns:a16="http://schemas.microsoft.com/office/drawing/2014/main" id="{CB9F9FD6-D3F6-423D-8571-840AF8339E6F}"/>
                </a:ext>
              </a:extLst>
            </p:cNvPr>
            <p:cNvSpPr/>
            <p:nvPr userDrawn="1"/>
          </p:nvSpPr>
          <p:spPr>
            <a:xfrm>
              <a:off x="-3425006" y="43356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401" name="Rechthoek 400">
              <a:extLst>
                <a:ext uri="{FF2B5EF4-FFF2-40B4-BE49-F238E27FC236}">
                  <a16:creationId xmlns:a16="http://schemas.microsoft.com/office/drawing/2014/main" id="{CD9FF998-80FA-4284-A73A-4D79B73A396F}"/>
                </a:ext>
              </a:extLst>
            </p:cNvPr>
            <p:cNvSpPr/>
            <p:nvPr userDrawn="1"/>
          </p:nvSpPr>
          <p:spPr>
            <a:xfrm>
              <a:off x="-3059324" y="43356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6" indent="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3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100" b="0" i="0" kern="1200" spc="20" baseline="0" noProof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" panose="020F0502020204030203" pitchFamily="34" charset="0"/>
                  <a:ea typeface="+mn-ea"/>
                  <a:cs typeface="+mn-cs"/>
                </a:rPr>
                <a:t>Introductie</a:t>
              </a:r>
            </a:p>
          </p:txBody>
        </p:sp>
        <p:sp>
          <p:nvSpPr>
            <p:cNvPr id="402" name="Ovaal 401">
              <a:extLst>
                <a:ext uri="{FF2B5EF4-FFF2-40B4-BE49-F238E27FC236}">
                  <a16:creationId xmlns:a16="http://schemas.microsoft.com/office/drawing/2014/main" id="{02B83426-020B-410C-8CEE-5BB15D0100C4}"/>
                </a:ext>
              </a:extLst>
            </p:cNvPr>
            <p:cNvSpPr/>
            <p:nvPr userDrawn="1"/>
          </p:nvSpPr>
          <p:spPr>
            <a:xfrm>
              <a:off x="-3425006" y="470890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403" name="Rechthoek 402">
              <a:extLst>
                <a:ext uri="{FF2B5EF4-FFF2-40B4-BE49-F238E27FC236}">
                  <a16:creationId xmlns:a16="http://schemas.microsoft.com/office/drawing/2014/main" id="{1FC7E703-7E58-43AC-8CFC-64EAF0C56B62}"/>
                </a:ext>
              </a:extLst>
            </p:cNvPr>
            <p:cNvSpPr/>
            <p:nvPr userDrawn="1"/>
          </p:nvSpPr>
          <p:spPr>
            <a:xfrm>
              <a:off x="-3059324" y="470890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Quote tekst</a:t>
              </a:r>
            </a:p>
          </p:txBody>
        </p:sp>
        <p:grpSp>
          <p:nvGrpSpPr>
            <p:cNvPr id="404" name="Meer informatie">
              <a:extLst>
                <a:ext uri="{FF2B5EF4-FFF2-40B4-BE49-F238E27FC236}">
                  <a16:creationId xmlns:a16="http://schemas.microsoft.com/office/drawing/2014/main" id="{64A913F9-17DD-4043-BE8E-73A0F68DC859}"/>
                </a:ext>
              </a:extLst>
            </p:cNvPr>
            <p:cNvGrpSpPr/>
            <p:nvPr userDrawn="1"/>
          </p:nvGrpSpPr>
          <p:grpSpPr>
            <a:xfrm>
              <a:off x="-3421298" y="5206936"/>
              <a:ext cx="3178515" cy="795662"/>
              <a:chOff x="-3741486" y="3387723"/>
              <a:chExt cx="3178515" cy="795662"/>
            </a:xfrm>
          </p:grpSpPr>
          <p:sp>
            <p:nvSpPr>
              <p:cNvPr id="472" name="Freeform 101">
                <a:extLst>
                  <a:ext uri="{FF2B5EF4-FFF2-40B4-BE49-F238E27FC236}">
                    <a16:creationId xmlns:a16="http://schemas.microsoft.com/office/drawing/2014/main" id="{764950E5-8006-4986-B903-9B569C923E6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7723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473" name="Rechthoek 472">
                <a:extLst>
                  <a:ext uri="{FF2B5EF4-FFF2-40B4-BE49-F238E27FC236}">
                    <a16:creationId xmlns:a16="http://schemas.microsoft.com/office/drawing/2014/main" id="{ACBB0A53-3CDE-4446-BD33-67DC125D8363}"/>
                  </a:ext>
                </a:extLst>
              </p:cNvPr>
              <p:cNvSpPr/>
              <p:nvPr userDrawn="1"/>
            </p:nvSpPr>
            <p:spPr>
              <a:xfrm>
                <a:off x="-3380966" y="3459752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474" name="Rechte verbindingslijn 473">
                <a:extLst>
                  <a:ext uri="{FF2B5EF4-FFF2-40B4-BE49-F238E27FC236}">
                    <a16:creationId xmlns:a16="http://schemas.microsoft.com/office/drawing/2014/main" id="{07197C0A-6A40-4458-8A67-D6B7FBE3310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83385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405" name="Rechthoek 404">
              <a:extLst>
                <a:ext uri="{FF2B5EF4-FFF2-40B4-BE49-F238E27FC236}">
                  <a16:creationId xmlns:a16="http://schemas.microsoft.com/office/drawing/2014/main" id="{1350164C-179B-49B3-BC20-1880B2482B90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400" b="1" i="0" u="none" strike="noStrike" kern="0" cap="all" spc="0" normalizeH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400" b="1" i="0" u="none" strike="noStrike" kern="0" cap="all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406" name="Ovaal 405">
              <a:extLst>
                <a:ext uri="{FF2B5EF4-FFF2-40B4-BE49-F238E27FC236}">
                  <a16:creationId xmlns:a16="http://schemas.microsoft.com/office/drawing/2014/main" id="{B5AD2CF4-C8BC-4D22-BF53-35FBDF83FC86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407" name="Rechte verbindingslijn 406">
              <a:extLst>
                <a:ext uri="{FF2B5EF4-FFF2-40B4-BE49-F238E27FC236}">
                  <a16:creationId xmlns:a16="http://schemas.microsoft.com/office/drawing/2014/main" id="{B9D1FA4D-0311-4807-8F39-298237DC8CB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408" name="Groep 407">
              <a:extLst>
                <a:ext uri="{FF2B5EF4-FFF2-40B4-BE49-F238E27FC236}">
                  <a16:creationId xmlns:a16="http://schemas.microsoft.com/office/drawing/2014/main" id="{F85C30E0-DC5E-49E1-97C2-A87524DEA14B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420" name="Rechthoek 419">
                <a:extLst>
                  <a:ext uri="{FF2B5EF4-FFF2-40B4-BE49-F238E27FC236}">
                    <a16:creationId xmlns:a16="http://schemas.microsoft.com/office/drawing/2014/main" id="{7766F7AA-152B-4742-B110-77F8701433B6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421" name="Rechte verbindingslijn 420">
                <a:extLst>
                  <a:ext uri="{FF2B5EF4-FFF2-40B4-BE49-F238E27FC236}">
                    <a16:creationId xmlns:a16="http://schemas.microsoft.com/office/drawing/2014/main" id="{3ABC021D-82B3-4718-9881-1CCCD11A759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2" name="Rechte verbindingslijn 421">
                <a:extLst>
                  <a:ext uri="{FF2B5EF4-FFF2-40B4-BE49-F238E27FC236}">
                    <a16:creationId xmlns:a16="http://schemas.microsoft.com/office/drawing/2014/main" id="{586B31B4-87AA-42FD-B99D-472BE96FC35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3" name="Rechthoek 422">
                <a:extLst>
                  <a:ext uri="{FF2B5EF4-FFF2-40B4-BE49-F238E27FC236}">
                    <a16:creationId xmlns:a16="http://schemas.microsoft.com/office/drawing/2014/main" id="{875D8D17-4CD5-4DEB-8DEE-D0F0351E81D3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24" name="Groep 423">
                <a:extLst>
                  <a:ext uri="{FF2B5EF4-FFF2-40B4-BE49-F238E27FC236}">
                    <a16:creationId xmlns:a16="http://schemas.microsoft.com/office/drawing/2014/main" id="{2D369ED1-3322-4105-B776-4B5078CF3414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463" name="Groep 462">
                  <a:extLst>
                    <a:ext uri="{FF2B5EF4-FFF2-40B4-BE49-F238E27FC236}">
                      <a16:creationId xmlns:a16="http://schemas.microsoft.com/office/drawing/2014/main" id="{7625AF2F-EEE7-472E-9816-32797F1BC283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467" name="Rechte verbindingslijn 466">
                    <a:extLst>
                      <a:ext uri="{FF2B5EF4-FFF2-40B4-BE49-F238E27FC236}">
                        <a16:creationId xmlns:a16="http://schemas.microsoft.com/office/drawing/2014/main" id="{3FFDEB0E-638D-4C2B-A59B-4FEA8B275F7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68" name="Rechte verbindingslijn 467">
                    <a:extLst>
                      <a:ext uri="{FF2B5EF4-FFF2-40B4-BE49-F238E27FC236}">
                        <a16:creationId xmlns:a16="http://schemas.microsoft.com/office/drawing/2014/main" id="{0D42A957-171D-43EB-9755-52AD1EC1691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69" name="Rechte verbindingslijn 468">
                    <a:extLst>
                      <a:ext uri="{FF2B5EF4-FFF2-40B4-BE49-F238E27FC236}">
                        <a16:creationId xmlns:a16="http://schemas.microsoft.com/office/drawing/2014/main" id="{418C2007-5C33-4437-BE91-7E9CF8C8FF7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70" name="Rechte verbindingslijn 469">
                    <a:extLst>
                      <a:ext uri="{FF2B5EF4-FFF2-40B4-BE49-F238E27FC236}">
                        <a16:creationId xmlns:a16="http://schemas.microsoft.com/office/drawing/2014/main" id="{693E23BB-2EFE-487D-87C0-FDDAEEE56B4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71" name="Rechte verbindingslijn 470">
                    <a:extLst>
                      <a:ext uri="{FF2B5EF4-FFF2-40B4-BE49-F238E27FC236}">
                        <a16:creationId xmlns:a16="http://schemas.microsoft.com/office/drawing/2014/main" id="{2FD7C9C1-25C0-46E4-9373-572578725D3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464" name="Groep 463">
                  <a:extLst>
                    <a:ext uri="{FF2B5EF4-FFF2-40B4-BE49-F238E27FC236}">
                      <a16:creationId xmlns:a16="http://schemas.microsoft.com/office/drawing/2014/main" id="{492CFDC2-2218-4B0E-A82F-4C4C45D7BA05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465" name="Rechthoek 464">
                    <a:extLst>
                      <a:ext uri="{FF2B5EF4-FFF2-40B4-BE49-F238E27FC236}">
                        <a16:creationId xmlns:a16="http://schemas.microsoft.com/office/drawing/2014/main" id="{9FF9BFE3-0E6E-422D-8DB1-DD478DA8EC8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66" name="Pijl: punthaak 465">
                    <a:extLst>
                      <a:ext uri="{FF2B5EF4-FFF2-40B4-BE49-F238E27FC236}">
                        <a16:creationId xmlns:a16="http://schemas.microsoft.com/office/drawing/2014/main" id="{9408C3B1-2BE9-4D3D-8D70-DA011071FA71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425" name="Groep 424">
                <a:extLst>
                  <a:ext uri="{FF2B5EF4-FFF2-40B4-BE49-F238E27FC236}">
                    <a16:creationId xmlns:a16="http://schemas.microsoft.com/office/drawing/2014/main" id="{085425FD-7294-45B4-8225-BD3D0D06860B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454" name="Groep 453">
                  <a:extLst>
                    <a:ext uri="{FF2B5EF4-FFF2-40B4-BE49-F238E27FC236}">
                      <a16:creationId xmlns:a16="http://schemas.microsoft.com/office/drawing/2014/main" id="{EE2B06F4-0A89-4A5A-95A0-94D88A24568F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458" name="Rechte verbindingslijn 457">
                    <a:extLst>
                      <a:ext uri="{FF2B5EF4-FFF2-40B4-BE49-F238E27FC236}">
                        <a16:creationId xmlns:a16="http://schemas.microsoft.com/office/drawing/2014/main" id="{D07A1994-2454-45FB-B914-E763627313A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59" name="Rechte verbindingslijn 458">
                    <a:extLst>
                      <a:ext uri="{FF2B5EF4-FFF2-40B4-BE49-F238E27FC236}">
                        <a16:creationId xmlns:a16="http://schemas.microsoft.com/office/drawing/2014/main" id="{B5B94292-2F7E-4B03-8DC7-EFA7F02C670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60" name="Rechte verbindingslijn 459">
                    <a:extLst>
                      <a:ext uri="{FF2B5EF4-FFF2-40B4-BE49-F238E27FC236}">
                        <a16:creationId xmlns:a16="http://schemas.microsoft.com/office/drawing/2014/main" id="{F7BA10C7-F776-4938-9CBC-1A5636414CA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61" name="Rechte verbindingslijn 460">
                    <a:extLst>
                      <a:ext uri="{FF2B5EF4-FFF2-40B4-BE49-F238E27FC236}">
                        <a16:creationId xmlns:a16="http://schemas.microsoft.com/office/drawing/2014/main" id="{C296FC82-2C8A-4097-88A2-50F489F3315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62" name="Rechte verbindingslijn 461">
                    <a:extLst>
                      <a:ext uri="{FF2B5EF4-FFF2-40B4-BE49-F238E27FC236}">
                        <a16:creationId xmlns:a16="http://schemas.microsoft.com/office/drawing/2014/main" id="{FCDF7EF6-0492-4C49-B1F7-DA969A17C26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455" name="Groep 454">
                  <a:extLst>
                    <a:ext uri="{FF2B5EF4-FFF2-40B4-BE49-F238E27FC236}">
                      <a16:creationId xmlns:a16="http://schemas.microsoft.com/office/drawing/2014/main" id="{D714AFE0-60BB-4AFB-9606-1B85F1E4C8D5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456" name="Rechthoek 455">
                    <a:extLst>
                      <a:ext uri="{FF2B5EF4-FFF2-40B4-BE49-F238E27FC236}">
                        <a16:creationId xmlns:a16="http://schemas.microsoft.com/office/drawing/2014/main" id="{A071C9CD-E1E9-4677-BF23-55F8BDFC4AF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57" name="Pijl: punthaak 456">
                    <a:extLst>
                      <a:ext uri="{FF2B5EF4-FFF2-40B4-BE49-F238E27FC236}">
                        <a16:creationId xmlns:a16="http://schemas.microsoft.com/office/drawing/2014/main" id="{C5E5511E-E680-4270-B8B6-FBE93E20D719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426" name="Rechte verbindingslijn 425">
                <a:extLst>
                  <a:ext uri="{FF2B5EF4-FFF2-40B4-BE49-F238E27FC236}">
                    <a16:creationId xmlns:a16="http://schemas.microsoft.com/office/drawing/2014/main" id="{11F147A5-FF49-4960-AF7B-67BE5877332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427" name="Rechte verbindingslijn 426">
                <a:extLst>
                  <a:ext uri="{FF2B5EF4-FFF2-40B4-BE49-F238E27FC236}">
                    <a16:creationId xmlns:a16="http://schemas.microsoft.com/office/drawing/2014/main" id="{7EB7DDE4-B69E-4012-8821-F4232B59613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428" name="Groep 427">
                <a:extLst>
                  <a:ext uri="{FF2B5EF4-FFF2-40B4-BE49-F238E27FC236}">
                    <a16:creationId xmlns:a16="http://schemas.microsoft.com/office/drawing/2014/main" id="{F45D7515-9F54-4604-B538-EAE9F482D26D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443" name="Rechthoek 442">
                  <a:extLst>
                    <a:ext uri="{FF2B5EF4-FFF2-40B4-BE49-F238E27FC236}">
                      <a16:creationId xmlns:a16="http://schemas.microsoft.com/office/drawing/2014/main" id="{3FA35AF0-6FF3-41B1-A1B2-B899DF4C7B0F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444" name="Groep 443">
                  <a:extLst>
                    <a:ext uri="{FF2B5EF4-FFF2-40B4-BE49-F238E27FC236}">
                      <a16:creationId xmlns:a16="http://schemas.microsoft.com/office/drawing/2014/main" id="{985317C5-DF44-4A9A-A17C-F376980516A6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445" name="Groep 444">
                    <a:extLst>
                      <a:ext uri="{FF2B5EF4-FFF2-40B4-BE49-F238E27FC236}">
                        <a16:creationId xmlns:a16="http://schemas.microsoft.com/office/drawing/2014/main" id="{5C2CA161-9CD9-48E4-A773-D907CF5F0881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449" name="Rechte verbindingslijn 448">
                      <a:extLst>
                        <a:ext uri="{FF2B5EF4-FFF2-40B4-BE49-F238E27FC236}">
                          <a16:creationId xmlns:a16="http://schemas.microsoft.com/office/drawing/2014/main" id="{C865B9FE-436B-4606-A9DB-E18950C63ABE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50" name="Rechte verbindingslijn 449">
                      <a:extLst>
                        <a:ext uri="{FF2B5EF4-FFF2-40B4-BE49-F238E27FC236}">
                          <a16:creationId xmlns:a16="http://schemas.microsoft.com/office/drawing/2014/main" id="{130ED7C2-E451-4E21-9A8C-219B20605213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51" name="Rechte verbindingslijn 450">
                      <a:extLst>
                        <a:ext uri="{FF2B5EF4-FFF2-40B4-BE49-F238E27FC236}">
                          <a16:creationId xmlns:a16="http://schemas.microsoft.com/office/drawing/2014/main" id="{9A83F392-E43F-4F30-9016-87AA6B58EFE3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52" name="Rechte verbindingslijn 451">
                      <a:extLst>
                        <a:ext uri="{FF2B5EF4-FFF2-40B4-BE49-F238E27FC236}">
                          <a16:creationId xmlns:a16="http://schemas.microsoft.com/office/drawing/2014/main" id="{0185480A-24CE-42DB-96CF-08B50ACFD6EA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53" name="Rechte verbindingslijn 452">
                      <a:extLst>
                        <a:ext uri="{FF2B5EF4-FFF2-40B4-BE49-F238E27FC236}">
                          <a16:creationId xmlns:a16="http://schemas.microsoft.com/office/drawing/2014/main" id="{52B12C92-0C34-4A61-839F-03CB9C9B6A5F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446" name="Groep 445">
                    <a:extLst>
                      <a:ext uri="{FF2B5EF4-FFF2-40B4-BE49-F238E27FC236}">
                        <a16:creationId xmlns:a16="http://schemas.microsoft.com/office/drawing/2014/main" id="{A9B298A0-72A8-45EB-8691-BFBABF1C7A96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447" name="Rechthoek 446">
                      <a:extLst>
                        <a:ext uri="{FF2B5EF4-FFF2-40B4-BE49-F238E27FC236}">
                          <a16:creationId xmlns:a16="http://schemas.microsoft.com/office/drawing/2014/main" id="{019E47D3-E935-4111-BD49-910CF75D78B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48" name="Pijl: punthaak 447">
                      <a:extLst>
                        <a:ext uri="{FF2B5EF4-FFF2-40B4-BE49-F238E27FC236}">
                          <a16:creationId xmlns:a16="http://schemas.microsoft.com/office/drawing/2014/main" id="{30846ED7-A745-4221-98B2-C70DFBC71B88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429" name="Groep 428">
                <a:extLst>
                  <a:ext uri="{FF2B5EF4-FFF2-40B4-BE49-F238E27FC236}">
                    <a16:creationId xmlns:a16="http://schemas.microsoft.com/office/drawing/2014/main" id="{B68D4D59-6301-4CAB-8A4B-F47661CC66B1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432" name="Rechthoek 431">
                  <a:extLst>
                    <a:ext uri="{FF2B5EF4-FFF2-40B4-BE49-F238E27FC236}">
                      <a16:creationId xmlns:a16="http://schemas.microsoft.com/office/drawing/2014/main" id="{1773B876-9AD7-4653-BBDF-D1B5921D2BF3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433" name="Groep 432">
                  <a:extLst>
                    <a:ext uri="{FF2B5EF4-FFF2-40B4-BE49-F238E27FC236}">
                      <a16:creationId xmlns:a16="http://schemas.microsoft.com/office/drawing/2014/main" id="{3DE03ED3-F0DE-4D9C-B128-444289FA6E39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434" name="Groep 433">
                    <a:extLst>
                      <a:ext uri="{FF2B5EF4-FFF2-40B4-BE49-F238E27FC236}">
                        <a16:creationId xmlns:a16="http://schemas.microsoft.com/office/drawing/2014/main" id="{21F914BC-D6B2-4495-AC81-24184F9A1E5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438" name="Rechte verbindingslijn 437">
                      <a:extLst>
                        <a:ext uri="{FF2B5EF4-FFF2-40B4-BE49-F238E27FC236}">
                          <a16:creationId xmlns:a16="http://schemas.microsoft.com/office/drawing/2014/main" id="{B99E92A1-2795-4247-BEDE-C9413CDB3F9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39" name="Rechte verbindingslijn 438">
                      <a:extLst>
                        <a:ext uri="{FF2B5EF4-FFF2-40B4-BE49-F238E27FC236}">
                          <a16:creationId xmlns:a16="http://schemas.microsoft.com/office/drawing/2014/main" id="{8597037F-0D25-4C9B-A12B-7F203BCA842A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40" name="Rechte verbindingslijn 439">
                      <a:extLst>
                        <a:ext uri="{FF2B5EF4-FFF2-40B4-BE49-F238E27FC236}">
                          <a16:creationId xmlns:a16="http://schemas.microsoft.com/office/drawing/2014/main" id="{D0763FC9-3D64-4080-A5C4-78BDFD982E4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41" name="Rechte verbindingslijn 440">
                      <a:extLst>
                        <a:ext uri="{FF2B5EF4-FFF2-40B4-BE49-F238E27FC236}">
                          <a16:creationId xmlns:a16="http://schemas.microsoft.com/office/drawing/2014/main" id="{B0EBB530-C3B7-42F7-8F3A-D1CF5686D54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42" name="Rechte verbindingslijn 441">
                      <a:extLst>
                        <a:ext uri="{FF2B5EF4-FFF2-40B4-BE49-F238E27FC236}">
                          <a16:creationId xmlns:a16="http://schemas.microsoft.com/office/drawing/2014/main" id="{1F4EDFA3-68BC-4DC1-B647-83E5FB11A3FF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435" name="Groep 434">
                    <a:extLst>
                      <a:ext uri="{FF2B5EF4-FFF2-40B4-BE49-F238E27FC236}">
                        <a16:creationId xmlns:a16="http://schemas.microsoft.com/office/drawing/2014/main" id="{D39F588F-E525-471B-8527-E30D0CC65492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436" name="Rechthoek 435">
                      <a:extLst>
                        <a:ext uri="{FF2B5EF4-FFF2-40B4-BE49-F238E27FC236}">
                          <a16:creationId xmlns:a16="http://schemas.microsoft.com/office/drawing/2014/main" id="{CB063BB9-86BF-4DFF-ADE5-57BD93C7525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37" name="Pijl: punthaak 436">
                      <a:extLst>
                        <a:ext uri="{FF2B5EF4-FFF2-40B4-BE49-F238E27FC236}">
                          <a16:creationId xmlns:a16="http://schemas.microsoft.com/office/drawing/2014/main" id="{58E4A900-CFC9-4C79-B225-329490991F60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430" name="Rechthoek 429">
                <a:extLst>
                  <a:ext uri="{FF2B5EF4-FFF2-40B4-BE49-F238E27FC236}">
                    <a16:creationId xmlns:a16="http://schemas.microsoft.com/office/drawing/2014/main" id="{C547AE95-5DA8-4710-99D2-2A298DFDCFE4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431" name="Rechthoek 430">
                <a:extLst>
                  <a:ext uri="{FF2B5EF4-FFF2-40B4-BE49-F238E27FC236}">
                    <a16:creationId xmlns:a16="http://schemas.microsoft.com/office/drawing/2014/main" id="{C59562CC-BF97-49A4-A725-A14AF572ED06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409" name="Rechte verbindingslijn 408">
              <a:extLst>
                <a:ext uri="{FF2B5EF4-FFF2-40B4-BE49-F238E27FC236}">
                  <a16:creationId xmlns:a16="http://schemas.microsoft.com/office/drawing/2014/main" id="{1F4CD50B-C929-4FE0-96D0-4933EE213FA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10" name="Rechthoek 409">
              <a:extLst>
                <a:ext uri="{FF2B5EF4-FFF2-40B4-BE49-F238E27FC236}">
                  <a16:creationId xmlns:a16="http://schemas.microsoft.com/office/drawing/2014/main" id="{1038F3E0-97AF-4A4F-B46C-43F62BABB069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38125" marR="0" lvl="0" indent="-238125" algn="l" defTabSz="719138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>
                  <a:schemeClr val="accent3"/>
                </a:buClr>
                <a:buSzPct val="90000"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1100" kern="1200" noProof="0" dirty="0" err="1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1100" kern="1200" noProof="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1" name="Ovaal 410">
              <a:extLst>
                <a:ext uri="{FF2B5EF4-FFF2-40B4-BE49-F238E27FC236}">
                  <a16:creationId xmlns:a16="http://schemas.microsoft.com/office/drawing/2014/main" id="{3715AD6D-E657-48C1-A0DC-E469F65050C9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12" name="Rechthoek 411">
              <a:extLst>
                <a:ext uri="{FF2B5EF4-FFF2-40B4-BE49-F238E27FC236}">
                  <a16:creationId xmlns:a16="http://schemas.microsoft.com/office/drawing/2014/main" id="{5D54A11D-5225-4417-B4CD-8E8B4CB25144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00063" marR="0" lvl="1" indent="-261938" algn="l" defTabSz="719138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>
                  <a:schemeClr val="accent3"/>
                </a:buClr>
                <a:buSzPct val="100000"/>
                <a:buFont typeface="Muller Regular" pitchFamily="50" charset="0"/>
                <a:buChar char="−"/>
                <a:tabLst/>
                <a:defRPr/>
              </a:pPr>
              <a:r>
                <a:rPr lang="nl-NL" sz="1100" i="0" kern="1200" noProof="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100" i="0" kern="1200" noProof="0" dirty="0" err="1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100" i="0" kern="1200" noProof="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rPr>
                <a:t> #1</a:t>
              </a:r>
            </a:p>
          </p:txBody>
        </p:sp>
        <p:sp>
          <p:nvSpPr>
            <p:cNvPr id="413" name="Ovaal 412">
              <a:extLst>
                <a:ext uri="{FF2B5EF4-FFF2-40B4-BE49-F238E27FC236}">
                  <a16:creationId xmlns:a16="http://schemas.microsoft.com/office/drawing/2014/main" id="{9C47AED8-B88D-4BBD-9393-D2083F546BE2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414" name="Rechthoek 413">
              <a:extLst>
                <a:ext uri="{FF2B5EF4-FFF2-40B4-BE49-F238E27FC236}">
                  <a16:creationId xmlns:a16="http://schemas.microsoft.com/office/drawing/2014/main" id="{C7C14EAB-618A-4FC5-A606-E9EF696F9689}"/>
                </a:ext>
              </a:extLst>
            </p:cNvPr>
            <p:cNvSpPr/>
            <p:nvPr userDrawn="1"/>
          </p:nvSpPr>
          <p:spPr>
            <a:xfrm>
              <a:off x="-3059324" y="24652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00063" marR="0" lvl="1" indent="-261938" algn="l" defTabSz="719138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>
                  <a:schemeClr val="accent3"/>
                </a:buClr>
                <a:buSzPct val="100000"/>
                <a:buFont typeface="Muller Regular" pitchFamily="50" charset="0"/>
                <a:buChar char="−"/>
                <a:tabLst/>
                <a:defRPr/>
              </a:pPr>
              <a:r>
                <a:rPr lang="nl-NL" sz="1100" i="0" kern="1200" noProof="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100" i="0" kern="1200" noProof="0" dirty="0" err="1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100" i="0" kern="1200" noProof="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rPr>
                <a:t> #2</a:t>
              </a:r>
            </a:p>
          </p:txBody>
        </p:sp>
        <p:sp>
          <p:nvSpPr>
            <p:cNvPr id="415" name="Ovaal 414">
              <a:extLst>
                <a:ext uri="{FF2B5EF4-FFF2-40B4-BE49-F238E27FC236}">
                  <a16:creationId xmlns:a16="http://schemas.microsoft.com/office/drawing/2014/main" id="{6DC28F4E-C180-49DF-BDFC-09D5ABFF1E92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416" name="Rechthoek 415">
              <a:extLst>
                <a:ext uri="{FF2B5EF4-FFF2-40B4-BE49-F238E27FC236}">
                  <a16:creationId xmlns:a16="http://schemas.microsoft.com/office/drawing/2014/main" id="{472F6289-F77C-4E21-BB3F-54A0E03140FA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2" indent="0" algn="l" defTabSz="71913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0070C0"/>
                </a:buClr>
                <a:buSzPct val="85000"/>
                <a:buFont typeface="Arial" panose="020B0604020202020204" pitchFamily="34" charset="0"/>
                <a:buNone/>
                <a:tabLst/>
                <a:defRPr/>
              </a:pPr>
              <a:r>
                <a:rPr lang="nl-NL" sz="1100" i="0" kern="1200" noProof="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417" name="Ovaal 416">
              <a:extLst>
                <a:ext uri="{FF2B5EF4-FFF2-40B4-BE49-F238E27FC236}">
                  <a16:creationId xmlns:a16="http://schemas.microsoft.com/office/drawing/2014/main" id="{373BA05C-71B6-465B-BE30-8C482A2724CF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418" name="Rechthoek 417">
              <a:extLst>
                <a:ext uri="{FF2B5EF4-FFF2-40B4-BE49-F238E27FC236}">
                  <a16:creationId xmlns:a16="http://schemas.microsoft.com/office/drawing/2014/main" id="{CFB3C4EA-9B5E-4A6B-9E3B-6EF8B8AF8538}"/>
                </a:ext>
              </a:extLst>
            </p:cNvPr>
            <p:cNvSpPr/>
            <p:nvPr userDrawn="1"/>
          </p:nvSpPr>
          <p:spPr>
            <a:xfrm>
              <a:off x="-3059324" y="322149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3" indent="0" algn="l" defTabSz="71913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200" b="1" kern="1200" cap="none" spc="30" baseline="0" noProof="0" dirty="0">
                  <a:solidFill>
                    <a:schemeClr val="accent1"/>
                  </a:solidFill>
                  <a:latin typeface="+mj-lt"/>
                  <a:ea typeface="+mn-ea"/>
                  <a:cs typeface="Calibri" panose="020F0502020204030204" pitchFamily="34" charset="0"/>
                </a:rPr>
                <a:t>Kopje</a:t>
              </a:r>
            </a:p>
          </p:txBody>
        </p:sp>
        <p:sp>
          <p:nvSpPr>
            <p:cNvPr id="419" name="Rechthoek 418">
              <a:extLst>
                <a:ext uri="{FF2B5EF4-FFF2-40B4-BE49-F238E27FC236}">
                  <a16:creationId xmlns:a16="http://schemas.microsoft.com/office/drawing/2014/main" id="{E80D9000-BD69-45DD-B54E-0893FF933ED3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1793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83" r:id="rId2"/>
    <p:sldLayoutId id="2147483694" r:id="rId3"/>
    <p:sldLayoutId id="2147483690" r:id="rId4"/>
    <p:sldLayoutId id="2147483684" r:id="rId5"/>
    <p:sldLayoutId id="2147483692" r:id="rId6"/>
    <p:sldLayoutId id="2147483655" r:id="rId7"/>
    <p:sldLayoutId id="2147483658" r:id="rId8"/>
    <p:sldLayoutId id="2147483676" r:id="rId9"/>
    <p:sldLayoutId id="2147483669" r:id="rId10"/>
    <p:sldLayoutId id="2147483674" r:id="rId11"/>
    <p:sldLayoutId id="2147483691" r:id="rId12"/>
    <p:sldLayoutId id="2147483688" r:id="rId13"/>
    <p:sldLayoutId id="2147483680" r:id="rId14"/>
    <p:sldLayoutId id="2147483659" r:id="rId15"/>
    <p:sldLayoutId id="2147483660" r:id="rId16"/>
    <p:sldLayoutId id="2147483661" r:id="rId17"/>
    <p:sldLayoutId id="2147483662" r:id="rId18"/>
    <p:sldLayoutId id="2147483679" r:id="rId19"/>
    <p:sldLayoutId id="2147483687" r:id="rId20"/>
    <p:sldLayoutId id="2147483673" r:id="rId21"/>
    <p:sldLayoutId id="2147483677" r:id="rId22"/>
    <p:sldLayoutId id="2147483663" r:id="rId23"/>
    <p:sldLayoutId id="2147483665" r:id="rId24"/>
    <p:sldLayoutId id="2147483664" r:id="rId25"/>
    <p:sldLayoutId id="2147483671" r:id="rId26"/>
    <p:sldLayoutId id="2147483672" r:id="rId27"/>
    <p:sldLayoutId id="2147483666" r:id="rId28"/>
    <p:sldLayoutId id="2147483667" r:id="rId29"/>
    <p:sldLayoutId id="2147483675" r:id="rId30"/>
    <p:sldLayoutId id="2147483668" r:id="rId31"/>
    <p:sldLayoutId id="2147483696" r:id="rId32"/>
    <p:sldLayoutId id="2147483697" r:id="rId33"/>
    <p:sldLayoutId id="2147483698" r:id="rId34"/>
    <p:sldLayoutId id="2147483685" r:id="rId35"/>
    <p:sldLayoutId id="2147483678" r:id="rId36"/>
    <p:sldLayoutId id="2147483689" r:id="rId37"/>
    <p:sldLayoutId id="2147483702" r:id="rId3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0" kern="1200">
          <a:solidFill>
            <a:schemeClr val="tx1"/>
          </a:solidFill>
          <a:latin typeface="Lato" panose="020F0502020204030203" pitchFamily="34" charset="0"/>
          <a:ea typeface="+mj-ea"/>
          <a:cs typeface="+mj-cs"/>
        </a:defRPr>
      </a:lvl1pPr>
    </p:titleStyle>
    <p:bodyStyle>
      <a:lvl1pPr marL="238125" indent="-238125" algn="l" defTabSz="719138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accent3"/>
        </a:buClr>
        <a:buSzPct val="90000"/>
        <a:buFont typeface="Arial" panose="020B0604020202020204" pitchFamily="34" charset="0"/>
        <a:buChar char="•"/>
        <a:defRPr sz="16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500063" indent="-261938" algn="l" defTabSz="719138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accent3"/>
        </a:buClr>
        <a:buSzPct val="100000"/>
        <a:buFont typeface="Muller Regular" pitchFamily="50" charset="0"/>
        <a:buChar char="−"/>
        <a:defRPr sz="1600" i="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0" indent="0" algn="l" defTabSz="719138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rgbClr val="0070C0"/>
        </a:buClr>
        <a:buSzPct val="85000"/>
        <a:buFont typeface="Arial" panose="020B0604020202020204" pitchFamily="34" charset="0"/>
        <a:buNone/>
        <a:defRPr sz="1600" i="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0" indent="0" algn="l" defTabSz="719138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2000" b="1" kern="1200" cap="none" spc="30" baseline="0">
          <a:solidFill>
            <a:schemeClr val="accent1"/>
          </a:solidFill>
          <a:latin typeface="+mj-lt"/>
          <a:ea typeface="+mn-ea"/>
          <a:cs typeface="Calibri" panose="020F0502020204030204" pitchFamily="34" charset="0"/>
        </a:defRPr>
      </a:lvl4pPr>
      <a:lvl5pPr marL="314325" indent="-314325" algn="l" defTabSz="719138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3"/>
        </a:buClr>
        <a:buFont typeface="+mj-lt"/>
        <a:buAutoNum type="arabicPeriod"/>
        <a:defRPr sz="1600" i="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300"/>
        </a:spcAft>
        <a:buFont typeface="Arial" panose="020B0604020202020204" pitchFamily="34" charset="0"/>
        <a:buNone/>
        <a:defRPr sz="1400" b="0" i="0" kern="1200">
          <a:solidFill>
            <a:schemeClr val="accent1"/>
          </a:solidFill>
          <a:latin typeface="Lato Hairline" panose="020F0202020204030203" pitchFamily="34" charset="0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600" b="0" i="0" kern="1200" spc="20" baseline="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0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776" userDrawn="1">
          <p15:clr>
            <a:srgbClr val="F26B43"/>
          </p15:clr>
        </p15:guide>
        <p15:guide id="3" orient="horz" pos="1002" userDrawn="1">
          <p15:clr>
            <a:srgbClr val="F26B43"/>
          </p15:clr>
        </p15:guide>
        <p15:guide id="5" orient="horz" pos="386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98500" y="741500"/>
            <a:ext cx="10775070" cy="4904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l-NL" dirty="0"/>
              <a:t>Plaats hier de titel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98500" y="1591900"/>
            <a:ext cx="10773500" cy="45461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 hier om uw tekst toe te voegen, voor meer informatie kijkt u naar de instructies naast de slide.</a:t>
            </a:r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Platte 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Nummering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/>
              <a:t>Bron</a:t>
            </a:r>
          </a:p>
          <a:p>
            <a:pPr lvl="6"/>
            <a:r>
              <a:rPr lang="nl-NL" dirty="0"/>
              <a:t>Introductie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0" y="70675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BC9A0D5-BA7A-4A8F-AC4E-D8498B5FCE42}" type="datetimeFigureOut">
              <a:rPr lang="nl-NL" smtClean="0"/>
              <a:pPr/>
              <a:t>14-2-2024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959100" y="7067550"/>
            <a:ext cx="6273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9448800" y="70675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fld id="{B502C9A5-716F-45E6-800B-D4D02CE26F90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3" name="Tekstvak 12"/>
          <p:cNvSpPr txBox="1"/>
          <p:nvPr userDrawn="1"/>
        </p:nvSpPr>
        <p:spPr>
          <a:xfrm>
            <a:off x="0" y="-912789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0" dirty="0">
                <a:solidFill>
                  <a:schemeClr val="bg2"/>
                </a:solidFill>
                <a:latin typeface="+mj-lt"/>
                <a:cs typeface="Calibri" panose="020F0502020204030204" pitchFamily="34" charset="0"/>
              </a:rPr>
              <a:t>ALFA ACCOUNTANTS</a:t>
            </a:r>
          </a:p>
        </p:txBody>
      </p:sp>
      <p:grpSp>
        <p:nvGrpSpPr>
          <p:cNvPr id="394" name="Instructie">
            <a:extLst>
              <a:ext uri="{FF2B5EF4-FFF2-40B4-BE49-F238E27FC236}">
                <a16:creationId xmlns:a16="http://schemas.microsoft.com/office/drawing/2014/main" id="{A6F4066A-88A1-4386-8037-0AB418E035BE}"/>
              </a:ext>
            </a:extLst>
          </p:cNvPr>
          <p:cNvGrpSpPr/>
          <p:nvPr userDrawn="1"/>
        </p:nvGrpSpPr>
        <p:grpSpPr>
          <a:xfrm>
            <a:off x="-3437547" y="1434"/>
            <a:ext cx="3201327" cy="6001164"/>
            <a:chOff x="-3437547" y="1434"/>
            <a:chExt cx="3201327" cy="6001164"/>
          </a:xfrm>
        </p:grpSpPr>
        <p:cxnSp>
          <p:nvCxnSpPr>
            <p:cNvPr id="395" name="Rechte verbindingslijn 394">
              <a:extLst>
                <a:ext uri="{FF2B5EF4-FFF2-40B4-BE49-F238E27FC236}">
                  <a16:creationId xmlns:a16="http://schemas.microsoft.com/office/drawing/2014/main" id="{A8193597-29CF-4358-B1E5-95E373E516F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08372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96" name="Ovaal 395">
              <a:extLst>
                <a:ext uri="{FF2B5EF4-FFF2-40B4-BE49-F238E27FC236}">
                  <a16:creationId xmlns:a16="http://schemas.microsoft.com/office/drawing/2014/main" id="{0F9C70F5-33EB-4C97-84B6-251EB58EBF90}"/>
                </a:ext>
              </a:extLst>
            </p:cNvPr>
            <p:cNvSpPr/>
            <p:nvPr userDrawn="1"/>
          </p:nvSpPr>
          <p:spPr>
            <a:xfrm>
              <a:off x="-3425006" y="358882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397" name="Rechthoek 396">
              <a:extLst>
                <a:ext uri="{FF2B5EF4-FFF2-40B4-BE49-F238E27FC236}">
                  <a16:creationId xmlns:a16="http://schemas.microsoft.com/office/drawing/2014/main" id="{816CCEE1-44A6-4E03-A2A9-8EDB1A143ABE}"/>
                </a:ext>
              </a:extLst>
            </p:cNvPr>
            <p:cNvSpPr/>
            <p:nvPr userDrawn="1"/>
          </p:nvSpPr>
          <p:spPr>
            <a:xfrm>
              <a:off x="-3059324" y="3588819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14325" marR="0" lvl="4" indent="-314325" algn="l" defTabSz="71913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3"/>
                </a:buClr>
                <a:buSzTx/>
                <a:buFont typeface="+mj-lt"/>
                <a:buAutoNum type="arabicPeriod"/>
                <a:tabLst/>
                <a:defRPr/>
              </a:pPr>
              <a:r>
                <a:rPr lang="nl-NL" sz="1100" i="0" kern="1200" noProof="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rPr>
                <a:t>Opsomming</a:t>
              </a:r>
            </a:p>
          </p:txBody>
        </p:sp>
        <p:sp>
          <p:nvSpPr>
            <p:cNvPr id="398" name="Ovaal 397">
              <a:extLst>
                <a:ext uri="{FF2B5EF4-FFF2-40B4-BE49-F238E27FC236}">
                  <a16:creationId xmlns:a16="http://schemas.microsoft.com/office/drawing/2014/main" id="{6A55312F-BAE3-4689-8257-2BFE7265448D}"/>
                </a:ext>
              </a:extLst>
            </p:cNvPr>
            <p:cNvSpPr/>
            <p:nvPr userDrawn="1"/>
          </p:nvSpPr>
          <p:spPr>
            <a:xfrm>
              <a:off x="-3425006" y="396299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399" name="Rechthoek 398">
              <a:extLst>
                <a:ext uri="{FF2B5EF4-FFF2-40B4-BE49-F238E27FC236}">
                  <a16:creationId xmlns:a16="http://schemas.microsoft.com/office/drawing/2014/main" id="{F3215C40-4C57-4C14-A197-D8534D7B7BAC}"/>
                </a:ext>
              </a:extLst>
            </p:cNvPr>
            <p:cNvSpPr/>
            <p:nvPr userDrawn="1"/>
          </p:nvSpPr>
          <p:spPr>
            <a:xfrm>
              <a:off x="-3059324" y="396299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5" indent="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300"/>
                </a:spcAft>
                <a:buClr>
                  <a:schemeClr val="accent2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100" b="0" i="0" kern="1200" noProof="0" dirty="0">
                  <a:solidFill>
                    <a:schemeClr val="accent1"/>
                  </a:solidFill>
                  <a:latin typeface="Lato Hairline" panose="020F0202020204030203" pitchFamily="34" charset="0"/>
                  <a:ea typeface="+mn-ea"/>
                  <a:cs typeface="+mn-cs"/>
                </a:rPr>
                <a:t>Bron</a:t>
              </a:r>
            </a:p>
          </p:txBody>
        </p:sp>
        <p:sp>
          <p:nvSpPr>
            <p:cNvPr id="400" name="Ovaal 399">
              <a:extLst>
                <a:ext uri="{FF2B5EF4-FFF2-40B4-BE49-F238E27FC236}">
                  <a16:creationId xmlns:a16="http://schemas.microsoft.com/office/drawing/2014/main" id="{CB9F9FD6-D3F6-423D-8571-840AF8339E6F}"/>
                </a:ext>
              </a:extLst>
            </p:cNvPr>
            <p:cNvSpPr/>
            <p:nvPr userDrawn="1"/>
          </p:nvSpPr>
          <p:spPr>
            <a:xfrm>
              <a:off x="-3425006" y="43356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401" name="Rechthoek 400">
              <a:extLst>
                <a:ext uri="{FF2B5EF4-FFF2-40B4-BE49-F238E27FC236}">
                  <a16:creationId xmlns:a16="http://schemas.microsoft.com/office/drawing/2014/main" id="{CD9FF998-80FA-4284-A73A-4D79B73A396F}"/>
                </a:ext>
              </a:extLst>
            </p:cNvPr>
            <p:cNvSpPr/>
            <p:nvPr userDrawn="1"/>
          </p:nvSpPr>
          <p:spPr>
            <a:xfrm>
              <a:off x="-3059324" y="43356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6" indent="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3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100" b="0" i="0" kern="1200" spc="20" baseline="0" noProof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" panose="020F0502020204030203" pitchFamily="34" charset="0"/>
                  <a:ea typeface="+mn-ea"/>
                  <a:cs typeface="+mn-cs"/>
                </a:rPr>
                <a:t>Introductie</a:t>
              </a:r>
            </a:p>
          </p:txBody>
        </p:sp>
        <p:sp>
          <p:nvSpPr>
            <p:cNvPr id="402" name="Ovaal 401">
              <a:extLst>
                <a:ext uri="{FF2B5EF4-FFF2-40B4-BE49-F238E27FC236}">
                  <a16:creationId xmlns:a16="http://schemas.microsoft.com/office/drawing/2014/main" id="{02B83426-020B-410C-8CEE-5BB15D0100C4}"/>
                </a:ext>
              </a:extLst>
            </p:cNvPr>
            <p:cNvSpPr/>
            <p:nvPr userDrawn="1"/>
          </p:nvSpPr>
          <p:spPr>
            <a:xfrm>
              <a:off x="-3425006" y="470890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403" name="Rechthoek 402">
              <a:extLst>
                <a:ext uri="{FF2B5EF4-FFF2-40B4-BE49-F238E27FC236}">
                  <a16:creationId xmlns:a16="http://schemas.microsoft.com/office/drawing/2014/main" id="{1FC7E703-7E58-43AC-8CFC-64EAF0C56B62}"/>
                </a:ext>
              </a:extLst>
            </p:cNvPr>
            <p:cNvSpPr/>
            <p:nvPr userDrawn="1"/>
          </p:nvSpPr>
          <p:spPr>
            <a:xfrm>
              <a:off x="-3059324" y="470890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Quote tekst</a:t>
              </a:r>
            </a:p>
          </p:txBody>
        </p:sp>
        <p:grpSp>
          <p:nvGrpSpPr>
            <p:cNvPr id="404" name="Meer informatie">
              <a:extLst>
                <a:ext uri="{FF2B5EF4-FFF2-40B4-BE49-F238E27FC236}">
                  <a16:creationId xmlns:a16="http://schemas.microsoft.com/office/drawing/2014/main" id="{64A913F9-17DD-4043-BE8E-73A0F68DC859}"/>
                </a:ext>
              </a:extLst>
            </p:cNvPr>
            <p:cNvGrpSpPr/>
            <p:nvPr userDrawn="1"/>
          </p:nvGrpSpPr>
          <p:grpSpPr>
            <a:xfrm>
              <a:off x="-3421298" y="5206936"/>
              <a:ext cx="3178515" cy="795662"/>
              <a:chOff x="-3741486" y="3387723"/>
              <a:chExt cx="3178515" cy="795662"/>
            </a:xfrm>
          </p:grpSpPr>
          <p:sp>
            <p:nvSpPr>
              <p:cNvPr id="472" name="Freeform 101">
                <a:extLst>
                  <a:ext uri="{FF2B5EF4-FFF2-40B4-BE49-F238E27FC236}">
                    <a16:creationId xmlns:a16="http://schemas.microsoft.com/office/drawing/2014/main" id="{764950E5-8006-4986-B903-9B569C923E6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7723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473" name="Rechthoek 472">
                <a:extLst>
                  <a:ext uri="{FF2B5EF4-FFF2-40B4-BE49-F238E27FC236}">
                    <a16:creationId xmlns:a16="http://schemas.microsoft.com/office/drawing/2014/main" id="{ACBB0A53-3CDE-4446-BD33-67DC125D8363}"/>
                  </a:ext>
                </a:extLst>
              </p:cNvPr>
              <p:cNvSpPr/>
              <p:nvPr userDrawn="1"/>
            </p:nvSpPr>
            <p:spPr>
              <a:xfrm>
                <a:off x="-3380966" y="3459752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474" name="Rechte verbindingslijn 473">
                <a:extLst>
                  <a:ext uri="{FF2B5EF4-FFF2-40B4-BE49-F238E27FC236}">
                    <a16:creationId xmlns:a16="http://schemas.microsoft.com/office/drawing/2014/main" id="{07197C0A-6A40-4458-8A67-D6B7FBE3310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83385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405" name="Rechthoek 404">
              <a:extLst>
                <a:ext uri="{FF2B5EF4-FFF2-40B4-BE49-F238E27FC236}">
                  <a16:creationId xmlns:a16="http://schemas.microsoft.com/office/drawing/2014/main" id="{1350164C-179B-49B3-BC20-1880B2482B90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400" b="1" i="0" u="none" strike="noStrike" kern="0" cap="all" spc="0" normalizeH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400" b="1" i="0" u="none" strike="noStrike" kern="0" cap="all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406" name="Ovaal 405">
              <a:extLst>
                <a:ext uri="{FF2B5EF4-FFF2-40B4-BE49-F238E27FC236}">
                  <a16:creationId xmlns:a16="http://schemas.microsoft.com/office/drawing/2014/main" id="{B5AD2CF4-C8BC-4D22-BF53-35FBDF83FC86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407" name="Rechte verbindingslijn 406">
              <a:extLst>
                <a:ext uri="{FF2B5EF4-FFF2-40B4-BE49-F238E27FC236}">
                  <a16:creationId xmlns:a16="http://schemas.microsoft.com/office/drawing/2014/main" id="{B9D1FA4D-0311-4807-8F39-298237DC8CB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408" name="Groep 407">
              <a:extLst>
                <a:ext uri="{FF2B5EF4-FFF2-40B4-BE49-F238E27FC236}">
                  <a16:creationId xmlns:a16="http://schemas.microsoft.com/office/drawing/2014/main" id="{F85C30E0-DC5E-49E1-97C2-A87524DEA14B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420" name="Rechthoek 419">
                <a:extLst>
                  <a:ext uri="{FF2B5EF4-FFF2-40B4-BE49-F238E27FC236}">
                    <a16:creationId xmlns:a16="http://schemas.microsoft.com/office/drawing/2014/main" id="{7766F7AA-152B-4742-B110-77F8701433B6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421" name="Rechte verbindingslijn 420">
                <a:extLst>
                  <a:ext uri="{FF2B5EF4-FFF2-40B4-BE49-F238E27FC236}">
                    <a16:creationId xmlns:a16="http://schemas.microsoft.com/office/drawing/2014/main" id="{3ABC021D-82B3-4718-9881-1CCCD11A759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2" name="Rechte verbindingslijn 421">
                <a:extLst>
                  <a:ext uri="{FF2B5EF4-FFF2-40B4-BE49-F238E27FC236}">
                    <a16:creationId xmlns:a16="http://schemas.microsoft.com/office/drawing/2014/main" id="{586B31B4-87AA-42FD-B99D-472BE96FC35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3" name="Rechthoek 422">
                <a:extLst>
                  <a:ext uri="{FF2B5EF4-FFF2-40B4-BE49-F238E27FC236}">
                    <a16:creationId xmlns:a16="http://schemas.microsoft.com/office/drawing/2014/main" id="{875D8D17-4CD5-4DEB-8DEE-D0F0351E81D3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24" name="Groep 423">
                <a:extLst>
                  <a:ext uri="{FF2B5EF4-FFF2-40B4-BE49-F238E27FC236}">
                    <a16:creationId xmlns:a16="http://schemas.microsoft.com/office/drawing/2014/main" id="{2D369ED1-3322-4105-B776-4B5078CF3414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463" name="Groep 462">
                  <a:extLst>
                    <a:ext uri="{FF2B5EF4-FFF2-40B4-BE49-F238E27FC236}">
                      <a16:creationId xmlns:a16="http://schemas.microsoft.com/office/drawing/2014/main" id="{7625AF2F-EEE7-472E-9816-32797F1BC283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467" name="Rechte verbindingslijn 466">
                    <a:extLst>
                      <a:ext uri="{FF2B5EF4-FFF2-40B4-BE49-F238E27FC236}">
                        <a16:creationId xmlns:a16="http://schemas.microsoft.com/office/drawing/2014/main" id="{3FFDEB0E-638D-4C2B-A59B-4FEA8B275F7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68" name="Rechte verbindingslijn 467">
                    <a:extLst>
                      <a:ext uri="{FF2B5EF4-FFF2-40B4-BE49-F238E27FC236}">
                        <a16:creationId xmlns:a16="http://schemas.microsoft.com/office/drawing/2014/main" id="{0D42A957-171D-43EB-9755-52AD1EC1691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69" name="Rechte verbindingslijn 468">
                    <a:extLst>
                      <a:ext uri="{FF2B5EF4-FFF2-40B4-BE49-F238E27FC236}">
                        <a16:creationId xmlns:a16="http://schemas.microsoft.com/office/drawing/2014/main" id="{418C2007-5C33-4437-BE91-7E9CF8C8FF7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70" name="Rechte verbindingslijn 469">
                    <a:extLst>
                      <a:ext uri="{FF2B5EF4-FFF2-40B4-BE49-F238E27FC236}">
                        <a16:creationId xmlns:a16="http://schemas.microsoft.com/office/drawing/2014/main" id="{693E23BB-2EFE-487D-87C0-FDDAEEE56B4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71" name="Rechte verbindingslijn 470">
                    <a:extLst>
                      <a:ext uri="{FF2B5EF4-FFF2-40B4-BE49-F238E27FC236}">
                        <a16:creationId xmlns:a16="http://schemas.microsoft.com/office/drawing/2014/main" id="{2FD7C9C1-25C0-46E4-9373-572578725D3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464" name="Groep 463">
                  <a:extLst>
                    <a:ext uri="{FF2B5EF4-FFF2-40B4-BE49-F238E27FC236}">
                      <a16:creationId xmlns:a16="http://schemas.microsoft.com/office/drawing/2014/main" id="{492CFDC2-2218-4B0E-A82F-4C4C45D7BA05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465" name="Rechthoek 464">
                    <a:extLst>
                      <a:ext uri="{FF2B5EF4-FFF2-40B4-BE49-F238E27FC236}">
                        <a16:creationId xmlns:a16="http://schemas.microsoft.com/office/drawing/2014/main" id="{9FF9BFE3-0E6E-422D-8DB1-DD478DA8EC8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66" name="Pijl: punthaak 465">
                    <a:extLst>
                      <a:ext uri="{FF2B5EF4-FFF2-40B4-BE49-F238E27FC236}">
                        <a16:creationId xmlns:a16="http://schemas.microsoft.com/office/drawing/2014/main" id="{9408C3B1-2BE9-4D3D-8D70-DA011071FA71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425" name="Groep 424">
                <a:extLst>
                  <a:ext uri="{FF2B5EF4-FFF2-40B4-BE49-F238E27FC236}">
                    <a16:creationId xmlns:a16="http://schemas.microsoft.com/office/drawing/2014/main" id="{085425FD-7294-45B4-8225-BD3D0D06860B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454" name="Groep 453">
                  <a:extLst>
                    <a:ext uri="{FF2B5EF4-FFF2-40B4-BE49-F238E27FC236}">
                      <a16:creationId xmlns:a16="http://schemas.microsoft.com/office/drawing/2014/main" id="{EE2B06F4-0A89-4A5A-95A0-94D88A24568F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458" name="Rechte verbindingslijn 457">
                    <a:extLst>
                      <a:ext uri="{FF2B5EF4-FFF2-40B4-BE49-F238E27FC236}">
                        <a16:creationId xmlns:a16="http://schemas.microsoft.com/office/drawing/2014/main" id="{D07A1994-2454-45FB-B914-E763627313A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59" name="Rechte verbindingslijn 458">
                    <a:extLst>
                      <a:ext uri="{FF2B5EF4-FFF2-40B4-BE49-F238E27FC236}">
                        <a16:creationId xmlns:a16="http://schemas.microsoft.com/office/drawing/2014/main" id="{B5B94292-2F7E-4B03-8DC7-EFA7F02C670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60" name="Rechte verbindingslijn 459">
                    <a:extLst>
                      <a:ext uri="{FF2B5EF4-FFF2-40B4-BE49-F238E27FC236}">
                        <a16:creationId xmlns:a16="http://schemas.microsoft.com/office/drawing/2014/main" id="{F7BA10C7-F776-4938-9CBC-1A5636414CA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61" name="Rechte verbindingslijn 460">
                    <a:extLst>
                      <a:ext uri="{FF2B5EF4-FFF2-40B4-BE49-F238E27FC236}">
                        <a16:creationId xmlns:a16="http://schemas.microsoft.com/office/drawing/2014/main" id="{C296FC82-2C8A-4097-88A2-50F489F3315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62" name="Rechte verbindingslijn 461">
                    <a:extLst>
                      <a:ext uri="{FF2B5EF4-FFF2-40B4-BE49-F238E27FC236}">
                        <a16:creationId xmlns:a16="http://schemas.microsoft.com/office/drawing/2014/main" id="{FCDF7EF6-0492-4C49-B1F7-DA969A17C26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455" name="Groep 454">
                  <a:extLst>
                    <a:ext uri="{FF2B5EF4-FFF2-40B4-BE49-F238E27FC236}">
                      <a16:creationId xmlns:a16="http://schemas.microsoft.com/office/drawing/2014/main" id="{D714AFE0-60BB-4AFB-9606-1B85F1E4C8D5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456" name="Rechthoek 455">
                    <a:extLst>
                      <a:ext uri="{FF2B5EF4-FFF2-40B4-BE49-F238E27FC236}">
                        <a16:creationId xmlns:a16="http://schemas.microsoft.com/office/drawing/2014/main" id="{A071C9CD-E1E9-4677-BF23-55F8BDFC4AF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57" name="Pijl: punthaak 456">
                    <a:extLst>
                      <a:ext uri="{FF2B5EF4-FFF2-40B4-BE49-F238E27FC236}">
                        <a16:creationId xmlns:a16="http://schemas.microsoft.com/office/drawing/2014/main" id="{C5E5511E-E680-4270-B8B6-FBE93E20D719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426" name="Rechte verbindingslijn 425">
                <a:extLst>
                  <a:ext uri="{FF2B5EF4-FFF2-40B4-BE49-F238E27FC236}">
                    <a16:creationId xmlns:a16="http://schemas.microsoft.com/office/drawing/2014/main" id="{11F147A5-FF49-4960-AF7B-67BE5877332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427" name="Rechte verbindingslijn 426">
                <a:extLst>
                  <a:ext uri="{FF2B5EF4-FFF2-40B4-BE49-F238E27FC236}">
                    <a16:creationId xmlns:a16="http://schemas.microsoft.com/office/drawing/2014/main" id="{7EB7DDE4-B69E-4012-8821-F4232B59613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428" name="Groep 427">
                <a:extLst>
                  <a:ext uri="{FF2B5EF4-FFF2-40B4-BE49-F238E27FC236}">
                    <a16:creationId xmlns:a16="http://schemas.microsoft.com/office/drawing/2014/main" id="{F45D7515-9F54-4604-B538-EAE9F482D26D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443" name="Rechthoek 442">
                  <a:extLst>
                    <a:ext uri="{FF2B5EF4-FFF2-40B4-BE49-F238E27FC236}">
                      <a16:creationId xmlns:a16="http://schemas.microsoft.com/office/drawing/2014/main" id="{3FA35AF0-6FF3-41B1-A1B2-B899DF4C7B0F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444" name="Groep 443">
                  <a:extLst>
                    <a:ext uri="{FF2B5EF4-FFF2-40B4-BE49-F238E27FC236}">
                      <a16:creationId xmlns:a16="http://schemas.microsoft.com/office/drawing/2014/main" id="{985317C5-DF44-4A9A-A17C-F376980516A6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445" name="Groep 444">
                    <a:extLst>
                      <a:ext uri="{FF2B5EF4-FFF2-40B4-BE49-F238E27FC236}">
                        <a16:creationId xmlns:a16="http://schemas.microsoft.com/office/drawing/2014/main" id="{5C2CA161-9CD9-48E4-A773-D907CF5F0881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449" name="Rechte verbindingslijn 448">
                      <a:extLst>
                        <a:ext uri="{FF2B5EF4-FFF2-40B4-BE49-F238E27FC236}">
                          <a16:creationId xmlns:a16="http://schemas.microsoft.com/office/drawing/2014/main" id="{C865B9FE-436B-4606-A9DB-E18950C63ABE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50" name="Rechte verbindingslijn 449">
                      <a:extLst>
                        <a:ext uri="{FF2B5EF4-FFF2-40B4-BE49-F238E27FC236}">
                          <a16:creationId xmlns:a16="http://schemas.microsoft.com/office/drawing/2014/main" id="{130ED7C2-E451-4E21-9A8C-219B20605213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51" name="Rechte verbindingslijn 450">
                      <a:extLst>
                        <a:ext uri="{FF2B5EF4-FFF2-40B4-BE49-F238E27FC236}">
                          <a16:creationId xmlns:a16="http://schemas.microsoft.com/office/drawing/2014/main" id="{9A83F392-E43F-4F30-9016-87AA6B58EFE3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52" name="Rechte verbindingslijn 451">
                      <a:extLst>
                        <a:ext uri="{FF2B5EF4-FFF2-40B4-BE49-F238E27FC236}">
                          <a16:creationId xmlns:a16="http://schemas.microsoft.com/office/drawing/2014/main" id="{0185480A-24CE-42DB-96CF-08B50ACFD6EA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53" name="Rechte verbindingslijn 452">
                      <a:extLst>
                        <a:ext uri="{FF2B5EF4-FFF2-40B4-BE49-F238E27FC236}">
                          <a16:creationId xmlns:a16="http://schemas.microsoft.com/office/drawing/2014/main" id="{52B12C92-0C34-4A61-839F-03CB9C9B6A5F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446" name="Groep 445">
                    <a:extLst>
                      <a:ext uri="{FF2B5EF4-FFF2-40B4-BE49-F238E27FC236}">
                        <a16:creationId xmlns:a16="http://schemas.microsoft.com/office/drawing/2014/main" id="{A9B298A0-72A8-45EB-8691-BFBABF1C7A96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447" name="Rechthoek 446">
                      <a:extLst>
                        <a:ext uri="{FF2B5EF4-FFF2-40B4-BE49-F238E27FC236}">
                          <a16:creationId xmlns:a16="http://schemas.microsoft.com/office/drawing/2014/main" id="{019E47D3-E935-4111-BD49-910CF75D78B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48" name="Pijl: punthaak 447">
                      <a:extLst>
                        <a:ext uri="{FF2B5EF4-FFF2-40B4-BE49-F238E27FC236}">
                          <a16:creationId xmlns:a16="http://schemas.microsoft.com/office/drawing/2014/main" id="{30846ED7-A745-4221-98B2-C70DFBC71B88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429" name="Groep 428">
                <a:extLst>
                  <a:ext uri="{FF2B5EF4-FFF2-40B4-BE49-F238E27FC236}">
                    <a16:creationId xmlns:a16="http://schemas.microsoft.com/office/drawing/2014/main" id="{B68D4D59-6301-4CAB-8A4B-F47661CC66B1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432" name="Rechthoek 431">
                  <a:extLst>
                    <a:ext uri="{FF2B5EF4-FFF2-40B4-BE49-F238E27FC236}">
                      <a16:creationId xmlns:a16="http://schemas.microsoft.com/office/drawing/2014/main" id="{1773B876-9AD7-4653-BBDF-D1B5921D2BF3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433" name="Groep 432">
                  <a:extLst>
                    <a:ext uri="{FF2B5EF4-FFF2-40B4-BE49-F238E27FC236}">
                      <a16:creationId xmlns:a16="http://schemas.microsoft.com/office/drawing/2014/main" id="{3DE03ED3-F0DE-4D9C-B128-444289FA6E39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434" name="Groep 433">
                    <a:extLst>
                      <a:ext uri="{FF2B5EF4-FFF2-40B4-BE49-F238E27FC236}">
                        <a16:creationId xmlns:a16="http://schemas.microsoft.com/office/drawing/2014/main" id="{21F914BC-D6B2-4495-AC81-24184F9A1E5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438" name="Rechte verbindingslijn 437">
                      <a:extLst>
                        <a:ext uri="{FF2B5EF4-FFF2-40B4-BE49-F238E27FC236}">
                          <a16:creationId xmlns:a16="http://schemas.microsoft.com/office/drawing/2014/main" id="{B99E92A1-2795-4247-BEDE-C9413CDB3F9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39" name="Rechte verbindingslijn 438">
                      <a:extLst>
                        <a:ext uri="{FF2B5EF4-FFF2-40B4-BE49-F238E27FC236}">
                          <a16:creationId xmlns:a16="http://schemas.microsoft.com/office/drawing/2014/main" id="{8597037F-0D25-4C9B-A12B-7F203BCA842A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40" name="Rechte verbindingslijn 439">
                      <a:extLst>
                        <a:ext uri="{FF2B5EF4-FFF2-40B4-BE49-F238E27FC236}">
                          <a16:creationId xmlns:a16="http://schemas.microsoft.com/office/drawing/2014/main" id="{D0763FC9-3D64-4080-A5C4-78BDFD982E4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41" name="Rechte verbindingslijn 440">
                      <a:extLst>
                        <a:ext uri="{FF2B5EF4-FFF2-40B4-BE49-F238E27FC236}">
                          <a16:creationId xmlns:a16="http://schemas.microsoft.com/office/drawing/2014/main" id="{B0EBB530-C3B7-42F7-8F3A-D1CF5686D54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42" name="Rechte verbindingslijn 441">
                      <a:extLst>
                        <a:ext uri="{FF2B5EF4-FFF2-40B4-BE49-F238E27FC236}">
                          <a16:creationId xmlns:a16="http://schemas.microsoft.com/office/drawing/2014/main" id="{1F4EDFA3-68BC-4DC1-B647-83E5FB11A3FF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435" name="Groep 434">
                    <a:extLst>
                      <a:ext uri="{FF2B5EF4-FFF2-40B4-BE49-F238E27FC236}">
                        <a16:creationId xmlns:a16="http://schemas.microsoft.com/office/drawing/2014/main" id="{D39F588F-E525-471B-8527-E30D0CC65492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436" name="Rechthoek 435">
                      <a:extLst>
                        <a:ext uri="{FF2B5EF4-FFF2-40B4-BE49-F238E27FC236}">
                          <a16:creationId xmlns:a16="http://schemas.microsoft.com/office/drawing/2014/main" id="{CB063BB9-86BF-4DFF-ADE5-57BD93C7525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37" name="Pijl: punthaak 436">
                      <a:extLst>
                        <a:ext uri="{FF2B5EF4-FFF2-40B4-BE49-F238E27FC236}">
                          <a16:creationId xmlns:a16="http://schemas.microsoft.com/office/drawing/2014/main" id="{58E4A900-CFC9-4C79-B225-329490991F60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430" name="Rechthoek 429">
                <a:extLst>
                  <a:ext uri="{FF2B5EF4-FFF2-40B4-BE49-F238E27FC236}">
                    <a16:creationId xmlns:a16="http://schemas.microsoft.com/office/drawing/2014/main" id="{C547AE95-5DA8-4710-99D2-2A298DFDCFE4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431" name="Rechthoek 430">
                <a:extLst>
                  <a:ext uri="{FF2B5EF4-FFF2-40B4-BE49-F238E27FC236}">
                    <a16:creationId xmlns:a16="http://schemas.microsoft.com/office/drawing/2014/main" id="{C59562CC-BF97-49A4-A725-A14AF572ED06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409" name="Rechte verbindingslijn 408">
              <a:extLst>
                <a:ext uri="{FF2B5EF4-FFF2-40B4-BE49-F238E27FC236}">
                  <a16:creationId xmlns:a16="http://schemas.microsoft.com/office/drawing/2014/main" id="{1F4CD50B-C929-4FE0-96D0-4933EE213FA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10" name="Rechthoek 409">
              <a:extLst>
                <a:ext uri="{FF2B5EF4-FFF2-40B4-BE49-F238E27FC236}">
                  <a16:creationId xmlns:a16="http://schemas.microsoft.com/office/drawing/2014/main" id="{1038F3E0-97AF-4A4F-B46C-43F62BABB069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38125" marR="0" lvl="0" indent="-238125" algn="l" defTabSz="719138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>
                  <a:schemeClr val="accent3"/>
                </a:buClr>
                <a:buSzPct val="90000"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1100" kern="1200" noProof="0" dirty="0" err="1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1100" kern="1200" noProof="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1" name="Ovaal 410">
              <a:extLst>
                <a:ext uri="{FF2B5EF4-FFF2-40B4-BE49-F238E27FC236}">
                  <a16:creationId xmlns:a16="http://schemas.microsoft.com/office/drawing/2014/main" id="{3715AD6D-E657-48C1-A0DC-E469F65050C9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12" name="Rechthoek 411">
              <a:extLst>
                <a:ext uri="{FF2B5EF4-FFF2-40B4-BE49-F238E27FC236}">
                  <a16:creationId xmlns:a16="http://schemas.microsoft.com/office/drawing/2014/main" id="{5D54A11D-5225-4417-B4CD-8E8B4CB25144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00063" marR="0" lvl="1" indent="-261938" algn="l" defTabSz="719138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>
                  <a:schemeClr val="accent3"/>
                </a:buClr>
                <a:buSzPct val="100000"/>
                <a:buFont typeface="Muller Regular" pitchFamily="50" charset="0"/>
                <a:buChar char="−"/>
                <a:tabLst/>
                <a:defRPr/>
              </a:pPr>
              <a:r>
                <a:rPr lang="nl-NL" sz="1100" i="0" kern="1200" noProof="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100" i="0" kern="1200" noProof="0" dirty="0" err="1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100" i="0" kern="1200" noProof="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rPr>
                <a:t> #1</a:t>
              </a:r>
            </a:p>
          </p:txBody>
        </p:sp>
        <p:sp>
          <p:nvSpPr>
            <p:cNvPr id="413" name="Ovaal 412">
              <a:extLst>
                <a:ext uri="{FF2B5EF4-FFF2-40B4-BE49-F238E27FC236}">
                  <a16:creationId xmlns:a16="http://schemas.microsoft.com/office/drawing/2014/main" id="{9C47AED8-B88D-4BBD-9393-D2083F546BE2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414" name="Rechthoek 413">
              <a:extLst>
                <a:ext uri="{FF2B5EF4-FFF2-40B4-BE49-F238E27FC236}">
                  <a16:creationId xmlns:a16="http://schemas.microsoft.com/office/drawing/2014/main" id="{C7C14EAB-618A-4FC5-A606-E9EF696F9689}"/>
                </a:ext>
              </a:extLst>
            </p:cNvPr>
            <p:cNvSpPr/>
            <p:nvPr userDrawn="1"/>
          </p:nvSpPr>
          <p:spPr>
            <a:xfrm>
              <a:off x="-3059324" y="24652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00063" marR="0" lvl="1" indent="-261938" algn="l" defTabSz="719138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>
                  <a:schemeClr val="accent3"/>
                </a:buClr>
                <a:buSzPct val="100000"/>
                <a:buFont typeface="Muller Regular" pitchFamily="50" charset="0"/>
                <a:buChar char="−"/>
                <a:tabLst/>
                <a:defRPr/>
              </a:pPr>
              <a:r>
                <a:rPr lang="nl-NL" sz="1100" i="0" kern="1200" noProof="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100" i="0" kern="1200" noProof="0" dirty="0" err="1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100" i="0" kern="1200" noProof="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rPr>
                <a:t> #2</a:t>
              </a:r>
            </a:p>
          </p:txBody>
        </p:sp>
        <p:sp>
          <p:nvSpPr>
            <p:cNvPr id="415" name="Ovaal 414">
              <a:extLst>
                <a:ext uri="{FF2B5EF4-FFF2-40B4-BE49-F238E27FC236}">
                  <a16:creationId xmlns:a16="http://schemas.microsoft.com/office/drawing/2014/main" id="{6DC28F4E-C180-49DF-BDFC-09D5ABFF1E92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416" name="Rechthoek 415">
              <a:extLst>
                <a:ext uri="{FF2B5EF4-FFF2-40B4-BE49-F238E27FC236}">
                  <a16:creationId xmlns:a16="http://schemas.microsoft.com/office/drawing/2014/main" id="{472F6289-F77C-4E21-BB3F-54A0E03140FA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2" indent="0" algn="l" defTabSz="71913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0070C0"/>
                </a:buClr>
                <a:buSzPct val="85000"/>
                <a:buFont typeface="Arial" panose="020B0604020202020204" pitchFamily="34" charset="0"/>
                <a:buNone/>
                <a:tabLst/>
                <a:defRPr/>
              </a:pPr>
              <a:r>
                <a:rPr lang="nl-NL" sz="1100" i="0" kern="1200" noProof="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417" name="Ovaal 416">
              <a:extLst>
                <a:ext uri="{FF2B5EF4-FFF2-40B4-BE49-F238E27FC236}">
                  <a16:creationId xmlns:a16="http://schemas.microsoft.com/office/drawing/2014/main" id="{373BA05C-71B6-465B-BE30-8C482A2724CF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418" name="Rechthoek 417">
              <a:extLst>
                <a:ext uri="{FF2B5EF4-FFF2-40B4-BE49-F238E27FC236}">
                  <a16:creationId xmlns:a16="http://schemas.microsoft.com/office/drawing/2014/main" id="{CFB3C4EA-9B5E-4A6B-9E3B-6EF8B8AF8538}"/>
                </a:ext>
              </a:extLst>
            </p:cNvPr>
            <p:cNvSpPr/>
            <p:nvPr userDrawn="1"/>
          </p:nvSpPr>
          <p:spPr>
            <a:xfrm>
              <a:off x="-3059324" y="322149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3" indent="0" algn="l" defTabSz="71913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200" b="1" kern="1200" cap="none" spc="30" baseline="0" noProof="0" dirty="0">
                  <a:solidFill>
                    <a:schemeClr val="accent1"/>
                  </a:solidFill>
                  <a:latin typeface="+mj-lt"/>
                  <a:ea typeface="+mn-ea"/>
                  <a:cs typeface="Calibri" panose="020F0502020204030204" pitchFamily="34" charset="0"/>
                </a:rPr>
                <a:t>Kopje</a:t>
              </a:r>
            </a:p>
          </p:txBody>
        </p:sp>
        <p:sp>
          <p:nvSpPr>
            <p:cNvPr id="419" name="Rechthoek 418">
              <a:extLst>
                <a:ext uri="{FF2B5EF4-FFF2-40B4-BE49-F238E27FC236}">
                  <a16:creationId xmlns:a16="http://schemas.microsoft.com/office/drawing/2014/main" id="{E80D9000-BD69-45DD-B54E-0893FF933ED3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</p:grpSp>
      <p:pic>
        <p:nvPicPr>
          <p:cNvPr id="8" name="Afbeelding 7">
            <a:extLst>
              <a:ext uri="{FF2B5EF4-FFF2-40B4-BE49-F238E27FC236}">
                <a16:creationId xmlns:a16="http://schemas.microsoft.com/office/drawing/2014/main" id="{BD12C921-FCC6-4F67-BA2F-5A6C2837044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4906" y="183675"/>
            <a:ext cx="1392226" cy="47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450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0" kern="1200">
          <a:solidFill>
            <a:schemeClr val="bg1"/>
          </a:solidFill>
          <a:latin typeface="Lato" panose="020F0502020204030203" pitchFamily="34" charset="0"/>
          <a:ea typeface="+mj-ea"/>
          <a:cs typeface="+mj-cs"/>
        </a:defRPr>
      </a:lvl1pPr>
    </p:titleStyle>
    <p:bodyStyle>
      <a:lvl1pPr marL="238125" indent="-238125" algn="l" defTabSz="719138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accent2"/>
        </a:buClr>
        <a:buSzPct val="90000"/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1pPr>
      <a:lvl2pPr marL="500063" indent="-261938" algn="l" defTabSz="719138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accent2"/>
        </a:buClr>
        <a:buSzPct val="100000"/>
        <a:buFont typeface="Muller Regular" pitchFamily="50" charset="0"/>
        <a:buChar char="−"/>
        <a:defRPr sz="1600" i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719138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rgbClr val="0070C0"/>
        </a:buClr>
        <a:buSzPct val="85000"/>
        <a:buFont typeface="Arial" panose="020B0604020202020204" pitchFamily="34" charset="0"/>
        <a:buNone/>
        <a:defRPr sz="1600" i="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0" indent="0" algn="l" defTabSz="719138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2000" b="1" kern="1200" cap="none" spc="30" baseline="0">
          <a:solidFill>
            <a:schemeClr val="accent2"/>
          </a:solidFill>
          <a:latin typeface="+mj-lt"/>
          <a:ea typeface="+mn-ea"/>
          <a:cs typeface="Calibri" panose="020F0502020204030204" pitchFamily="34" charset="0"/>
        </a:defRPr>
      </a:lvl4pPr>
      <a:lvl5pPr marL="314325" indent="-314325" algn="l" defTabSz="719138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2"/>
        </a:buClr>
        <a:buFont typeface="Arial" panose="020B0604020202020204" pitchFamily="34" charset="0"/>
        <a:buChar char="•"/>
        <a:defRPr sz="1600" i="0" kern="1200">
          <a:solidFill>
            <a:schemeClr val="bg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300"/>
        </a:spcAft>
        <a:buFont typeface="Arial" panose="020B0604020202020204" pitchFamily="34" charset="0"/>
        <a:buNone/>
        <a:defRPr sz="1400" b="0" i="0" kern="1200">
          <a:solidFill>
            <a:schemeClr val="accent2"/>
          </a:solidFill>
          <a:latin typeface="Lato Hairline" panose="020F0202020204030203" pitchFamily="34" charset="0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600" b="0" i="0" kern="1200" spc="20" baseline="0">
          <a:solidFill>
            <a:schemeClr val="bg1"/>
          </a:solidFill>
          <a:latin typeface="Lato" panose="020F0502020204030203" pitchFamily="34" charset="0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776">
          <p15:clr>
            <a:srgbClr val="F26B43"/>
          </p15:clr>
        </p15:guide>
        <p15:guide id="3" orient="horz" pos="1002">
          <p15:clr>
            <a:srgbClr val="F26B43"/>
          </p15:clr>
        </p15:guide>
        <p15:guide id="5" orient="horz" pos="386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8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389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4A8F8B5-9A1D-BF3B-5651-F8EC78FEE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Solvabiliteit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2FD927BF-DE46-9DF7-F631-58F42997D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074" y="1393794"/>
            <a:ext cx="10782188" cy="399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27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F95171B-3E1C-DB98-4905-B38ECF26C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739" y="863420"/>
            <a:ext cx="9817861" cy="392356"/>
          </a:xfrm>
        </p:spPr>
        <p:txBody>
          <a:bodyPr/>
          <a:lstStyle/>
          <a:p>
            <a:r>
              <a:rPr lang="nl-NL" dirty="0"/>
              <a:t>Liquiditeit</a:t>
            </a:r>
          </a:p>
        </p:txBody>
      </p:sp>
      <p:sp>
        <p:nvSpPr>
          <p:cNvPr id="4" name="Tijdelijke aanduiding voor verticale tekst 3">
            <a:extLst>
              <a:ext uri="{FF2B5EF4-FFF2-40B4-BE49-F238E27FC236}">
                <a16:creationId xmlns:a16="http://schemas.microsoft.com/office/drawing/2014/main" id="{38B95351-9AA1-E0FE-CFEC-AC757A8B0A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7739" y="1652860"/>
            <a:ext cx="9702037" cy="4341720"/>
          </a:xfrm>
        </p:spPr>
        <p:txBody>
          <a:bodyPr/>
          <a:lstStyle/>
          <a:p>
            <a:r>
              <a:rPr lang="nl-NL" sz="2000" dirty="0"/>
              <a:t>2 belangrijke kengetallen</a:t>
            </a:r>
          </a:p>
          <a:p>
            <a:endParaRPr lang="nl-NL" sz="2000" dirty="0"/>
          </a:p>
          <a:p>
            <a:pPr marL="0" indent="0">
              <a:buNone/>
            </a:pPr>
            <a:endParaRPr lang="nl-NL" sz="2000" dirty="0"/>
          </a:p>
          <a:p>
            <a:r>
              <a:rPr lang="nl-NL" sz="2000" dirty="0"/>
              <a:t>De </a:t>
            </a:r>
            <a:r>
              <a:rPr lang="nl-NL" sz="2000" u="sng" dirty="0" err="1"/>
              <a:t>Current</a:t>
            </a:r>
            <a:r>
              <a:rPr lang="nl-NL" sz="2000" dirty="0"/>
              <a:t> ratio	 (vlottende activa)/ (kortlopende passiva)   Norm &gt; 1,0</a:t>
            </a:r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br>
              <a:rPr lang="nl-NL" sz="2000" dirty="0"/>
            </a:br>
            <a:endParaRPr lang="nl-NL" sz="2000" dirty="0"/>
          </a:p>
          <a:p>
            <a:r>
              <a:rPr lang="nl-NL" sz="2000" dirty="0"/>
              <a:t>De </a:t>
            </a:r>
            <a:r>
              <a:rPr lang="nl-NL" sz="2000" u="sng" dirty="0"/>
              <a:t>Quick</a:t>
            </a:r>
            <a:r>
              <a:rPr lang="nl-NL" sz="2000" dirty="0"/>
              <a:t> ratio	 (vlottende activa – voorraden)/ (kortlopende passiva) Norm &gt; 1,5</a:t>
            </a:r>
          </a:p>
          <a:p>
            <a:pPr marL="0" indent="0">
              <a:buNone/>
            </a:pPr>
            <a:br>
              <a:rPr lang="nl-NL" sz="2000" dirty="0"/>
            </a:br>
            <a:endParaRPr lang="nl-NL" sz="2000" dirty="0"/>
          </a:p>
          <a:p>
            <a:r>
              <a:rPr lang="nl-NL" sz="2000" dirty="0"/>
              <a:t>Als norm voor financiering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3819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F3C3B62-9FE7-FBA1-3BF9-872BB9430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862" y="763672"/>
            <a:ext cx="8741664" cy="540872"/>
          </a:xfrm>
        </p:spPr>
        <p:txBody>
          <a:bodyPr/>
          <a:lstStyle/>
          <a:p>
            <a:r>
              <a:rPr lang="nl-NL" dirty="0"/>
              <a:t>Liquiditeit (</a:t>
            </a:r>
            <a:r>
              <a:rPr lang="nl-NL" dirty="0" err="1"/>
              <a:t>current</a:t>
            </a:r>
            <a:r>
              <a:rPr lang="nl-NL" dirty="0"/>
              <a:t> ratio en </a:t>
            </a:r>
            <a:r>
              <a:rPr lang="nl-NL" dirty="0" err="1"/>
              <a:t>quick</a:t>
            </a:r>
            <a:r>
              <a:rPr lang="nl-NL" dirty="0"/>
              <a:t> ratio)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3D08E8C0-049A-00AF-3F37-B1A50B39E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970" y="1700812"/>
            <a:ext cx="10269290" cy="380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41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F3C3B62-9FE7-FBA1-3BF9-872BB9430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6880" y="763672"/>
            <a:ext cx="8417931" cy="565256"/>
          </a:xfrm>
        </p:spPr>
        <p:txBody>
          <a:bodyPr/>
          <a:lstStyle/>
          <a:p>
            <a:r>
              <a:rPr lang="nl-NL" dirty="0"/>
              <a:t>Beoordeling liquiditeit (als norm voor financiering)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FB759787-92A2-7B97-7EC4-0EDBCD9B2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945" y="1447591"/>
            <a:ext cx="8083997" cy="481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0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F25BF6A-2BBE-5715-424E-1427CACA8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741500"/>
            <a:ext cx="8683244" cy="453316"/>
          </a:xfrm>
        </p:spPr>
        <p:txBody>
          <a:bodyPr/>
          <a:lstStyle/>
          <a:p>
            <a:r>
              <a:rPr lang="nl-NL" dirty="0"/>
              <a:t>Waarom is grip op liquiditeit nu zo belangrijk? </a:t>
            </a:r>
          </a:p>
        </p:txBody>
      </p:sp>
      <p:sp>
        <p:nvSpPr>
          <p:cNvPr id="4" name="Tijdelijke aanduiding voor verticale tekst 3">
            <a:extLst>
              <a:ext uri="{FF2B5EF4-FFF2-40B4-BE49-F238E27FC236}">
                <a16:creationId xmlns:a16="http://schemas.microsoft.com/office/drawing/2014/main" id="{6177A9ED-4292-AFE1-2A92-EDFA0CC5E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8499" y="1591900"/>
            <a:ext cx="9908541" cy="4546100"/>
          </a:xfrm>
        </p:spPr>
        <p:txBody>
          <a:bodyPr/>
          <a:lstStyle/>
          <a:p>
            <a:r>
              <a:rPr lang="nl-NL" dirty="0"/>
              <a:t>…..</a:t>
            </a:r>
            <a:br>
              <a:rPr lang="nl-NL" dirty="0"/>
            </a:br>
            <a:br>
              <a:rPr lang="nl-NL" dirty="0"/>
            </a:br>
            <a:endParaRPr lang="nl-NL" dirty="0"/>
          </a:p>
          <a:p>
            <a:r>
              <a:rPr lang="nl-NL" dirty="0"/>
              <a:t>…..</a:t>
            </a:r>
            <a:br>
              <a:rPr lang="nl-NL" dirty="0"/>
            </a:br>
            <a:br>
              <a:rPr lang="nl-NL" dirty="0"/>
            </a:br>
            <a:endParaRPr lang="nl-NL" dirty="0"/>
          </a:p>
          <a:p>
            <a:r>
              <a:rPr lang="nl-NL" dirty="0"/>
              <a:t>…..</a:t>
            </a:r>
          </a:p>
          <a:p>
            <a:endParaRPr lang="nl-NL" dirty="0"/>
          </a:p>
          <a:p>
            <a:r>
              <a:rPr lang="nl-NL" dirty="0"/>
              <a:t>…..</a:t>
            </a:r>
          </a:p>
          <a:p>
            <a:endParaRPr lang="nl-NL" dirty="0"/>
          </a:p>
          <a:p>
            <a:r>
              <a:rPr lang="nl-NL" dirty="0"/>
              <a:t>…..</a:t>
            </a:r>
          </a:p>
          <a:p>
            <a:endParaRPr lang="nl-NL" dirty="0"/>
          </a:p>
          <a:p>
            <a:r>
              <a:rPr lang="nl-NL" dirty="0"/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91218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F95171B-3E1C-DB98-4905-B38ECF26C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499" y="720000"/>
            <a:ext cx="8573517" cy="444336"/>
          </a:xfrm>
        </p:spPr>
        <p:txBody>
          <a:bodyPr/>
          <a:lstStyle/>
          <a:p>
            <a:r>
              <a:rPr lang="nl-NL" dirty="0"/>
              <a:t>Waardoor wordt je liquiditeit beïnvloed?</a:t>
            </a:r>
          </a:p>
        </p:txBody>
      </p:sp>
      <p:sp>
        <p:nvSpPr>
          <p:cNvPr id="4" name="Tijdelijke aanduiding voor verticale tekst 3">
            <a:extLst>
              <a:ext uri="{FF2B5EF4-FFF2-40B4-BE49-F238E27FC236}">
                <a16:creationId xmlns:a16="http://schemas.microsoft.com/office/drawing/2014/main" id="{38B95351-9AA1-E0FE-CFEC-AC757A8B0A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8499" y="1896028"/>
            <a:ext cx="10054845" cy="4241972"/>
          </a:xfrm>
        </p:spPr>
        <p:txBody>
          <a:bodyPr/>
          <a:lstStyle/>
          <a:p>
            <a:r>
              <a:rPr lang="nl-NL" sz="2400" dirty="0"/>
              <a:t>Situatie op de ‘markt’</a:t>
            </a:r>
            <a:br>
              <a:rPr lang="nl-NL" sz="2400" dirty="0"/>
            </a:br>
            <a:endParaRPr lang="nl-NL" sz="2400" dirty="0"/>
          </a:p>
          <a:p>
            <a:r>
              <a:rPr lang="nl-NL" sz="2400" dirty="0"/>
              <a:t>Opbrengsten</a:t>
            </a:r>
          </a:p>
          <a:p>
            <a:endParaRPr lang="nl-NL" sz="2400" dirty="0"/>
          </a:p>
          <a:p>
            <a:r>
              <a:rPr lang="nl-NL" sz="2400" dirty="0"/>
              <a:t>Toegerekende kosten</a:t>
            </a:r>
          </a:p>
          <a:p>
            <a:endParaRPr lang="nl-NL" sz="2400" dirty="0"/>
          </a:p>
          <a:p>
            <a:r>
              <a:rPr lang="nl-NL" sz="2400" dirty="0"/>
              <a:t>Niet toegerekende kosten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9372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F14706-633F-4C8F-B592-2B61B99C3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741500"/>
            <a:ext cx="10775070" cy="490400"/>
          </a:xfrm>
        </p:spPr>
        <p:txBody>
          <a:bodyPr/>
          <a:lstStyle/>
          <a:p>
            <a:r>
              <a:rPr lang="nl-NL" dirty="0"/>
              <a:t>Even vooraf: Stel jezelf nu eens de volgende vragen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E29A432-EF7C-4DE0-BB88-82362C72C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8500" y="1591900"/>
            <a:ext cx="10773500" cy="45461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nl-NL" dirty="0"/>
              <a:t>Is de veehouderij/ mijn bedrijf financieel sterker geworden afgelopen anderhalf jaar? 		J/N</a:t>
            </a:r>
            <a:br>
              <a:rPr lang="nl-NL" dirty="0"/>
            </a:br>
            <a:endParaRPr lang="nl-NL" dirty="0"/>
          </a:p>
          <a:p>
            <a:r>
              <a:rPr lang="nl-NL" dirty="0"/>
              <a:t>Is de liquiditeit uit 2022/2023 nog aanwezig?							J/N</a:t>
            </a:r>
            <a:br>
              <a:rPr lang="nl-NL" dirty="0"/>
            </a:br>
            <a:endParaRPr lang="nl-NL" dirty="0"/>
          </a:p>
          <a:p>
            <a:r>
              <a:rPr lang="nl-NL" dirty="0"/>
              <a:t>Wat zijn de vooruitzichten?  								 Goed/ matig/ slecht</a:t>
            </a:r>
            <a:br>
              <a:rPr lang="nl-NL" dirty="0"/>
            </a:br>
            <a:endParaRPr lang="nl-NL" dirty="0"/>
          </a:p>
          <a:p>
            <a:r>
              <a:rPr lang="nl-NL" dirty="0"/>
              <a:t>Is financieren van jouw investeringen nog volledig mogelijk? 					J/N  </a:t>
            </a:r>
            <a:br>
              <a:rPr lang="nl-NL" dirty="0"/>
            </a:br>
            <a:endParaRPr lang="nl-NL" dirty="0"/>
          </a:p>
          <a:p>
            <a:r>
              <a:rPr lang="nl-NL" dirty="0"/>
              <a:t>Heb je een strategie voor de aflopende rentevast periodes van je leningen? 			J/N</a:t>
            </a:r>
            <a:br>
              <a:rPr lang="nl-NL" dirty="0"/>
            </a:br>
            <a:endParaRPr lang="nl-NL" dirty="0"/>
          </a:p>
          <a:p>
            <a:r>
              <a:rPr lang="nl-NL" dirty="0"/>
              <a:t>Kijkt de bank op dit moment anders naar jouw bedrijf/ bedrijfstak? 				J/N</a:t>
            </a:r>
            <a:br>
              <a:rPr lang="nl-NL" dirty="0"/>
            </a:br>
            <a:endParaRPr lang="nl-NL" dirty="0"/>
          </a:p>
          <a:p>
            <a:r>
              <a:rPr lang="nl-NL" dirty="0"/>
              <a:t>Zijn er wijzigingen in de belangrijkste kengetallen voor de veehouderij? 				J/N</a:t>
            </a:r>
            <a:br>
              <a:rPr lang="nl-NL" dirty="0"/>
            </a:br>
            <a:endParaRPr lang="nl-NL" dirty="0"/>
          </a:p>
          <a:p>
            <a:pPr marL="0" indent="0">
              <a:buNone/>
            </a:pPr>
            <a:br>
              <a:rPr lang="nl-NL" dirty="0"/>
            </a:br>
            <a:br>
              <a:rPr lang="nl-NL" dirty="0"/>
            </a:br>
            <a:endParaRPr lang="nl-NL" dirty="0"/>
          </a:p>
          <a:p>
            <a:endParaRPr lang="nl-NL" dirty="0"/>
          </a:p>
          <a:p>
            <a:endParaRPr lang="nl-NL" dirty="0"/>
          </a:p>
          <a:p>
            <a:pPr lvl="1"/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9884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(Zicht op) de begrippen BAS</a:t>
            </a:r>
            <a:br>
              <a:rPr lang="nl-NL" dirty="0"/>
            </a:br>
            <a:br>
              <a:rPr lang="nl-NL" dirty="0"/>
            </a:br>
            <a:br>
              <a:rPr lang="nl-NL" dirty="0"/>
            </a:br>
            <a:endParaRPr lang="en-US" dirty="0"/>
          </a:p>
        </p:txBody>
      </p:sp>
      <p:sp>
        <p:nvSpPr>
          <p:cNvPr id="20" name="Tijdelijke aanduiding voor verticale tekst 19">
            <a:extLst>
              <a:ext uri="{FF2B5EF4-FFF2-40B4-BE49-F238E27FC236}">
                <a16:creationId xmlns:a16="http://schemas.microsoft.com/office/drawing/2014/main" id="{B082A5F8-2CB7-FD62-BE41-5CB56CAD79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8500" y="1591900"/>
            <a:ext cx="5835465" cy="4546100"/>
          </a:xfrm>
        </p:spPr>
        <p:txBody>
          <a:bodyPr/>
          <a:lstStyle/>
          <a:p>
            <a:r>
              <a:rPr lang="nl-NL" sz="2400" dirty="0"/>
              <a:t>Voer-Vee en melkstromen</a:t>
            </a:r>
          </a:p>
          <a:p>
            <a:r>
              <a:rPr lang="nl-NL" sz="2400" dirty="0"/>
              <a:t>Directe kosten</a:t>
            </a:r>
          </a:p>
          <a:p>
            <a:r>
              <a:rPr lang="nl-NL" sz="2400" dirty="0"/>
              <a:t>Saldo</a:t>
            </a:r>
          </a:p>
          <a:p>
            <a:r>
              <a:rPr lang="nl-NL" sz="2400" dirty="0"/>
              <a:t>Indirecte kosten</a:t>
            </a:r>
          </a:p>
          <a:p>
            <a:r>
              <a:rPr lang="nl-NL" sz="2400" dirty="0"/>
              <a:t>Bruto overschot</a:t>
            </a:r>
          </a:p>
          <a:p>
            <a:r>
              <a:rPr lang="nl-NL" sz="2400" dirty="0"/>
              <a:t>Beschikbaar voor HARR</a:t>
            </a:r>
          </a:p>
          <a:p>
            <a:r>
              <a:rPr lang="nl-NL" sz="2400" dirty="0"/>
              <a:t>Financiële lasten</a:t>
            </a:r>
          </a:p>
          <a:p>
            <a:r>
              <a:rPr lang="nl-NL" sz="2400" dirty="0"/>
              <a:t>Resultaat</a:t>
            </a:r>
          </a:p>
          <a:p>
            <a:endParaRPr lang="nl-NL" sz="2400" dirty="0"/>
          </a:p>
          <a:p>
            <a:r>
              <a:rPr lang="nl-NL" sz="2400" dirty="0"/>
              <a:t>Groepsanalyses per kwartaal</a:t>
            </a:r>
          </a:p>
        </p:txBody>
      </p:sp>
      <p:sp>
        <p:nvSpPr>
          <p:cNvPr id="22" name="Tijdelijke aanduiding voor afbeelding 21">
            <a:extLst>
              <a:ext uri="{FF2B5EF4-FFF2-40B4-BE49-F238E27FC236}">
                <a16:creationId xmlns:a16="http://schemas.microsoft.com/office/drawing/2014/main" id="{375CD6CC-1D0C-75F8-15A5-99AC6EA6E3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5C435973-50F9-D187-2D3B-1C173A4CA1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271E92F2-32F8-23FE-9F2D-914D88D1C3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/>
          </a:p>
        </p:txBody>
      </p:sp>
      <p:grpSp>
        <p:nvGrpSpPr>
          <p:cNvPr id="74" name="Group 4">
            <a:extLst>
              <a:ext uri="{FF2B5EF4-FFF2-40B4-BE49-F238E27FC236}">
                <a16:creationId xmlns:a16="http://schemas.microsoft.com/office/drawing/2014/main" id="{C08BE584-5E87-4C12-A1B1-D504FF7B92B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329926" y="6138000"/>
            <a:ext cx="862074" cy="720000"/>
            <a:chOff x="3483" y="1861"/>
            <a:chExt cx="716" cy="598"/>
          </a:xfrm>
        </p:grpSpPr>
        <p:sp>
          <p:nvSpPr>
            <p:cNvPr id="75" name="Freeform 5">
              <a:extLst>
                <a:ext uri="{FF2B5EF4-FFF2-40B4-BE49-F238E27FC236}">
                  <a16:creationId xmlns:a16="http://schemas.microsoft.com/office/drawing/2014/main" id="{EB880934-B418-4C4E-B630-771311A1DA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3" y="1861"/>
              <a:ext cx="596" cy="598"/>
            </a:xfrm>
            <a:custGeom>
              <a:avLst/>
              <a:gdLst>
                <a:gd name="T0" fmla="*/ 0 w 596"/>
                <a:gd name="T1" fmla="*/ 598 h 598"/>
                <a:gd name="T2" fmla="*/ 596 w 596"/>
                <a:gd name="T3" fmla="*/ 598 h 598"/>
                <a:gd name="T4" fmla="*/ 596 w 596"/>
                <a:gd name="T5" fmla="*/ 0 h 598"/>
                <a:gd name="T6" fmla="*/ 0 w 596"/>
                <a:gd name="T7" fmla="*/ 59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598">
                  <a:moveTo>
                    <a:pt x="0" y="598"/>
                  </a:moveTo>
                  <a:lnTo>
                    <a:pt x="596" y="598"/>
                  </a:lnTo>
                  <a:lnTo>
                    <a:pt x="596" y="0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6">
              <a:extLst>
                <a:ext uri="{FF2B5EF4-FFF2-40B4-BE49-F238E27FC236}">
                  <a16:creationId xmlns:a16="http://schemas.microsoft.com/office/drawing/2014/main" id="{17D2AC03-D29B-4E49-927B-E0F7065219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3" y="1861"/>
              <a:ext cx="716" cy="598"/>
            </a:xfrm>
            <a:custGeom>
              <a:avLst/>
              <a:gdLst>
                <a:gd name="T0" fmla="*/ 716 w 716"/>
                <a:gd name="T1" fmla="*/ 0 h 598"/>
                <a:gd name="T2" fmla="*/ 0 w 716"/>
                <a:gd name="T3" fmla="*/ 359 h 598"/>
                <a:gd name="T4" fmla="*/ 120 w 716"/>
                <a:gd name="T5" fmla="*/ 598 h 598"/>
                <a:gd name="T6" fmla="*/ 716 w 716"/>
                <a:gd name="T7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6" h="598">
                  <a:moveTo>
                    <a:pt x="716" y="0"/>
                  </a:moveTo>
                  <a:lnTo>
                    <a:pt x="0" y="359"/>
                  </a:lnTo>
                  <a:lnTo>
                    <a:pt x="120" y="598"/>
                  </a:lnTo>
                  <a:lnTo>
                    <a:pt x="7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0" name="Group 4">
            <a:extLst>
              <a:ext uri="{FF2B5EF4-FFF2-40B4-BE49-F238E27FC236}">
                <a16:creationId xmlns:a16="http://schemas.microsoft.com/office/drawing/2014/main" id="{FF6C5AD6-AA61-41F0-9B25-F73543F6AAF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404828" y="288325"/>
            <a:ext cx="1459324" cy="487249"/>
            <a:chOff x="2636" y="1758"/>
            <a:chExt cx="2408" cy="804"/>
          </a:xfrm>
        </p:grpSpPr>
        <p:sp>
          <p:nvSpPr>
            <p:cNvPr id="71" name="Freeform 5">
              <a:extLst>
                <a:ext uri="{FF2B5EF4-FFF2-40B4-BE49-F238E27FC236}">
                  <a16:creationId xmlns:a16="http://schemas.microsoft.com/office/drawing/2014/main" id="{647759F0-65F1-4DAE-8A26-3E25208414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36" y="2045"/>
              <a:ext cx="195" cy="232"/>
            </a:xfrm>
            <a:custGeom>
              <a:avLst/>
              <a:gdLst>
                <a:gd name="T0" fmla="*/ 37 w 93"/>
                <a:gd name="T1" fmla="*/ 97 h 110"/>
                <a:gd name="T2" fmla="*/ 17 w 93"/>
                <a:gd name="T3" fmla="*/ 90 h 110"/>
                <a:gd name="T4" fmla="*/ 13 w 93"/>
                <a:gd name="T5" fmla="*/ 75 h 110"/>
                <a:gd name="T6" fmla="*/ 60 w 93"/>
                <a:gd name="T7" fmla="*/ 55 h 110"/>
                <a:gd name="T8" fmla="*/ 70 w 93"/>
                <a:gd name="T9" fmla="*/ 55 h 110"/>
                <a:gd name="T10" fmla="*/ 37 w 93"/>
                <a:gd name="T11" fmla="*/ 97 h 110"/>
                <a:gd name="T12" fmla="*/ 82 w 93"/>
                <a:gd name="T13" fmla="*/ 39 h 110"/>
                <a:gd name="T14" fmla="*/ 73 w 93"/>
                <a:gd name="T15" fmla="*/ 9 h 110"/>
                <a:gd name="T16" fmla="*/ 47 w 93"/>
                <a:gd name="T17" fmla="*/ 0 h 110"/>
                <a:gd name="T18" fmla="*/ 8 w 93"/>
                <a:gd name="T19" fmla="*/ 14 h 110"/>
                <a:gd name="T20" fmla="*/ 15 w 93"/>
                <a:gd name="T21" fmla="*/ 24 h 110"/>
                <a:gd name="T22" fmla="*/ 46 w 93"/>
                <a:gd name="T23" fmla="*/ 12 h 110"/>
                <a:gd name="T24" fmla="*/ 64 w 93"/>
                <a:gd name="T25" fmla="*/ 18 h 110"/>
                <a:gd name="T26" fmla="*/ 70 w 93"/>
                <a:gd name="T27" fmla="*/ 39 h 110"/>
                <a:gd name="T28" fmla="*/ 70 w 93"/>
                <a:gd name="T29" fmla="*/ 42 h 110"/>
                <a:gd name="T30" fmla="*/ 60 w 93"/>
                <a:gd name="T31" fmla="*/ 42 h 110"/>
                <a:gd name="T32" fmla="*/ 1 w 93"/>
                <a:gd name="T33" fmla="*/ 73 h 110"/>
                <a:gd name="T34" fmla="*/ 8 w 93"/>
                <a:gd name="T35" fmla="*/ 99 h 110"/>
                <a:gd name="T36" fmla="*/ 36 w 93"/>
                <a:gd name="T37" fmla="*/ 110 h 110"/>
                <a:gd name="T38" fmla="*/ 69 w 93"/>
                <a:gd name="T39" fmla="*/ 89 h 110"/>
                <a:gd name="T40" fmla="*/ 69 w 93"/>
                <a:gd name="T41" fmla="*/ 108 h 110"/>
                <a:gd name="T42" fmla="*/ 93 w 93"/>
                <a:gd name="T43" fmla="*/ 108 h 110"/>
                <a:gd name="T44" fmla="*/ 93 w 93"/>
                <a:gd name="T45" fmla="*/ 96 h 110"/>
                <a:gd name="T46" fmla="*/ 81 w 93"/>
                <a:gd name="T47" fmla="*/ 96 h 110"/>
                <a:gd name="T48" fmla="*/ 82 w 93"/>
                <a:gd name="T49" fmla="*/ 3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3" h="110">
                  <a:moveTo>
                    <a:pt x="37" y="97"/>
                  </a:moveTo>
                  <a:cubicBezTo>
                    <a:pt x="28" y="97"/>
                    <a:pt x="21" y="95"/>
                    <a:pt x="17" y="90"/>
                  </a:cubicBezTo>
                  <a:cubicBezTo>
                    <a:pt x="14" y="87"/>
                    <a:pt x="12" y="81"/>
                    <a:pt x="13" y="75"/>
                  </a:cubicBezTo>
                  <a:cubicBezTo>
                    <a:pt x="15" y="61"/>
                    <a:pt x="30" y="55"/>
                    <a:pt x="60" y="55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69" y="83"/>
                    <a:pt x="50" y="97"/>
                    <a:pt x="37" y="97"/>
                  </a:cubicBezTo>
                  <a:moveTo>
                    <a:pt x="82" y="39"/>
                  </a:moveTo>
                  <a:cubicBezTo>
                    <a:pt x="82" y="26"/>
                    <a:pt x="79" y="16"/>
                    <a:pt x="73" y="9"/>
                  </a:cubicBezTo>
                  <a:cubicBezTo>
                    <a:pt x="65" y="1"/>
                    <a:pt x="54" y="0"/>
                    <a:pt x="47" y="0"/>
                  </a:cubicBezTo>
                  <a:cubicBezTo>
                    <a:pt x="31" y="0"/>
                    <a:pt x="16" y="8"/>
                    <a:pt x="8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22" y="19"/>
                    <a:pt x="33" y="12"/>
                    <a:pt x="46" y="12"/>
                  </a:cubicBezTo>
                  <a:cubicBezTo>
                    <a:pt x="54" y="12"/>
                    <a:pt x="60" y="14"/>
                    <a:pt x="64" y="18"/>
                  </a:cubicBezTo>
                  <a:cubicBezTo>
                    <a:pt x="68" y="22"/>
                    <a:pt x="70" y="29"/>
                    <a:pt x="70" y="39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37" y="42"/>
                    <a:pt x="5" y="46"/>
                    <a:pt x="1" y="73"/>
                  </a:cubicBezTo>
                  <a:cubicBezTo>
                    <a:pt x="0" y="83"/>
                    <a:pt x="2" y="92"/>
                    <a:pt x="8" y="99"/>
                  </a:cubicBezTo>
                  <a:cubicBezTo>
                    <a:pt x="14" y="106"/>
                    <a:pt x="24" y="110"/>
                    <a:pt x="36" y="110"/>
                  </a:cubicBezTo>
                  <a:cubicBezTo>
                    <a:pt x="50" y="110"/>
                    <a:pt x="63" y="101"/>
                    <a:pt x="69" y="89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93" y="108"/>
                    <a:pt x="93" y="108"/>
                    <a:pt x="93" y="108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81" y="96"/>
                    <a:pt x="81" y="96"/>
                    <a:pt x="81" y="96"/>
                  </a:cubicBezTo>
                  <a:lnTo>
                    <a:pt x="82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6">
              <a:extLst>
                <a:ext uri="{FF2B5EF4-FFF2-40B4-BE49-F238E27FC236}">
                  <a16:creationId xmlns:a16="http://schemas.microsoft.com/office/drawing/2014/main" id="{EA1ECE64-D8F8-41C9-8BB4-D034A8E421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82" y="2045"/>
              <a:ext cx="197" cy="232"/>
            </a:xfrm>
            <a:custGeom>
              <a:avLst/>
              <a:gdLst>
                <a:gd name="T0" fmla="*/ 37 w 94"/>
                <a:gd name="T1" fmla="*/ 97 h 110"/>
                <a:gd name="T2" fmla="*/ 18 w 94"/>
                <a:gd name="T3" fmla="*/ 90 h 110"/>
                <a:gd name="T4" fmla="*/ 14 w 94"/>
                <a:gd name="T5" fmla="*/ 75 h 110"/>
                <a:gd name="T6" fmla="*/ 61 w 94"/>
                <a:gd name="T7" fmla="*/ 55 h 110"/>
                <a:gd name="T8" fmla="*/ 70 w 94"/>
                <a:gd name="T9" fmla="*/ 55 h 110"/>
                <a:gd name="T10" fmla="*/ 37 w 94"/>
                <a:gd name="T11" fmla="*/ 97 h 110"/>
                <a:gd name="T12" fmla="*/ 83 w 94"/>
                <a:gd name="T13" fmla="*/ 39 h 110"/>
                <a:gd name="T14" fmla="*/ 73 w 94"/>
                <a:gd name="T15" fmla="*/ 9 h 110"/>
                <a:gd name="T16" fmla="*/ 47 w 94"/>
                <a:gd name="T17" fmla="*/ 0 h 110"/>
                <a:gd name="T18" fmla="*/ 9 w 94"/>
                <a:gd name="T19" fmla="*/ 14 h 110"/>
                <a:gd name="T20" fmla="*/ 15 w 94"/>
                <a:gd name="T21" fmla="*/ 24 h 110"/>
                <a:gd name="T22" fmla="*/ 47 w 94"/>
                <a:gd name="T23" fmla="*/ 12 h 110"/>
                <a:gd name="T24" fmla="*/ 64 w 94"/>
                <a:gd name="T25" fmla="*/ 18 h 110"/>
                <a:gd name="T26" fmla="*/ 70 w 94"/>
                <a:gd name="T27" fmla="*/ 39 h 110"/>
                <a:gd name="T28" fmla="*/ 70 w 94"/>
                <a:gd name="T29" fmla="*/ 42 h 110"/>
                <a:gd name="T30" fmla="*/ 61 w 94"/>
                <a:gd name="T31" fmla="*/ 42 h 110"/>
                <a:gd name="T32" fmla="*/ 2 w 94"/>
                <a:gd name="T33" fmla="*/ 73 h 110"/>
                <a:gd name="T34" fmla="*/ 8 w 94"/>
                <a:gd name="T35" fmla="*/ 99 h 110"/>
                <a:gd name="T36" fmla="*/ 37 w 94"/>
                <a:gd name="T37" fmla="*/ 110 h 110"/>
                <a:gd name="T38" fmla="*/ 69 w 94"/>
                <a:gd name="T39" fmla="*/ 89 h 110"/>
                <a:gd name="T40" fmla="*/ 69 w 94"/>
                <a:gd name="T41" fmla="*/ 108 h 110"/>
                <a:gd name="T42" fmla="*/ 94 w 94"/>
                <a:gd name="T43" fmla="*/ 108 h 110"/>
                <a:gd name="T44" fmla="*/ 94 w 94"/>
                <a:gd name="T45" fmla="*/ 96 h 110"/>
                <a:gd name="T46" fmla="*/ 82 w 94"/>
                <a:gd name="T47" fmla="*/ 96 h 110"/>
                <a:gd name="T48" fmla="*/ 83 w 94"/>
                <a:gd name="T49" fmla="*/ 3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4" h="110">
                  <a:moveTo>
                    <a:pt x="37" y="97"/>
                  </a:moveTo>
                  <a:cubicBezTo>
                    <a:pt x="28" y="97"/>
                    <a:pt x="21" y="95"/>
                    <a:pt x="18" y="90"/>
                  </a:cubicBezTo>
                  <a:cubicBezTo>
                    <a:pt x="14" y="87"/>
                    <a:pt x="13" y="81"/>
                    <a:pt x="14" y="75"/>
                  </a:cubicBezTo>
                  <a:cubicBezTo>
                    <a:pt x="16" y="61"/>
                    <a:pt x="30" y="55"/>
                    <a:pt x="61" y="55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69" y="83"/>
                    <a:pt x="51" y="97"/>
                    <a:pt x="37" y="97"/>
                  </a:cubicBezTo>
                  <a:moveTo>
                    <a:pt x="83" y="39"/>
                  </a:moveTo>
                  <a:cubicBezTo>
                    <a:pt x="83" y="26"/>
                    <a:pt x="80" y="16"/>
                    <a:pt x="73" y="9"/>
                  </a:cubicBezTo>
                  <a:cubicBezTo>
                    <a:pt x="65" y="1"/>
                    <a:pt x="55" y="0"/>
                    <a:pt x="47" y="0"/>
                  </a:cubicBezTo>
                  <a:cubicBezTo>
                    <a:pt x="31" y="0"/>
                    <a:pt x="16" y="8"/>
                    <a:pt x="9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22" y="19"/>
                    <a:pt x="34" y="12"/>
                    <a:pt x="47" y="12"/>
                  </a:cubicBezTo>
                  <a:cubicBezTo>
                    <a:pt x="55" y="12"/>
                    <a:pt x="60" y="14"/>
                    <a:pt x="64" y="18"/>
                  </a:cubicBezTo>
                  <a:cubicBezTo>
                    <a:pt x="69" y="22"/>
                    <a:pt x="71" y="29"/>
                    <a:pt x="70" y="39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37" y="42"/>
                    <a:pt x="6" y="46"/>
                    <a:pt x="2" y="73"/>
                  </a:cubicBezTo>
                  <a:cubicBezTo>
                    <a:pt x="0" y="83"/>
                    <a:pt x="3" y="92"/>
                    <a:pt x="8" y="99"/>
                  </a:cubicBezTo>
                  <a:cubicBezTo>
                    <a:pt x="14" y="106"/>
                    <a:pt x="25" y="110"/>
                    <a:pt x="37" y="110"/>
                  </a:cubicBezTo>
                  <a:cubicBezTo>
                    <a:pt x="50" y="110"/>
                    <a:pt x="64" y="101"/>
                    <a:pt x="69" y="89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94" y="108"/>
                    <a:pt x="94" y="108"/>
                    <a:pt x="94" y="108"/>
                  </a:cubicBezTo>
                  <a:cubicBezTo>
                    <a:pt x="94" y="96"/>
                    <a:pt x="94" y="96"/>
                    <a:pt x="94" y="96"/>
                  </a:cubicBezTo>
                  <a:cubicBezTo>
                    <a:pt x="82" y="96"/>
                    <a:pt x="82" y="96"/>
                    <a:pt x="82" y="96"/>
                  </a:cubicBezTo>
                  <a:lnTo>
                    <a:pt x="83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7">
              <a:extLst>
                <a:ext uri="{FF2B5EF4-FFF2-40B4-BE49-F238E27FC236}">
                  <a16:creationId xmlns:a16="http://schemas.microsoft.com/office/drawing/2014/main" id="{ADEE2108-A7B4-4A18-865E-09F4C294FE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3" y="1961"/>
              <a:ext cx="186" cy="400"/>
            </a:xfrm>
            <a:custGeom>
              <a:avLst/>
              <a:gdLst>
                <a:gd name="T0" fmla="*/ 58 w 89"/>
                <a:gd name="T1" fmla="*/ 27 h 190"/>
                <a:gd name="T2" fmla="*/ 73 w 89"/>
                <a:gd name="T3" fmla="*/ 12 h 190"/>
                <a:gd name="T4" fmla="*/ 85 w 89"/>
                <a:gd name="T5" fmla="*/ 15 h 190"/>
                <a:gd name="T6" fmla="*/ 89 w 89"/>
                <a:gd name="T7" fmla="*/ 4 h 190"/>
                <a:gd name="T8" fmla="*/ 74 w 89"/>
                <a:gd name="T9" fmla="*/ 0 h 190"/>
                <a:gd name="T10" fmla="*/ 46 w 89"/>
                <a:gd name="T11" fmla="*/ 27 h 190"/>
                <a:gd name="T12" fmla="*/ 44 w 89"/>
                <a:gd name="T13" fmla="*/ 41 h 190"/>
                <a:gd name="T14" fmla="*/ 30 w 89"/>
                <a:gd name="T15" fmla="*/ 41 h 190"/>
                <a:gd name="T16" fmla="*/ 28 w 89"/>
                <a:gd name="T17" fmla="*/ 53 h 190"/>
                <a:gd name="T18" fmla="*/ 43 w 89"/>
                <a:gd name="T19" fmla="*/ 53 h 190"/>
                <a:gd name="T20" fmla="*/ 32 w 89"/>
                <a:gd name="T21" fmla="*/ 163 h 190"/>
                <a:gd name="T22" fmla="*/ 17 w 89"/>
                <a:gd name="T23" fmla="*/ 177 h 190"/>
                <a:gd name="T24" fmla="*/ 5 w 89"/>
                <a:gd name="T25" fmla="*/ 174 h 190"/>
                <a:gd name="T26" fmla="*/ 0 w 89"/>
                <a:gd name="T27" fmla="*/ 185 h 190"/>
                <a:gd name="T28" fmla="*/ 16 w 89"/>
                <a:gd name="T29" fmla="*/ 190 h 190"/>
                <a:gd name="T30" fmla="*/ 44 w 89"/>
                <a:gd name="T31" fmla="*/ 163 h 190"/>
                <a:gd name="T32" fmla="*/ 55 w 89"/>
                <a:gd name="T33" fmla="*/ 53 h 190"/>
                <a:gd name="T34" fmla="*/ 77 w 89"/>
                <a:gd name="T35" fmla="*/ 53 h 190"/>
                <a:gd name="T36" fmla="*/ 79 w 89"/>
                <a:gd name="T37" fmla="*/ 41 h 190"/>
                <a:gd name="T38" fmla="*/ 57 w 89"/>
                <a:gd name="T39" fmla="*/ 41 h 190"/>
                <a:gd name="T40" fmla="*/ 58 w 89"/>
                <a:gd name="T41" fmla="*/ 27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9" h="190">
                  <a:moveTo>
                    <a:pt x="58" y="27"/>
                  </a:moveTo>
                  <a:cubicBezTo>
                    <a:pt x="59" y="17"/>
                    <a:pt x="64" y="12"/>
                    <a:pt x="73" y="12"/>
                  </a:cubicBezTo>
                  <a:cubicBezTo>
                    <a:pt x="78" y="12"/>
                    <a:pt x="85" y="15"/>
                    <a:pt x="85" y="15"/>
                  </a:cubicBezTo>
                  <a:cubicBezTo>
                    <a:pt x="89" y="4"/>
                    <a:pt x="89" y="4"/>
                    <a:pt x="89" y="4"/>
                  </a:cubicBezTo>
                  <a:cubicBezTo>
                    <a:pt x="89" y="4"/>
                    <a:pt x="82" y="0"/>
                    <a:pt x="74" y="0"/>
                  </a:cubicBezTo>
                  <a:cubicBezTo>
                    <a:pt x="59" y="0"/>
                    <a:pt x="48" y="10"/>
                    <a:pt x="46" y="27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32" y="163"/>
                    <a:pt x="32" y="163"/>
                    <a:pt x="32" y="163"/>
                  </a:cubicBezTo>
                  <a:cubicBezTo>
                    <a:pt x="31" y="172"/>
                    <a:pt x="25" y="177"/>
                    <a:pt x="17" y="177"/>
                  </a:cubicBezTo>
                  <a:cubicBezTo>
                    <a:pt x="12" y="177"/>
                    <a:pt x="5" y="174"/>
                    <a:pt x="5" y="174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85"/>
                    <a:pt x="9" y="190"/>
                    <a:pt x="16" y="190"/>
                  </a:cubicBezTo>
                  <a:cubicBezTo>
                    <a:pt x="31" y="190"/>
                    <a:pt x="42" y="179"/>
                    <a:pt x="44" y="163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77" y="53"/>
                    <a:pt x="77" y="53"/>
                    <a:pt x="77" y="53"/>
                  </a:cubicBezTo>
                  <a:cubicBezTo>
                    <a:pt x="79" y="41"/>
                    <a:pt x="79" y="41"/>
                    <a:pt x="79" y="41"/>
                  </a:cubicBezTo>
                  <a:cubicBezTo>
                    <a:pt x="57" y="41"/>
                    <a:pt x="57" y="41"/>
                    <a:pt x="57" y="41"/>
                  </a:cubicBezTo>
                  <a:lnTo>
                    <a:pt x="58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8">
              <a:extLst>
                <a:ext uri="{FF2B5EF4-FFF2-40B4-BE49-F238E27FC236}">
                  <a16:creationId xmlns:a16="http://schemas.microsoft.com/office/drawing/2014/main" id="{4D0F7400-EDA7-4FF1-9D53-DEBDF3310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8" y="1963"/>
              <a:ext cx="100" cy="314"/>
            </a:xfrm>
            <a:custGeom>
              <a:avLst/>
              <a:gdLst>
                <a:gd name="T0" fmla="*/ 48 w 48"/>
                <a:gd name="T1" fmla="*/ 145 h 149"/>
                <a:gd name="T2" fmla="*/ 45 w 48"/>
                <a:gd name="T3" fmla="*/ 133 h 149"/>
                <a:gd name="T4" fmla="*/ 33 w 48"/>
                <a:gd name="T5" fmla="*/ 136 h 149"/>
                <a:gd name="T6" fmla="*/ 28 w 48"/>
                <a:gd name="T7" fmla="*/ 135 h 149"/>
                <a:gd name="T8" fmla="*/ 25 w 48"/>
                <a:gd name="T9" fmla="*/ 127 h 149"/>
                <a:gd name="T10" fmla="*/ 28 w 48"/>
                <a:gd name="T11" fmla="*/ 0 h 149"/>
                <a:gd name="T12" fmla="*/ 0 w 48"/>
                <a:gd name="T13" fmla="*/ 0 h 149"/>
                <a:gd name="T14" fmla="*/ 0 w 48"/>
                <a:gd name="T15" fmla="*/ 12 h 149"/>
                <a:gd name="T16" fmla="*/ 15 w 48"/>
                <a:gd name="T17" fmla="*/ 12 h 149"/>
                <a:gd name="T18" fmla="*/ 13 w 48"/>
                <a:gd name="T19" fmla="*/ 127 h 149"/>
                <a:gd name="T20" fmla="*/ 19 w 48"/>
                <a:gd name="T21" fmla="*/ 143 h 149"/>
                <a:gd name="T22" fmla="*/ 33 w 48"/>
                <a:gd name="T23" fmla="*/ 149 h 149"/>
                <a:gd name="T24" fmla="*/ 48 w 48"/>
                <a:gd name="T25" fmla="*/ 14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" h="149">
                  <a:moveTo>
                    <a:pt x="48" y="145"/>
                  </a:moveTo>
                  <a:cubicBezTo>
                    <a:pt x="45" y="133"/>
                    <a:pt x="45" y="133"/>
                    <a:pt x="45" y="133"/>
                  </a:cubicBezTo>
                  <a:cubicBezTo>
                    <a:pt x="45" y="133"/>
                    <a:pt x="37" y="136"/>
                    <a:pt x="33" y="136"/>
                  </a:cubicBezTo>
                  <a:cubicBezTo>
                    <a:pt x="32" y="136"/>
                    <a:pt x="29" y="136"/>
                    <a:pt x="28" y="135"/>
                  </a:cubicBezTo>
                  <a:cubicBezTo>
                    <a:pt x="26" y="133"/>
                    <a:pt x="25" y="130"/>
                    <a:pt x="25" y="127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3" y="127"/>
                    <a:pt x="13" y="127"/>
                    <a:pt x="13" y="127"/>
                  </a:cubicBezTo>
                  <a:cubicBezTo>
                    <a:pt x="13" y="134"/>
                    <a:pt x="15" y="139"/>
                    <a:pt x="19" y="143"/>
                  </a:cubicBezTo>
                  <a:cubicBezTo>
                    <a:pt x="22" y="147"/>
                    <a:pt x="27" y="149"/>
                    <a:pt x="33" y="149"/>
                  </a:cubicBezTo>
                  <a:cubicBezTo>
                    <a:pt x="41" y="149"/>
                    <a:pt x="48" y="145"/>
                    <a:pt x="48" y="145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9">
              <a:extLst>
                <a:ext uri="{FF2B5EF4-FFF2-40B4-BE49-F238E27FC236}">
                  <a16:creationId xmlns:a16="http://schemas.microsoft.com/office/drawing/2014/main" id="{A224F824-FE91-4365-8257-C3DEC576C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8" y="1758"/>
              <a:ext cx="383" cy="804"/>
            </a:xfrm>
            <a:custGeom>
              <a:avLst/>
              <a:gdLst>
                <a:gd name="T0" fmla="*/ 183 w 183"/>
                <a:gd name="T1" fmla="*/ 191 h 381"/>
                <a:gd name="T2" fmla="*/ 0 w 183"/>
                <a:gd name="T3" fmla="*/ 0 h 381"/>
                <a:gd name="T4" fmla="*/ 6 w 183"/>
                <a:gd name="T5" fmla="*/ 3 h 381"/>
                <a:gd name="T6" fmla="*/ 11 w 183"/>
                <a:gd name="T7" fmla="*/ 6 h 381"/>
                <a:gd name="T8" fmla="*/ 16 w 183"/>
                <a:gd name="T9" fmla="*/ 11 h 381"/>
                <a:gd name="T10" fmla="*/ 15 w 183"/>
                <a:gd name="T11" fmla="*/ 21 h 381"/>
                <a:gd name="T12" fmla="*/ 19 w 183"/>
                <a:gd name="T13" fmla="*/ 31 h 381"/>
                <a:gd name="T14" fmla="*/ 12 w 183"/>
                <a:gd name="T15" fmla="*/ 54 h 381"/>
                <a:gd name="T16" fmla="*/ 3 w 183"/>
                <a:gd name="T17" fmla="*/ 58 h 381"/>
                <a:gd name="T18" fmla="*/ 3 w 183"/>
                <a:gd name="T19" fmla="*/ 67 h 381"/>
                <a:gd name="T20" fmla="*/ 35 w 183"/>
                <a:gd name="T21" fmla="*/ 78 h 381"/>
                <a:gd name="T22" fmla="*/ 49 w 183"/>
                <a:gd name="T23" fmla="*/ 149 h 381"/>
                <a:gd name="T24" fmla="*/ 39 w 183"/>
                <a:gd name="T25" fmla="*/ 205 h 381"/>
                <a:gd name="T26" fmla="*/ 28 w 183"/>
                <a:gd name="T27" fmla="*/ 211 h 381"/>
                <a:gd name="T28" fmla="*/ 27 w 183"/>
                <a:gd name="T29" fmla="*/ 218 h 381"/>
                <a:gd name="T30" fmla="*/ 14 w 183"/>
                <a:gd name="T31" fmla="*/ 286 h 381"/>
                <a:gd name="T32" fmla="*/ 10 w 183"/>
                <a:gd name="T33" fmla="*/ 374 h 381"/>
                <a:gd name="T34" fmla="*/ 10 w 183"/>
                <a:gd name="T35" fmla="*/ 381 h 381"/>
                <a:gd name="T36" fmla="*/ 183 w 183"/>
                <a:gd name="T37" fmla="*/ 19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3" h="381">
                  <a:moveTo>
                    <a:pt x="183" y="191"/>
                  </a:moveTo>
                  <a:cubicBezTo>
                    <a:pt x="183" y="88"/>
                    <a:pt x="102" y="4"/>
                    <a:pt x="0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5" y="78"/>
                    <a:pt x="35" y="78"/>
                    <a:pt x="35" y="78"/>
                  </a:cubicBezTo>
                  <a:cubicBezTo>
                    <a:pt x="49" y="149"/>
                    <a:pt x="49" y="149"/>
                    <a:pt x="49" y="149"/>
                  </a:cubicBezTo>
                  <a:cubicBezTo>
                    <a:pt x="39" y="205"/>
                    <a:pt x="39" y="205"/>
                    <a:pt x="39" y="205"/>
                  </a:cubicBezTo>
                  <a:cubicBezTo>
                    <a:pt x="28" y="211"/>
                    <a:pt x="28" y="211"/>
                    <a:pt x="28" y="211"/>
                  </a:cubicBezTo>
                  <a:cubicBezTo>
                    <a:pt x="27" y="218"/>
                    <a:pt x="27" y="218"/>
                    <a:pt x="27" y="218"/>
                  </a:cubicBezTo>
                  <a:cubicBezTo>
                    <a:pt x="14" y="286"/>
                    <a:pt x="14" y="286"/>
                    <a:pt x="14" y="286"/>
                  </a:cubicBezTo>
                  <a:cubicBezTo>
                    <a:pt x="10" y="374"/>
                    <a:pt x="10" y="374"/>
                    <a:pt x="10" y="374"/>
                  </a:cubicBezTo>
                  <a:cubicBezTo>
                    <a:pt x="10" y="381"/>
                    <a:pt x="10" y="381"/>
                    <a:pt x="10" y="381"/>
                  </a:cubicBezTo>
                  <a:cubicBezTo>
                    <a:pt x="107" y="372"/>
                    <a:pt x="183" y="291"/>
                    <a:pt x="183" y="191"/>
                  </a:cubicBezTo>
                </a:path>
              </a:pathLst>
            </a:custGeom>
            <a:solidFill>
              <a:srgbClr val="FAB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0">
              <a:extLst>
                <a:ext uri="{FF2B5EF4-FFF2-40B4-BE49-F238E27FC236}">
                  <a16:creationId xmlns:a16="http://schemas.microsoft.com/office/drawing/2014/main" id="{BFE59FF0-C8DB-456D-BD1B-FD4456C57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1" y="1758"/>
              <a:ext cx="383" cy="804"/>
            </a:xfrm>
            <a:custGeom>
              <a:avLst/>
              <a:gdLst>
                <a:gd name="T0" fmla="*/ 183 w 183"/>
                <a:gd name="T1" fmla="*/ 0 h 381"/>
                <a:gd name="T2" fmla="*/ 0 w 183"/>
                <a:gd name="T3" fmla="*/ 191 h 381"/>
                <a:gd name="T4" fmla="*/ 173 w 183"/>
                <a:gd name="T5" fmla="*/ 381 h 381"/>
                <a:gd name="T6" fmla="*/ 173 w 183"/>
                <a:gd name="T7" fmla="*/ 374 h 381"/>
                <a:gd name="T8" fmla="*/ 169 w 183"/>
                <a:gd name="T9" fmla="*/ 286 h 381"/>
                <a:gd name="T10" fmla="*/ 155 w 183"/>
                <a:gd name="T11" fmla="*/ 211 h 381"/>
                <a:gd name="T12" fmla="*/ 144 w 183"/>
                <a:gd name="T13" fmla="*/ 205 h 381"/>
                <a:gd name="T14" fmla="*/ 134 w 183"/>
                <a:gd name="T15" fmla="*/ 149 h 381"/>
                <a:gd name="T16" fmla="*/ 134 w 183"/>
                <a:gd name="T17" fmla="*/ 148 h 381"/>
                <a:gd name="T18" fmla="*/ 148 w 183"/>
                <a:gd name="T19" fmla="*/ 78 h 381"/>
                <a:gd name="T20" fmla="*/ 180 w 183"/>
                <a:gd name="T21" fmla="*/ 67 h 381"/>
                <a:gd name="T22" fmla="*/ 180 w 183"/>
                <a:gd name="T23" fmla="*/ 58 h 381"/>
                <a:gd name="T24" fmla="*/ 171 w 183"/>
                <a:gd name="T25" fmla="*/ 54 h 381"/>
                <a:gd name="T26" fmla="*/ 164 w 183"/>
                <a:gd name="T27" fmla="*/ 31 h 381"/>
                <a:gd name="T28" fmla="*/ 167 w 183"/>
                <a:gd name="T29" fmla="*/ 21 h 381"/>
                <a:gd name="T30" fmla="*/ 167 w 183"/>
                <a:gd name="T31" fmla="*/ 11 h 381"/>
                <a:gd name="T32" fmla="*/ 172 w 183"/>
                <a:gd name="T33" fmla="*/ 6 h 381"/>
                <a:gd name="T34" fmla="*/ 177 w 183"/>
                <a:gd name="T35" fmla="*/ 3 h 381"/>
                <a:gd name="T36" fmla="*/ 183 w 183"/>
                <a:gd name="T37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3" h="381">
                  <a:moveTo>
                    <a:pt x="183" y="0"/>
                  </a:moveTo>
                  <a:cubicBezTo>
                    <a:pt x="81" y="4"/>
                    <a:pt x="0" y="88"/>
                    <a:pt x="0" y="191"/>
                  </a:cubicBezTo>
                  <a:cubicBezTo>
                    <a:pt x="0" y="291"/>
                    <a:pt x="76" y="372"/>
                    <a:pt x="173" y="381"/>
                  </a:cubicBezTo>
                  <a:cubicBezTo>
                    <a:pt x="173" y="374"/>
                    <a:pt x="173" y="374"/>
                    <a:pt x="173" y="374"/>
                  </a:cubicBezTo>
                  <a:cubicBezTo>
                    <a:pt x="169" y="286"/>
                    <a:pt x="169" y="286"/>
                    <a:pt x="169" y="286"/>
                  </a:cubicBezTo>
                  <a:cubicBezTo>
                    <a:pt x="155" y="211"/>
                    <a:pt x="155" y="211"/>
                    <a:pt x="155" y="211"/>
                  </a:cubicBezTo>
                  <a:cubicBezTo>
                    <a:pt x="144" y="205"/>
                    <a:pt x="144" y="205"/>
                    <a:pt x="144" y="205"/>
                  </a:cubicBezTo>
                  <a:cubicBezTo>
                    <a:pt x="134" y="149"/>
                    <a:pt x="134" y="149"/>
                    <a:pt x="134" y="149"/>
                  </a:cubicBezTo>
                  <a:cubicBezTo>
                    <a:pt x="134" y="148"/>
                    <a:pt x="134" y="148"/>
                    <a:pt x="134" y="148"/>
                  </a:cubicBezTo>
                  <a:cubicBezTo>
                    <a:pt x="148" y="78"/>
                    <a:pt x="148" y="78"/>
                    <a:pt x="148" y="78"/>
                  </a:cubicBezTo>
                  <a:cubicBezTo>
                    <a:pt x="180" y="67"/>
                    <a:pt x="180" y="67"/>
                    <a:pt x="180" y="67"/>
                  </a:cubicBezTo>
                  <a:cubicBezTo>
                    <a:pt x="180" y="58"/>
                    <a:pt x="180" y="58"/>
                    <a:pt x="180" y="58"/>
                  </a:cubicBezTo>
                  <a:cubicBezTo>
                    <a:pt x="171" y="54"/>
                    <a:pt x="171" y="54"/>
                    <a:pt x="171" y="54"/>
                  </a:cubicBezTo>
                  <a:cubicBezTo>
                    <a:pt x="164" y="31"/>
                    <a:pt x="164" y="31"/>
                    <a:pt x="164" y="31"/>
                  </a:cubicBezTo>
                  <a:cubicBezTo>
                    <a:pt x="167" y="21"/>
                    <a:pt x="167" y="21"/>
                    <a:pt x="167" y="21"/>
                  </a:cubicBezTo>
                  <a:cubicBezTo>
                    <a:pt x="167" y="11"/>
                    <a:pt x="167" y="11"/>
                    <a:pt x="167" y="11"/>
                  </a:cubicBezTo>
                  <a:cubicBezTo>
                    <a:pt x="172" y="6"/>
                    <a:pt x="172" y="6"/>
                    <a:pt x="172" y="6"/>
                  </a:cubicBezTo>
                  <a:cubicBezTo>
                    <a:pt x="177" y="3"/>
                    <a:pt x="177" y="3"/>
                    <a:pt x="177" y="3"/>
                  </a:cubicBezTo>
                  <a:lnTo>
                    <a:pt x="183" y="0"/>
                  </a:lnTo>
                  <a:close/>
                </a:path>
              </a:pathLst>
            </a:custGeom>
            <a:solidFill>
              <a:srgbClr val="B7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1">
              <a:extLst>
                <a:ext uri="{FF2B5EF4-FFF2-40B4-BE49-F238E27FC236}">
                  <a16:creationId xmlns:a16="http://schemas.microsoft.com/office/drawing/2014/main" id="{AFDE22B1-086B-4F88-AE85-95261C0AC4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03" y="2062"/>
              <a:ext cx="46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7 h 27"/>
                <a:gd name="T10" fmla="*/ 2 w 22"/>
                <a:gd name="T11" fmla="*/ 3 h 27"/>
                <a:gd name="T12" fmla="*/ 12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6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7"/>
                    <a:pt x="4" y="7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5" y="0"/>
                    <a:pt x="12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5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7" y="23"/>
                    <a:pt x="10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2">
              <a:extLst>
                <a:ext uri="{FF2B5EF4-FFF2-40B4-BE49-F238E27FC236}">
                  <a16:creationId xmlns:a16="http://schemas.microsoft.com/office/drawing/2014/main" id="{3DAFBB5B-C0E8-4870-AFF7-DF84A66DA1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3" y="2062"/>
              <a:ext cx="51" cy="57"/>
            </a:xfrm>
            <a:custGeom>
              <a:avLst/>
              <a:gdLst>
                <a:gd name="T0" fmla="*/ 14 w 24"/>
                <a:gd name="T1" fmla="*/ 0 h 27"/>
                <a:gd name="T2" fmla="*/ 24 w 24"/>
                <a:gd name="T3" fmla="*/ 4 h 27"/>
                <a:gd name="T4" fmla="*/ 21 w 24"/>
                <a:gd name="T5" fmla="*/ 7 h 27"/>
                <a:gd name="T6" fmla="*/ 14 w 24"/>
                <a:gd name="T7" fmla="*/ 4 h 27"/>
                <a:gd name="T8" fmla="*/ 5 w 24"/>
                <a:gd name="T9" fmla="*/ 13 h 27"/>
                <a:gd name="T10" fmla="*/ 14 w 24"/>
                <a:gd name="T11" fmla="*/ 23 h 27"/>
                <a:gd name="T12" fmla="*/ 22 w 24"/>
                <a:gd name="T13" fmla="*/ 19 h 27"/>
                <a:gd name="T14" fmla="*/ 24 w 24"/>
                <a:gd name="T15" fmla="*/ 23 h 27"/>
                <a:gd name="T16" fmla="*/ 14 w 24"/>
                <a:gd name="T17" fmla="*/ 27 h 27"/>
                <a:gd name="T18" fmla="*/ 0 w 24"/>
                <a:gd name="T19" fmla="*/ 14 h 27"/>
                <a:gd name="T20" fmla="*/ 14 w 24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27">
                  <a:moveTo>
                    <a:pt x="14" y="0"/>
                  </a:moveTo>
                  <a:cubicBezTo>
                    <a:pt x="20" y="0"/>
                    <a:pt x="24" y="4"/>
                    <a:pt x="24" y="4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19" y="4"/>
                    <a:pt x="14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4" y="23"/>
                  </a:cubicBezTo>
                  <a:cubicBezTo>
                    <a:pt x="19" y="23"/>
                    <a:pt x="22" y="19"/>
                    <a:pt x="22" y="19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1" y="27"/>
                    <a:pt x="14" y="27"/>
                  </a:cubicBezTo>
                  <a:cubicBezTo>
                    <a:pt x="6" y="27"/>
                    <a:pt x="0" y="21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3">
              <a:extLst>
                <a:ext uri="{FF2B5EF4-FFF2-40B4-BE49-F238E27FC236}">
                  <a16:creationId xmlns:a16="http://schemas.microsoft.com/office/drawing/2014/main" id="{A4FA7749-DC00-4023-9355-82F7FE1CE7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4" y="2062"/>
              <a:ext cx="53" cy="57"/>
            </a:xfrm>
            <a:custGeom>
              <a:avLst/>
              <a:gdLst>
                <a:gd name="T0" fmla="*/ 14 w 25"/>
                <a:gd name="T1" fmla="*/ 0 h 27"/>
                <a:gd name="T2" fmla="*/ 24 w 25"/>
                <a:gd name="T3" fmla="*/ 4 h 27"/>
                <a:gd name="T4" fmla="*/ 22 w 25"/>
                <a:gd name="T5" fmla="*/ 7 h 27"/>
                <a:gd name="T6" fmla="*/ 15 w 25"/>
                <a:gd name="T7" fmla="*/ 4 h 27"/>
                <a:gd name="T8" fmla="*/ 5 w 25"/>
                <a:gd name="T9" fmla="*/ 13 h 27"/>
                <a:gd name="T10" fmla="*/ 15 w 25"/>
                <a:gd name="T11" fmla="*/ 23 h 27"/>
                <a:gd name="T12" fmla="*/ 23 w 25"/>
                <a:gd name="T13" fmla="*/ 19 h 27"/>
                <a:gd name="T14" fmla="*/ 25 w 25"/>
                <a:gd name="T15" fmla="*/ 23 h 27"/>
                <a:gd name="T16" fmla="*/ 14 w 25"/>
                <a:gd name="T17" fmla="*/ 27 h 27"/>
                <a:gd name="T18" fmla="*/ 0 w 25"/>
                <a:gd name="T19" fmla="*/ 14 h 27"/>
                <a:gd name="T20" fmla="*/ 14 w 25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7">
                  <a:moveTo>
                    <a:pt x="14" y="0"/>
                  </a:moveTo>
                  <a:cubicBezTo>
                    <a:pt x="21" y="0"/>
                    <a:pt x="24" y="4"/>
                    <a:pt x="24" y="4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7"/>
                    <a:pt x="19" y="4"/>
                    <a:pt x="15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5" y="23"/>
                  </a:cubicBezTo>
                  <a:cubicBezTo>
                    <a:pt x="20" y="23"/>
                    <a:pt x="23" y="19"/>
                    <a:pt x="23" y="19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3"/>
                    <a:pt x="21" y="27"/>
                    <a:pt x="14" y="27"/>
                  </a:cubicBezTo>
                  <a:cubicBezTo>
                    <a:pt x="6" y="27"/>
                    <a:pt x="0" y="21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4">
              <a:extLst>
                <a:ext uri="{FF2B5EF4-FFF2-40B4-BE49-F238E27FC236}">
                  <a16:creationId xmlns:a16="http://schemas.microsoft.com/office/drawing/2014/main" id="{E9357E5F-D643-4C45-8EE4-FEC04C47F4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87" y="2062"/>
              <a:ext cx="59" cy="57"/>
            </a:xfrm>
            <a:custGeom>
              <a:avLst/>
              <a:gdLst>
                <a:gd name="T0" fmla="*/ 14 w 28"/>
                <a:gd name="T1" fmla="*/ 0 h 27"/>
                <a:gd name="T2" fmla="*/ 28 w 28"/>
                <a:gd name="T3" fmla="*/ 13 h 27"/>
                <a:gd name="T4" fmla="*/ 14 w 28"/>
                <a:gd name="T5" fmla="*/ 27 h 27"/>
                <a:gd name="T6" fmla="*/ 0 w 28"/>
                <a:gd name="T7" fmla="*/ 13 h 27"/>
                <a:gd name="T8" fmla="*/ 14 w 28"/>
                <a:gd name="T9" fmla="*/ 0 h 27"/>
                <a:gd name="T10" fmla="*/ 14 w 28"/>
                <a:gd name="T11" fmla="*/ 23 h 27"/>
                <a:gd name="T12" fmla="*/ 23 w 28"/>
                <a:gd name="T13" fmla="*/ 13 h 27"/>
                <a:gd name="T14" fmla="*/ 14 w 28"/>
                <a:gd name="T15" fmla="*/ 4 h 27"/>
                <a:gd name="T16" fmla="*/ 5 w 28"/>
                <a:gd name="T17" fmla="*/ 13 h 27"/>
                <a:gd name="T18" fmla="*/ 14 w 28"/>
                <a:gd name="T19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7">
                  <a:moveTo>
                    <a:pt x="14" y="0"/>
                  </a:moveTo>
                  <a:cubicBezTo>
                    <a:pt x="22" y="0"/>
                    <a:pt x="28" y="6"/>
                    <a:pt x="28" y="13"/>
                  </a:cubicBezTo>
                  <a:cubicBezTo>
                    <a:pt x="28" y="22"/>
                    <a:pt x="22" y="27"/>
                    <a:pt x="14" y="27"/>
                  </a:cubicBezTo>
                  <a:cubicBezTo>
                    <a:pt x="6" y="27"/>
                    <a:pt x="0" y="22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lose/>
                  <a:moveTo>
                    <a:pt x="14" y="23"/>
                  </a:moveTo>
                  <a:cubicBezTo>
                    <a:pt x="19" y="23"/>
                    <a:pt x="23" y="19"/>
                    <a:pt x="23" y="13"/>
                  </a:cubicBezTo>
                  <a:cubicBezTo>
                    <a:pt x="23" y="8"/>
                    <a:pt x="19" y="4"/>
                    <a:pt x="14" y="4"/>
                  </a:cubicBezTo>
                  <a:cubicBezTo>
                    <a:pt x="9" y="4"/>
                    <a:pt x="5" y="8"/>
                    <a:pt x="5" y="13"/>
                  </a:cubicBezTo>
                  <a:cubicBezTo>
                    <a:pt x="5" y="19"/>
                    <a:pt x="9" y="23"/>
                    <a:pt x="14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5">
              <a:extLst>
                <a:ext uri="{FF2B5EF4-FFF2-40B4-BE49-F238E27FC236}">
                  <a16:creationId xmlns:a16="http://schemas.microsoft.com/office/drawing/2014/main" id="{CB41677F-FE9E-4A9D-814A-90CA0F1B6B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0" y="2062"/>
              <a:ext cx="51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16 h 27"/>
                <a:gd name="T6" fmla="*/ 10 w 24"/>
                <a:gd name="T7" fmla="*/ 23 h 27"/>
                <a:gd name="T8" fmla="*/ 18 w 24"/>
                <a:gd name="T9" fmla="*/ 13 h 27"/>
                <a:gd name="T10" fmla="*/ 18 w 24"/>
                <a:gd name="T11" fmla="*/ 0 h 27"/>
                <a:gd name="T12" fmla="*/ 24 w 24"/>
                <a:gd name="T13" fmla="*/ 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23 h 27"/>
                <a:gd name="T20" fmla="*/ 19 w 24"/>
                <a:gd name="T21" fmla="*/ 21 h 27"/>
                <a:gd name="T22" fmla="*/ 19 w 24"/>
                <a:gd name="T23" fmla="*/ 21 h 27"/>
                <a:gd name="T24" fmla="*/ 9 w 24"/>
                <a:gd name="T25" fmla="*/ 27 h 27"/>
                <a:gd name="T26" fmla="*/ 0 w 24"/>
                <a:gd name="T27" fmla="*/ 17 h 27"/>
                <a:gd name="T28" fmla="*/ 0 w 24"/>
                <a:gd name="T2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0"/>
                    <a:pt x="6" y="23"/>
                    <a:pt x="10" y="23"/>
                  </a:cubicBezTo>
                  <a:cubicBezTo>
                    <a:pt x="15" y="23"/>
                    <a:pt x="18" y="18"/>
                    <a:pt x="18" y="1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2"/>
                    <a:pt x="19" y="21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4"/>
                    <a:pt x="14" y="27"/>
                    <a:pt x="9" y="27"/>
                  </a:cubicBezTo>
                  <a:cubicBezTo>
                    <a:pt x="3" y="27"/>
                    <a:pt x="0" y="24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6">
              <a:extLst>
                <a:ext uri="{FF2B5EF4-FFF2-40B4-BE49-F238E27FC236}">
                  <a16:creationId xmlns:a16="http://schemas.microsoft.com/office/drawing/2014/main" id="{295E0E03-14F5-4D49-85CF-E448D2207A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0" y="2062"/>
              <a:ext cx="48" cy="57"/>
            </a:xfrm>
            <a:custGeom>
              <a:avLst/>
              <a:gdLst>
                <a:gd name="T0" fmla="*/ 0 w 23"/>
                <a:gd name="T1" fmla="*/ 0 h 27"/>
                <a:gd name="T2" fmla="*/ 4 w 23"/>
                <a:gd name="T3" fmla="*/ 0 h 27"/>
                <a:gd name="T4" fmla="*/ 4 w 23"/>
                <a:gd name="T5" fmla="*/ 4 h 27"/>
                <a:gd name="T6" fmla="*/ 4 w 23"/>
                <a:gd name="T7" fmla="*/ 6 h 27"/>
                <a:gd name="T8" fmla="*/ 4 w 23"/>
                <a:gd name="T9" fmla="*/ 6 h 27"/>
                <a:gd name="T10" fmla="*/ 14 w 23"/>
                <a:gd name="T11" fmla="*/ 0 h 27"/>
                <a:gd name="T12" fmla="*/ 23 w 23"/>
                <a:gd name="T13" fmla="*/ 10 h 27"/>
                <a:gd name="T14" fmla="*/ 23 w 23"/>
                <a:gd name="T15" fmla="*/ 27 h 27"/>
                <a:gd name="T16" fmla="*/ 18 w 23"/>
                <a:gd name="T17" fmla="*/ 27 h 27"/>
                <a:gd name="T18" fmla="*/ 18 w 23"/>
                <a:gd name="T19" fmla="*/ 11 h 27"/>
                <a:gd name="T20" fmla="*/ 13 w 23"/>
                <a:gd name="T21" fmla="*/ 4 h 27"/>
                <a:gd name="T22" fmla="*/ 5 w 23"/>
                <a:gd name="T23" fmla="*/ 11 h 27"/>
                <a:gd name="T24" fmla="*/ 5 w 23"/>
                <a:gd name="T25" fmla="*/ 14 h 27"/>
                <a:gd name="T26" fmla="*/ 5 w 23"/>
                <a:gd name="T27" fmla="*/ 27 h 27"/>
                <a:gd name="T28" fmla="*/ 0 w 23"/>
                <a:gd name="T29" fmla="*/ 27 h 27"/>
                <a:gd name="T30" fmla="*/ 0 w 23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27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3"/>
                    <a:pt x="9" y="0"/>
                    <a:pt x="14" y="0"/>
                  </a:cubicBezTo>
                  <a:cubicBezTo>
                    <a:pt x="21" y="0"/>
                    <a:pt x="23" y="3"/>
                    <a:pt x="23" y="10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7"/>
                    <a:pt x="18" y="4"/>
                    <a:pt x="13" y="4"/>
                  </a:cubicBezTo>
                  <a:cubicBezTo>
                    <a:pt x="9" y="4"/>
                    <a:pt x="6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17">
              <a:extLst>
                <a:ext uri="{FF2B5EF4-FFF2-40B4-BE49-F238E27FC236}">
                  <a16:creationId xmlns:a16="http://schemas.microsoft.com/office/drawing/2014/main" id="{9364D445-419B-440A-AF3F-0BE15C159D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2" y="2047"/>
              <a:ext cx="32" cy="72"/>
            </a:xfrm>
            <a:custGeom>
              <a:avLst/>
              <a:gdLst>
                <a:gd name="T0" fmla="*/ 3 w 15"/>
                <a:gd name="T1" fmla="*/ 12 h 34"/>
                <a:gd name="T2" fmla="*/ 0 w 15"/>
                <a:gd name="T3" fmla="*/ 12 h 34"/>
                <a:gd name="T4" fmla="*/ 0 w 15"/>
                <a:gd name="T5" fmla="*/ 8 h 34"/>
                <a:gd name="T6" fmla="*/ 3 w 15"/>
                <a:gd name="T7" fmla="*/ 8 h 34"/>
                <a:gd name="T8" fmla="*/ 3 w 15"/>
                <a:gd name="T9" fmla="*/ 0 h 34"/>
                <a:gd name="T10" fmla="*/ 8 w 15"/>
                <a:gd name="T11" fmla="*/ 0 h 34"/>
                <a:gd name="T12" fmla="*/ 8 w 15"/>
                <a:gd name="T13" fmla="*/ 8 h 34"/>
                <a:gd name="T14" fmla="*/ 15 w 15"/>
                <a:gd name="T15" fmla="*/ 8 h 34"/>
                <a:gd name="T16" fmla="*/ 15 w 15"/>
                <a:gd name="T17" fmla="*/ 12 h 34"/>
                <a:gd name="T18" fmla="*/ 8 w 15"/>
                <a:gd name="T19" fmla="*/ 12 h 34"/>
                <a:gd name="T20" fmla="*/ 8 w 15"/>
                <a:gd name="T21" fmla="*/ 24 h 34"/>
                <a:gd name="T22" fmla="*/ 14 w 15"/>
                <a:gd name="T23" fmla="*/ 29 h 34"/>
                <a:gd name="T24" fmla="*/ 15 w 15"/>
                <a:gd name="T25" fmla="*/ 29 h 34"/>
                <a:gd name="T26" fmla="*/ 15 w 15"/>
                <a:gd name="T27" fmla="*/ 34 h 34"/>
                <a:gd name="T28" fmla="*/ 13 w 15"/>
                <a:gd name="T29" fmla="*/ 34 h 34"/>
                <a:gd name="T30" fmla="*/ 3 w 15"/>
                <a:gd name="T31" fmla="*/ 24 h 34"/>
                <a:gd name="T32" fmla="*/ 3 w 15"/>
                <a:gd name="T33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34">
                  <a:moveTo>
                    <a:pt x="3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9"/>
                    <a:pt x="12" y="29"/>
                    <a:pt x="14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4"/>
                    <a:pt x="14" y="34"/>
                    <a:pt x="13" y="34"/>
                  </a:cubicBezTo>
                  <a:cubicBezTo>
                    <a:pt x="10" y="34"/>
                    <a:pt x="3" y="33"/>
                    <a:pt x="3" y="24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18">
              <a:extLst>
                <a:ext uri="{FF2B5EF4-FFF2-40B4-BE49-F238E27FC236}">
                  <a16:creationId xmlns:a16="http://schemas.microsoft.com/office/drawing/2014/main" id="{8A87E043-4D79-4D8F-AD0A-0E60FEF7FE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34" y="2062"/>
              <a:ext cx="47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7 h 27"/>
                <a:gd name="T10" fmla="*/ 1 w 22"/>
                <a:gd name="T11" fmla="*/ 3 h 27"/>
                <a:gd name="T12" fmla="*/ 11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5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7"/>
                    <a:pt x="4" y="7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5" y="0"/>
                    <a:pt x="11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5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6" y="23"/>
                    <a:pt x="10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9">
              <a:extLst>
                <a:ext uri="{FF2B5EF4-FFF2-40B4-BE49-F238E27FC236}">
                  <a16:creationId xmlns:a16="http://schemas.microsoft.com/office/drawing/2014/main" id="{C3BE319B-6372-4A38-B7A8-DB1D755C31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7" y="2062"/>
              <a:ext cx="51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4 h 27"/>
                <a:gd name="T6" fmla="*/ 5 w 24"/>
                <a:gd name="T7" fmla="*/ 6 h 27"/>
                <a:gd name="T8" fmla="*/ 5 w 24"/>
                <a:gd name="T9" fmla="*/ 6 h 27"/>
                <a:gd name="T10" fmla="*/ 15 w 24"/>
                <a:gd name="T11" fmla="*/ 0 h 27"/>
                <a:gd name="T12" fmla="*/ 24 w 24"/>
                <a:gd name="T13" fmla="*/ 1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11 h 27"/>
                <a:gd name="T20" fmla="*/ 14 w 24"/>
                <a:gd name="T21" fmla="*/ 4 h 27"/>
                <a:gd name="T22" fmla="*/ 6 w 24"/>
                <a:gd name="T23" fmla="*/ 11 h 27"/>
                <a:gd name="T24" fmla="*/ 5 w 24"/>
                <a:gd name="T25" fmla="*/ 14 h 27"/>
                <a:gd name="T26" fmla="*/ 5 w 24"/>
                <a:gd name="T27" fmla="*/ 27 h 27"/>
                <a:gd name="T28" fmla="*/ 0 w 24"/>
                <a:gd name="T29" fmla="*/ 27 h 27"/>
                <a:gd name="T30" fmla="*/ 0 w 24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3"/>
                    <a:pt x="9" y="0"/>
                    <a:pt x="15" y="0"/>
                  </a:cubicBezTo>
                  <a:cubicBezTo>
                    <a:pt x="21" y="0"/>
                    <a:pt x="24" y="3"/>
                    <a:pt x="24" y="1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7"/>
                    <a:pt x="18" y="4"/>
                    <a:pt x="14" y="4"/>
                  </a:cubicBezTo>
                  <a:cubicBezTo>
                    <a:pt x="10" y="4"/>
                    <a:pt x="7" y="7"/>
                    <a:pt x="6" y="11"/>
                  </a:cubicBezTo>
                  <a:cubicBezTo>
                    <a:pt x="6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20">
              <a:extLst>
                <a:ext uri="{FF2B5EF4-FFF2-40B4-BE49-F238E27FC236}">
                  <a16:creationId xmlns:a16="http://schemas.microsoft.com/office/drawing/2014/main" id="{857AC978-5F78-4332-8092-32ADD13CD8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" y="2047"/>
              <a:ext cx="32" cy="72"/>
            </a:xfrm>
            <a:custGeom>
              <a:avLst/>
              <a:gdLst>
                <a:gd name="T0" fmla="*/ 3 w 15"/>
                <a:gd name="T1" fmla="*/ 12 h 34"/>
                <a:gd name="T2" fmla="*/ 0 w 15"/>
                <a:gd name="T3" fmla="*/ 12 h 34"/>
                <a:gd name="T4" fmla="*/ 0 w 15"/>
                <a:gd name="T5" fmla="*/ 8 h 34"/>
                <a:gd name="T6" fmla="*/ 3 w 15"/>
                <a:gd name="T7" fmla="*/ 8 h 34"/>
                <a:gd name="T8" fmla="*/ 3 w 15"/>
                <a:gd name="T9" fmla="*/ 0 h 34"/>
                <a:gd name="T10" fmla="*/ 8 w 15"/>
                <a:gd name="T11" fmla="*/ 0 h 34"/>
                <a:gd name="T12" fmla="*/ 8 w 15"/>
                <a:gd name="T13" fmla="*/ 8 h 34"/>
                <a:gd name="T14" fmla="*/ 14 w 15"/>
                <a:gd name="T15" fmla="*/ 8 h 34"/>
                <a:gd name="T16" fmla="*/ 14 w 15"/>
                <a:gd name="T17" fmla="*/ 12 h 34"/>
                <a:gd name="T18" fmla="*/ 8 w 15"/>
                <a:gd name="T19" fmla="*/ 12 h 34"/>
                <a:gd name="T20" fmla="*/ 8 w 15"/>
                <a:gd name="T21" fmla="*/ 24 h 34"/>
                <a:gd name="T22" fmla="*/ 14 w 15"/>
                <a:gd name="T23" fmla="*/ 29 h 34"/>
                <a:gd name="T24" fmla="*/ 15 w 15"/>
                <a:gd name="T25" fmla="*/ 29 h 34"/>
                <a:gd name="T26" fmla="*/ 15 w 15"/>
                <a:gd name="T27" fmla="*/ 34 h 34"/>
                <a:gd name="T28" fmla="*/ 13 w 15"/>
                <a:gd name="T29" fmla="*/ 34 h 34"/>
                <a:gd name="T30" fmla="*/ 3 w 15"/>
                <a:gd name="T31" fmla="*/ 24 h 34"/>
                <a:gd name="T32" fmla="*/ 3 w 15"/>
                <a:gd name="T33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34">
                  <a:moveTo>
                    <a:pt x="3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9"/>
                    <a:pt x="12" y="29"/>
                    <a:pt x="14" y="29"/>
                  </a:cubicBezTo>
                  <a:cubicBezTo>
                    <a:pt x="14" y="29"/>
                    <a:pt x="15" y="29"/>
                    <a:pt x="15" y="29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4"/>
                    <a:pt x="14" y="34"/>
                    <a:pt x="13" y="34"/>
                  </a:cubicBezTo>
                  <a:cubicBezTo>
                    <a:pt x="10" y="34"/>
                    <a:pt x="3" y="33"/>
                    <a:pt x="3" y="24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21">
              <a:extLst>
                <a:ext uri="{FF2B5EF4-FFF2-40B4-BE49-F238E27FC236}">
                  <a16:creationId xmlns:a16="http://schemas.microsoft.com/office/drawing/2014/main" id="{7C8A8F79-5581-4FE7-8B81-9BC7D66123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" y="2062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5 w 20"/>
                <a:gd name="T5" fmla="*/ 20 h 27"/>
                <a:gd name="T6" fmla="*/ 1 w 20"/>
                <a:gd name="T7" fmla="*/ 7 h 27"/>
                <a:gd name="T8" fmla="*/ 11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1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3" y="23"/>
                    <a:pt x="15" y="22"/>
                    <a:pt x="15" y="20"/>
                  </a:cubicBezTo>
                  <a:cubicBezTo>
                    <a:pt x="15" y="15"/>
                    <a:pt x="1" y="16"/>
                    <a:pt x="1" y="7"/>
                  </a:cubicBezTo>
                  <a:cubicBezTo>
                    <a:pt x="1" y="2"/>
                    <a:pt x="6" y="0"/>
                    <a:pt x="11" y="0"/>
                  </a:cubicBezTo>
                  <a:cubicBezTo>
                    <a:pt x="17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1" y="4"/>
                  </a:cubicBezTo>
                  <a:cubicBezTo>
                    <a:pt x="9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22">
              <a:extLst>
                <a:ext uri="{FF2B5EF4-FFF2-40B4-BE49-F238E27FC236}">
                  <a16:creationId xmlns:a16="http://schemas.microsoft.com/office/drawing/2014/main" id="{10DEF46F-645A-4687-95CD-694EC513A2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03" y="2201"/>
              <a:ext cx="52" cy="57"/>
            </a:xfrm>
            <a:custGeom>
              <a:avLst/>
              <a:gdLst>
                <a:gd name="T0" fmla="*/ 13 w 25"/>
                <a:gd name="T1" fmla="*/ 0 h 27"/>
                <a:gd name="T2" fmla="*/ 25 w 25"/>
                <a:gd name="T3" fmla="*/ 12 h 27"/>
                <a:gd name="T4" fmla="*/ 25 w 25"/>
                <a:gd name="T5" fmla="*/ 14 h 27"/>
                <a:gd name="T6" fmla="*/ 5 w 25"/>
                <a:gd name="T7" fmla="*/ 14 h 27"/>
                <a:gd name="T8" fmla="*/ 14 w 25"/>
                <a:gd name="T9" fmla="*/ 23 h 27"/>
                <a:gd name="T10" fmla="*/ 22 w 25"/>
                <a:gd name="T11" fmla="*/ 20 h 27"/>
                <a:gd name="T12" fmla="*/ 24 w 25"/>
                <a:gd name="T13" fmla="*/ 23 h 27"/>
                <a:gd name="T14" fmla="*/ 14 w 25"/>
                <a:gd name="T15" fmla="*/ 27 h 27"/>
                <a:gd name="T16" fmla="*/ 0 w 25"/>
                <a:gd name="T17" fmla="*/ 13 h 27"/>
                <a:gd name="T18" fmla="*/ 13 w 25"/>
                <a:gd name="T19" fmla="*/ 0 h 27"/>
                <a:gd name="T20" fmla="*/ 20 w 25"/>
                <a:gd name="T21" fmla="*/ 10 h 27"/>
                <a:gd name="T22" fmla="*/ 13 w 25"/>
                <a:gd name="T23" fmla="*/ 4 h 27"/>
                <a:gd name="T24" fmla="*/ 6 w 25"/>
                <a:gd name="T25" fmla="*/ 10 h 27"/>
                <a:gd name="T26" fmla="*/ 20 w 25"/>
                <a:gd name="T27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7">
                  <a:moveTo>
                    <a:pt x="13" y="0"/>
                  </a:moveTo>
                  <a:cubicBezTo>
                    <a:pt x="21" y="0"/>
                    <a:pt x="25" y="5"/>
                    <a:pt x="25" y="12"/>
                  </a:cubicBezTo>
                  <a:cubicBezTo>
                    <a:pt x="25" y="13"/>
                    <a:pt x="25" y="14"/>
                    <a:pt x="2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20"/>
                    <a:pt x="10" y="23"/>
                    <a:pt x="14" y="23"/>
                  </a:cubicBezTo>
                  <a:cubicBezTo>
                    <a:pt x="19" y="23"/>
                    <a:pt x="22" y="20"/>
                    <a:pt x="22" y="2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0" y="27"/>
                    <a:pt x="14" y="27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5"/>
                    <a:pt x="6" y="0"/>
                    <a:pt x="13" y="0"/>
                  </a:cubicBezTo>
                  <a:close/>
                  <a:moveTo>
                    <a:pt x="20" y="10"/>
                  </a:moveTo>
                  <a:cubicBezTo>
                    <a:pt x="19" y="6"/>
                    <a:pt x="17" y="4"/>
                    <a:pt x="13" y="4"/>
                  </a:cubicBezTo>
                  <a:cubicBezTo>
                    <a:pt x="9" y="4"/>
                    <a:pt x="6" y="6"/>
                    <a:pt x="6" y="1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23">
              <a:extLst>
                <a:ext uri="{FF2B5EF4-FFF2-40B4-BE49-F238E27FC236}">
                  <a16:creationId xmlns:a16="http://schemas.microsoft.com/office/drawing/2014/main" id="{1DA85940-AFDF-44C8-BA79-0C21EBDE33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0" y="2201"/>
              <a:ext cx="50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4 h 27"/>
                <a:gd name="T6" fmla="*/ 5 w 24"/>
                <a:gd name="T7" fmla="*/ 6 h 27"/>
                <a:gd name="T8" fmla="*/ 5 w 24"/>
                <a:gd name="T9" fmla="*/ 6 h 27"/>
                <a:gd name="T10" fmla="*/ 15 w 24"/>
                <a:gd name="T11" fmla="*/ 0 h 27"/>
                <a:gd name="T12" fmla="*/ 24 w 24"/>
                <a:gd name="T13" fmla="*/ 1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11 h 27"/>
                <a:gd name="T20" fmla="*/ 14 w 24"/>
                <a:gd name="T21" fmla="*/ 4 h 27"/>
                <a:gd name="T22" fmla="*/ 5 w 24"/>
                <a:gd name="T23" fmla="*/ 11 h 27"/>
                <a:gd name="T24" fmla="*/ 5 w 24"/>
                <a:gd name="T25" fmla="*/ 14 h 27"/>
                <a:gd name="T26" fmla="*/ 5 w 24"/>
                <a:gd name="T27" fmla="*/ 27 h 27"/>
                <a:gd name="T28" fmla="*/ 0 w 24"/>
                <a:gd name="T29" fmla="*/ 27 h 27"/>
                <a:gd name="T30" fmla="*/ 0 w 24"/>
                <a:gd name="T3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3"/>
                    <a:pt x="9" y="0"/>
                    <a:pt x="15" y="0"/>
                  </a:cubicBezTo>
                  <a:cubicBezTo>
                    <a:pt x="21" y="0"/>
                    <a:pt x="24" y="3"/>
                    <a:pt x="24" y="1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7"/>
                    <a:pt x="18" y="4"/>
                    <a:pt x="14" y="4"/>
                  </a:cubicBezTo>
                  <a:cubicBezTo>
                    <a:pt x="10" y="4"/>
                    <a:pt x="7" y="7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24">
              <a:extLst>
                <a:ext uri="{FF2B5EF4-FFF2-40B4-BE49-F238E27FC236}">
                  <a16:creationId xmlns:a16="http://schemas.microsoft.com/office/drawing/2014/main" id="{C94F5950-466A-46E2-8FA0-3C6BB0C148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64" y="2201"/>
              <a:ext cx="46" cy="57"/>
            </a:xfrm>
            <a:custGeom>
              <a:avLst/>
              <a:gdLst>
                <a:gd name="T0" fmla="*/ 16 w 22"/>
                <a:gd name="T1" fmla="*/ 10 h 27"/>
                <a:gd name="T2" fmla="*/ 17 w 22"/>
                <a:gd name="T3" fmla="*/ 10 h 27"/>
                <a:gd name="T4" fmla="*/ 17 w 22"/>
                <a:gd name="T5" fmla="*/ 10 h 27"/>
                <a:gd name="T6" fmla="*/ 11 w 22"/>
                <a:gd name="T7" fmla="*/ 4 h 27"/>
                <a:gd name="T8" fmla="*/ 4 w 22"/>
                <a:gd name="T9" fmla="*/ 6 h 27"/>
                <a:gd name="T10" fmla="*/ 2 w 22"/>
                <a:gd name="T11" fmla="*/ 3 h 27"/>
                <a:gd name="T12" fmla="*/ 11 w 22"/>
                <a:gd name="T13" fmla="*/ 0 h 27"/>
                <a:gd name="T14" fmla="*/ 22 w 22"/>
                <a:gd name="T15" fmla="*/ 10 h 27"/>
                <a:gd name="T16" fmla="*/ 22 w 22"/>
                <a:gd name="T17" fmla="*/ 27 h 27"/>
                <a:gd name="T18" fmla="*/ 17 w 22"/>
                <a:gd name="T19" fmla="*/ 27 h 27"/>
                <a:gd name="T20" fmla="*/ 17 w 22"/>
                <a:gd name="T21" fmla="*/ 24 h 27"/>
                <a:gd name="T22" fmla="*/ 17 w 22"/>
                <a:gd name="T23" fmla="*/ 22 h 27"/>
                <a:gd name="T24" fmla="*/ 17 w 22"/>
                <a:gd name="T25" fmla="*/ 22 h 27"/>
                <a:gd name="T26" fmla="*/ 9 w 22"/>
                <a:gd name="T27" fmla="*/ 27 h 27"/>
                <a:gd name="T28" fmla="*/ 0 w 22"/>
                <a:gd name="T29" fmla="*/ 19 h 27"/>
                <a:gd name="T30" fmla="*/ 16 w 22"/>
                <a:gd name="T31" fmla="*/ 10 h 27"/>
                <a:gd name="T32" fmla="*/ 10 w 22"/>
                <a:gd name="T33" fmla="*/ 23 h 27"/>
                <a:gd name="T34" fmla="*/ 17 w 22"/>
                <a:gd name="T35" fmla="*/ 15 h 27"/>
                <a:gd name="T36" fmla="*/ 17 w 22"/>
                <a:gd name="T37" fmla="*/ 14 h 27"/>
                <a:gd name="T38" fmla="*/ 16 w 22"/>
                <a:gd name="T39" fmla="*/ 14 h 27"/>
                <a:gd name="T40" fmla="*/ 5 w 22"/>
                <a:gd name="T41" fmla="*/ 19 h 27"/>
                <a:gd name="T42" fmla="*/ 10 w 22"/>
                <a:gd name="T4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27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7" y="4"/>
                    <a:pt x="4" y="6"/>
                    <a:pt x="4" y="6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5" y="0"/>
                    <a:pt x="11" y="0"/>
                  </a:cubicBezTo>
                  <a:cubicBezTo>
                    <a:pt x="18" y="0"/>
                    <a:pt x="22" y="3"/>
                    <a:pt x="22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5" y="27"/>
                    <a:pt x="9" y="27"/>
                  </a:cubicBezTo>
                  <a:cubicBezTo>
                    <a:pt x="4" y="27"/>
                    <a:pt x="0" y="24"/>
                    <a:pt x="0" y="19"/>
                  </a:cubicBezTo>
                  <a:cubicBezTo>
                    <a:pt x="0" y="11"/>
                    <a:pt x="11" y="10"/>
                    <a:pt x="16" y="10"/>
                  </a:cubicBezTo>
                  <a:close/>
                  <a:moveTo>
                    <a:pt x="10" y="23"/>
                  </a:moveTo>
                  <a:cubicBezTo>
                    <a:pt x="14" y="23"/>
                    <a:pt x="17" y="19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14"/>
                    <a:pt x="5" y="14"/>
                    <a:pt x="5" y="19"/>
                  </a:cubicBezTo>
                  <a:cubicBezTo>
                    <a:pt x="5" y="21"/>
                    <a:pt x="7" y="23"/>
                    <a:pt x="10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25">
              <a:extLst>
                <a:ext uri="{FF2B5EF4-FFF2-40B4-BE49-F238E27FC236}">
                  <a16:creationId xmlns:a16="http://schemas.microsoft.com/office/drawing/2014/main" id="{7EF5C2E4-13C0-4570-80A4-359557B650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5" y="2180"/>
              <a:ext cx="52" cy="78"/>
            </a:xfrm>
            <a:custGeom>
              <a:avLst/>
              <a:gdLst>
                <a:gd name="T0" fmla="*/ 12 w 25"/>
                <a:gd name="T1" fmla="*/ 10 h 37"/>
                <a:gd name="T2" fmla="*/ 20 w 25"/>
                <a:gd name="T3" fmla="*/ 14 h 37"/>
                <a:gd name="T4" fmla="*/ 20 w 25"/>
                <a:gd name="T5" fmla="*/ 14 h 37"/>
                <a:gd name="T6" fmla="*/ 20 w 25"/>
                <a:gd name="T7" fmla="*/ 12 h 37"/>
                <a:gd name="T8" fmla="*/ 20 w 25"/>
                <a:gd name="T9" fmla="*/ 0 h 37"/>
                <a:gd name="T10" fmla="*/ 25 w 25"/>
                <a:gd name="T11" fmla="*/ 0 h 37"/>
                <a:gd name="T12" fmla="*/ 25 w 25"/>
                <a:gd name="T13" fmla="*/ 37 h 37"/>
                <a:gd name="T14" fmla="*/ 20 w 25"/>
                <a:gd name="T15" fmla="*/ 37 h 37"/>
                <a:gd name="T16" fmla="*/ 20 w 25"/>
                <a:gd name="T17" fmla="*/ 34 h 37"/>
                <a:gd name="T18" fmla="*/ 20 w 25"/>
                <a:gd name="T19" fmla="*/ 32 h 37"/>
                <a:gd name="T20" fmla="*/ 20 w 25"/>
                <a:gd name="T21" fmla="*/ 32 h 37"/>
                <a:gd name="T22" fmla="*/ 11 w 25"/>
                <a:gd name="T23" fmla="*/ 37 h 37"/>
                <a:gd name="T24" fmla="*/ 0 w 25"/>
                <a:gd name="T25" fmla="*/ 23 h 37"/>
                <a:gd name="T26" fmla="*/ 12 w 25"/>
                <a:gd name="T27" fmla="*/ 10 h 37"/>
                <a:gd name="T28" fmla="*/ 12 w 25"/>
                <a:gd name="T29" fmla="*/ 33 h 37"/>
                <a:gd name="T30" fmla="*/ 20 w 25"/>
                <a:gd name="T31" fmla="*/ 23 h 37"/>
                <a:gd name="T32" fmla="*/ 13 w 25"/>
                <a:gd name="T33" fmla="*/ 14 h 37"/>
                <a:gd name="T34" fmla="*/ 5 w 25"/>
                <a:gd name="T35" fmla="*/ 23 h 37"/>
                <a:gd name="T36" fmla="*/ 12 w 25"/>
                <a:gd name="T37" fmla="*/ 3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" h="37">
                  <a:moveTo>
                    <a:pt x="12" y="10"/>
                  </a:moveTo>
                  <a:cubicBezTo>
                    <a:pt x="18" y="10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3"/>
                    <a:pt x="20" y="1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0" y="33"/>
                    <a:pt x="20" y="32"/>
                    <a:pt x="20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32"/>
                    <a:pt x="18" y="37"/>
                    <a:pt x="11" y="37"/>
                  </a:cubicBezTo>
                  <a:cubicBezTo>
                    <a:pt x="4" y="37"/>
                    <a:pt x="0" y="32"/>
                    <a:pt x="0" y="23"/>
                  </a:cubicBezTo>
                  <a:cubicBezTo>
                    <a:pt x="0" y="15"/>
                    <a:pt x="5" y="10"/>
                    <a:pt x="12" y="10"/>
                  </a:cubicBezTo>
                  <a:close/>
                  <a:moveTo>
                    <a:pt x="12" y="33"/>
                  </a:moveTo>
                  <a:cubicBezTo>
                    <a:pt x="16" y="33"/>
                    <a:pt x="20" y="30"/>
                    <a:pt x="20" y="23"/>
                  </a:cubicBezTo>
                  <a:cubicBezTo>
                    <a:pt x="20" y="19"/>
                    <a:pt x="18" y="14"/>
                    <a:pt x="13" y="14"/>
                  </a:cubicBezTo>
                  <a:cubicBezTo>
                    <a:pt x="8" y="14"/>
                    <a:pt x="5" y="17"/>
                    <a:pt x="5" y="23"/>
                  </a:cubicBezTo>
                  <a:cubicBezTo>
                    <a:pt x="5" y="29"/>
                    <a:pt x="8" y="33"/>
                    <a:pt x="12" y="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26">
              <a:extLst>
                <a:ext uri="{FF2B5EF4-FFF2-40B4-BE49-F238E27FC236}">
                  <a16:creationId xmlns:a16="http://schemas.microsoft.com/office/drawing/2014/main" id="{B666125C-1F4F-4C10-AEF0-96334FB22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8" y="2201"/>
              <a:ext cx="54" cy="57"/>
            </a:xfrm>
            <a:custGeom>
              <a:avLst/>
              <a:gdLst>
                <a:gd name="T0" fmla="*/ 0 w 26"/>
                <a:gd name="T1" fmla="*/ 0 h 27"/>
                <a:gd name="T2" fmla="*/ 6 w 26"/>
                <a:gd name="T3" fmla="*/ 0 h 27"/>
                <a:gd name="T4" fmla="*/ 12 w 26"/>
                <a:gd name="T5" fmla="*/ 18 h 27"/>
                <a:gd name="T6" fmla="*/ 13 w 26"/>
                <a:gd name="T7" fmla="*/ 22 h 27"/>
                <a:gd name="T8" fmla="*/ 13 w 26"/>
                <a:gd name="T9" fmla="*/ 22 h 27"/>
                <a:gd name="T10" fmla="*/ 14 w 26"/>
                <a:gd name="T11" fmla="*/ 18 h 27"/>
                <a:gd name="T12" fmla="*/ 20 w 26"/>
                <a:gd name="T13" fmla="*/ 0 h 27"/>
                <a:gd name="T14" fmla="*/ 26 w 26"/>
                <a:gd name="T15" fmla="*/ 0 h 27"/>
                <a:gd name="T16" fmla="*/ 16 w 26"/>
                <a:gd name="T17" fmla="*/ 27 h 27"/>
                <a:gd name="T18" fmla="*/ 10 w 26"/>
                <a:gd name="T19" fmla="*/ 27 h 27"/>
                <a:gd name="T20" fmla="*/ 0 w 26"/>
                <a:gd name="T2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7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20"/>
                    <a:pt x="13" y="22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4" y="20"/>
                    <a:pt x="14" y="1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0" y="27"/>
                    <a:pt x="10" y="27"/>
                    <a:pt x="1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27">
              <a:extLst>
                <a:ext uri="{FF2B5EF4-FFF2-40B4-BE49-F238E27FC236}">
                  <a16:creationId xmlns:a16="http://schemas.microsoft.com/office/drawing/2014/main" id="{339BFAEE-4BA1-4EE8-94B3-94A704935F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3" y="2180"/>
              <a:ext cx="10" cy="78"/>
            </a:xfrm>
            <a:custGeom>
              <a:avLst/>
              <a:gdLst>
                <a:gd name="T0" fmla="*/ 0 w 10"/>
                <a:gd name="T1" fmla="*/ 0 h 78"/>
                <a:gd name="T2" fmla="*/ 10 w 10"/>
                <a:gd name="T3" fmla="*/ 0 h 78"/>
                <a:gd name="T4" fmla="*/ 10 w 10"/>
                <a:gd name="T5" fmla="*/ 11 h 78"/>
                <a:gd name="T6" fmla="*/ 0 w 10"/>
                <a:gd name="T7" fmla="*/ 11 h 78"/>
                <a:gd name="T8" fmla="*/ 0 w 10"/>
                <a:gd name="T9" fmla="*/ 0 h 78"/>
                <a:gd name="T10" fmla="*/ 0 w 10"/>
                <a:gd name="T11" fmla="*/ 21 h 78"/>
                <a:gd name="T12" fmla="*/ 10 w 10"/>
                <a:gd name="T13" fmla="*/ 21 h 78"/>
                <a:gd name="T14" fmla="*/ 10 w 10"/>
                <a:gd name="T15" fmla="*/ 78 h 78"/>
                <a:gd name="T16" fmla="*/ 0 w 10"/>
                <a:gd name="T17" fmla="*/ 78 h 78"/>
                <a:gd name="T18" fmla="*/ 0 w 10"/>
                <a:gd name="T19" fmla="*/ 2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78">
                  <a:moveTo>
                    <a:pt x="0" y="0"/>
                  </a:moveTo>
                  <a:lnTo>
                    <a:pt x="10" y="0"/>
                  </a:lnTo>
                  <a:lnTo>
                    <a:pt x="10" y="11"/>
                  </a:ln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0" y="21"/>
                  </a:moveTo>
                  <a:lnTo>
                    <a:pt x="10" y="21"/>
                  </a:lnTo>
                  <a:lnTo>
                    <a:pt x="10" y="78"/>
                  </a:lnTo>
                  <a:lnTo>
                    <a:pt x="0" y="78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28">
              <a:extLst>
                <a:ext uri="{FF2B5EF4-FFF2-40B4-BE49-F238E27FC236}">
                  <a16:creationId xmlns:a16="http://schemas.microsoft.com/office/drawing/2014/main" id="{5C351B4D-ECA2-4268-9DE0-C3CE999D9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8" y="2201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4 w 20"/>
                <a:gd name="T5" fmla="*/ 20 h 27"/>
                <a:gd name="T6" fmla="*/ 1 w 20"/>
                <a:gd name="T7" fmla="*/ 7 h 27"/>
                <a:gd name="T8" fmla="*/ 10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0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2" y="23"/>
                    <a:pt x="14" y="22"/>
                    <a:pt x="14" y="20"/>
                  </a:cubicBezTo>
                  <a:cubicBezTo>
                    <a:pt x="14" y="15"/>
                    <a:pt x="1" y="16"/>
                    <a:pt x="1" y="7"/>
                  </a:cubicBezTo>
                  <a:cubicBezTo>
                    <a:pt x="1" y="2"/>
                    <a:pt x="5" y="0"/>
                    <a:pt x="10" y="0"/>
                  </a:cubicBezTo>
                  <a:cubicBezTo>
                    <a:pt x="16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0" y="4"/>
                  </a:cubicBezTo>
                  <a:cubicBezTo>
                    <a:pt x="8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29">
              <a:extLst>
                <a:ext uri="{FF2B5EF4-FFF2-40B4-BE49-F238E27FC236}">
                  <a16:creationId xmlns:a16="http://schemas.microsoft.com/office/drawing/2014/main" id="{14B5BB46-D89C-4856-BEC4-54D7194592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30" y="2201"/>
              <a:ext cx="51" cy="57"/>
            </a:xfrm>
            <a:custGeom>
              <a:avLst/>
              <a:gdLst>
                <a:gd name="T0" fmla="*/ 13 w 24"/>
                <a:gd name="T1" fmla="*/ 0 h 27"/>
                <a:gd name="T2" fmla="*/ 24 w 24"/>
                <a:gd name="T3" fmla="*/ 12 h 27"/>
                <a:gd name="T4" fmla="*/ 24 w 24"/>
                <a:gd name="T5" fmla="*/ 14 h 27"/>
                <a:gd name="T6" fmla="*/ 5 w 24"/>
                <a:gd name="T7" fmla="*/ 14 h 27"/>
                <a:gd name="T8" fmla="*/ 14 w 24"/>
                <a:gd name="T9" fmla="*/ 23 h 27"/>
                <a:gd name="T10" fmla="*/ 22 w 24"/>
                <a:gd name="T11" fmla="*/ 20 h 27"/>
                <a:gd name="T12" fmla="*/ 24 w 24"/>
                <a:gd name="T13" fmla="*/ 23 h 27"/>
                <a:gd name="T14" fmla="*/ 14 w 24"/>
                <a:gd name="T15" fmla="*/ 27 h 27"/>
                <a:gd name="T16" fmla="*/ 0 w 24"/>
                <a:gd name="T17" fmla="*/ 13 h 27"/>
                <a:gd name="T18" fmla="*/ 13 w 24"/>
                <a:gd name="T19" fmla="*/ 0 h 27"/>
                <a:gd name="T20" fmla="*/ 19 w 24"/>
                <a:gd name="T21" fmla="*/ 10 h 27"/>
                <a:gd name="T22" fmla="*/ 13 w 24"/>
                <a:gd name="T23" fmla="*/ 4 h 27"/>
                <a:gd name="T24" fmla="*/ 5 w 24"/>
                <a:gd name="T25" fmla="*/ 10 h 27"/>
                <a:gd name="T26" fmla="*/ 19 w 24"/>
                <a:gd name="T27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27">
                  <a:moveTo>
                    <a:pt x="13" y="0"/>
                  </a:moveTo>
                  <a:cubicBezTo>
                    <a:pt x="20" y="0"/>
                    <a:pt x="24" y="5"/>
                    <a:pt x="24" y="12"/>
                  </a:cubicBezTo>
                  <a:cubicBezTo>
                    <a:pt x="24" y="13"/>
                    <a:pt x="24" y="14"/>
                    <a:pt x="24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20"/>
                    <a:pt x="9" y="23"/>
                    <a:pt x="14" y="23"/>
                  </a:cubicBezTo>
                  <a:cubicBezTo>
                    <a:pt x="19" y="23"/>
                    <a:pt x="22" y="20"/>
                    <a:pt x="22" y="2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0" y="27"/>
                    <a:pt x="14" y="27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5"/>
                    <a:pt x="6" y="0"/>
                    <a:pt x="13" y="0"/>
                  </a:cubicBezTo>
                  <a:close/>
                  <a:moveTo>
                    <a:pt x="19" y="10"/>
                  </a:moveTo>
                  <a:cubicBezTo>
                    <a:pt x="19" y="6"/>
                    <a:pt x="16" y="4"/>
                    <a:pt x="13" y="4"/>
                  </a:cubicBezTo>
                  <a:cubicBezTo>
                    <a:pt x="9" y="4"/>
                    <a:pt x="6" y="6"/>
                    <a:pt x="5" y="1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30">
              <a:extLst>
                <a:ext uri="{FF2B5EF4-FFF2-40B4-BE49-F238E27FC236}">
                  <a16:creationId xmlns:a16="http://schemas.microsoft.com/office/drawing/2014/main" id="{B88A622B-F47A-4791-8235-4DE33E99EA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5" y="2201"/>
              <a:ext cx="50" cy="57"/>
            </a:xfrm>
            <a:custGeom>
              <a:avLst/>
              <a:gdLst>
                <a:gd name="T0" fmla="*/ 0 w 24"/>
                <a:gd name="T1" fmla="*/ 0 h 27"/>
                <a:gd name="T2" fmla="*/ 5 w 24"/>
                <a:gd name="T3" fmla="*/ 0 h 27"/>
                <a:gd name="T4" fmla="*/ 5 w 24"/>
                <a:gd name="T5" fmla="*/ 16 h 27"/>
                <a:gd name="T6" fmla="*/ 10 w 24"/>
                <a:gd name="T7" fmla="*/ 23 h 27"/>
                <a:gd name="T8" fmla="*/ 19 w 24"/>
                <a:gd name="T9" fmla="*/ 13 h 27"/>
                <a:gd name="T10" fmla="*/ 19 w 24"/>
                <a:gd name="T11" fmla="*/ 0 h 27"/>
                <a:gd name="T12" fmla="*/ 24 w 24"/>
                <a:gd name="T13" fmla="*/ 0 h 27"/>
                <a:gd name="T14" fmla="*/ 24 w 24"/>
                <a:gd name="T15" fmla="*/ 27 h 27"/>
                <a:gd name="T16" fmla="*/ 19 w 24"/>
                <a:gd name="T17" fmla="*/ 27 h 27"/>
                <a:gd name="T18" fmla="*/ 19 w 24"/>
                <a:gd name="T19" fmla="*/ 23 h 27"/>
                <a:gd name="T20" fmla="*/ 19 w 24"/>
                <a:gd name="T21" fmla="*/ 21 h 27"/>
                <a:gd name="T22" fmla="*/ 19 w 24"/>
                <a:gd name="T23" fmla="*/ 21 h 27"/>
                <a:gd name="T24" fmla="*/ 9 w 24"/>
                <a:gd name="T25" fmla="*/ 27 h 27"/>
                <a:gd name="T26" fmla="*/ 0 w 24"/>
                <a:gd name="T27" fmla="*/ 17 h 27"/>
                <a:gd name="T28" fmla="*/ 0 w 24"/>
                <a:gd name="T2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0"/>
                    <a:pt x="6" y="23"/>
                    <a:pt x="10" y="23"/>
                  </a:cubicBezTo>
                  <a:cubicBezTo>
                    <a:pt x="16" y="23"/>
                    <a:pt x="19" y="18"/>
                    <a:pt x="19" y="13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2"/>
                    <a:pt x="19" y="21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4"/>
                    <a:pt x="14" y="27"/>
                    <a:pt x="9" y="27"/>
                  </a:cubicBezTo>
                  <a:cubicBezTo>
                    <a:pt x="3" y="27"/>
                    <a:pt x="0" y="24"/>
                    <a:pt x="0" y="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31">
              <a:extLst>
                <a:ext uri="{FF2B5EF4-FFF2-40B4-BE49-F238E27FC236}">
                  <a16:creationId xmlns:a16="http://schemas.microsoft.com/office/drawing/2014/main" id="{E7731291-171E-4BC1-B768-B78290EB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4" y="2201"/>
              <a:ext cx="30" cy="57"/>
            </a:xfrm>
            <a:custGeom>
              <a:avLst/>
              <a:gdLst>
                <a:gd name="T0" fmla="*/ 0 w 14"/>
                <a:gd name="T1" fmla="*/ 0 h 27"/>
                <a:gd name="T2" fmla="*/ 5 w 14"/>
                <a:gd name="T3" fmla="*/ 0 h 27"/>
                <a:gd name="T4" fmla="*/ 5 w 14"/>
                <a:gd name="T5" fmla="*/ 5 h 27"/>
                <a:gd name="T6" fmla="*/ 5 w 14"/>
                <a:gd name="T7" fmla="*/ 7 h 27"/>
                <a:gd name="T8" fmla="*/ 5 w 14"/>
                <a:gd name="T9" fmla="*/ 7 h 27"/>
                <a:gd name="T10" fmla="*/ 13 w 14"/>
                <a:gd name="T11" fmla="*/ 0 h 27"/>
                <a:gd name="T12" fmla="*/ 14 w 14"/>
                <a:gd name="T13" fmla="*/ 0 h 27"/>
                <a:gd name="T14" fmla="*/ 14 w 14"/>
                <a:gd name="T15" fmla="*/ 5 h 27"/>
                <a:gd name="T16" fmla="*/ 13 w 14"/>
                <a:gd name="T17" fmla="*/ 5 h 27"/>
                <a:gd name="T18" fmla="*/ 6 w 14"/>
                <a:gd name="T19" fmla="*/ 11 h 27"/>
                <a:gd name="T20" fmla="*/ 5 w 14"/>
                <a:gd name="T21" fmla="*/ 16 h 27"/>
                <a:gd name="T22" fmla="*/ 5 w 14"/>
                <a:gd name="T23" fmla="*/ 27 h 27"/>
                <a:gd name="T24" fmla="*/ 0 w 14"/>
                <a:gd name="T25" fmla="*/ 27 h 27"/>
                <a:gd name="T26" fmla="*/ 0 w 14"/>
                <a:gd name="T2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27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3"/>
                    <a:pt x="9" y="0"/>
                    <a:pt x="1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3" y="5"/>
                  </a:cubicBezTo>
                  <a:cubicBezTo>
                    <a:pt x="10" y="5"/>
                    <a:pt x="7" y="7"/>
                    <a:pt x="6" y="11"/>
                  </a:cubicBezTo>
                  <a:cubicBezTo>
                    <a:pt x="5" y="13"/>
                    <a:pt x="5" y="14"/>
                    <a:pt x="5" y="16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32">
              <a:extLst>
                <a:ext uri="{FF2B5EF4-FFF2-40B4-BE49-F238E27FC236}">
                  <a16:creationId xmlns:a16="http://schemas.microsoft.com/office/drawing/2014/main" id="{9CB8156E-58A5-4845-8BD2-013181E1D2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" y="2201"/>
              <a:ext cx="42" cy="57"/>
            </a:xfrm>
            <a:custGeom>
              <a:avLst/>
              <a:gdLst>
                <a:gd name="T0" fmla="*/ 3 w 20"/>
                <a:gd name="T1" fmla="*/ 20 h 27"/>
                <a:gd name="T2" fmla="*/ 10 w 20"/>
                <a:gd name="T3" fmla="*/ 23 h 27"/>
                <a:gd name="T4" fmla="*/ 15 w 20"/>
                <a:gd name="T5" fmla="*/ 20 h 27"/>
                <a:gd name="T6" fmla="*/ 1 w 20"/>
                <a:gd name="T7" fmla="*/ 7 h 27"/>
                <a:gd name="T8" fmla="*/ 11 w 20"/>
                <a:gd name="T9" fmla="*/ 0 h 27"/>
                <a:gd name="T10" fmla="*/ 19 w 20"/>
                <a:gd name="T11" fmla="*/ 3 h 27"/>
                <a:gd name="T12" fmla="*/ 17 w 20"/>
                <a:gd name="T13" fmla="*/ 6 h 27"/>
                <a:gd name="T14" fmla="*/ 11 w 20"/>
                <a:gd name="T15" fmla="*/ 4 h 27"/>
                <a:gd name="T16" fmla="*/ 6 w 20"/>
                <a:gd name="T17" fmla="*/ 7 h 27"/>
                <a:gd name="T18" fmla="*/ 20 w 20"/>
                <a:gd name="T19" fmla="*/ 20 h 27"/>
                <a:gd name="T20" fmla="*/ 10 w 20"/>
                <a:gd name="T21" fmla="*/ 27 h 27"/>
                <a:gd name="T22" fmla="*/ 0 w 20"/>
                <a:gd name="T23" fmla="*/ 23 h 27"/>
                <a:gd name="T24" fmla="*/ 3 w 20"/>
                <a:gd name="T25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7">
                  <a:moveTo>
                    <a:pt x="3" y="20"/>
                  </a:moveTo>
                  <a:cubicBezTo>
                    <a:pt x="3" y="20"/>
                    <a:pt x="6" y="23"/>
                    <a:pt x="10" y="23"/>
                  </a:cubicBezTo>
                  <a:cubicBezTo>
                    <a:pt x="13" y="23"/>
                    <a:pt x="15" y="22"/>
                    <a:pt x="15" y="20"/>
                  </a:cubicBezTo>
                  <a:cubicBezTo>
                    <a:pt x="15" y="15"/>
                    <a:pt x="1" y="16"/>
                    <a:pt x="1" y="7"/>
                  </a:cubicBezTo>
                  <a:cubicBezTo>
                    <a:pt x="1" y="2"/>
                    <a:pt x="5" y="0"/>
                    <a:pt x="11" y="0"/>
                  </a:cubicBezTo>
                  <a:cubicBezTo>
                    <a:pt x="17" y="0"/>
                    <a:pt x="19" y="3"/>
                    <a:pt x="19" y="3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4"/>
                    <a:pt x="11" y="4"/>
                  </a:cubicBezTo>
                  <a:cubicBezTo>
                    <a:pt x="8" y="4"/>
                    <a:pt x="6" y="5"/>
                    <a:pt x="6" y="7"/>
                  </a:cubicBezTo>
                  <a:cubicBezTo>
                    <a:pt x="6" y="12"/>
                    <a:pt x="20" y="11"/>
                    <a:pt x="20" y="20"/>
                  </a:cubicBezTo>
                  <a:cubicBezTo>
                    <a:pt x="20" y="24"/>
                    <a:pt x="16" y="27"/>
                    <a:pt x="10" y="27"/>
                  </a:cubicBezTo>
                  <a:cubicBezTo>
                    <a:pt x="4" y="27"/>
                    <a:pt x="0" y="23"/>
                    <a:pt x="0" y="23"/>
                  </a:cubicBezTo>
                  <a:lnTo>
                    <a:pt x="3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A55400DF-42D5-9257-73F1-1E7070660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8447" y="0"/>
            <a:ext cx="5492132" cy="158181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7B4C24E-0D1B-2674-E5A8-A3A1DF7C7B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6829" y="1484466"/>
            <a:ext cx="546735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96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99376330-EA91-5CA6-9811-127C3BEB8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741500"/>
            <a:ext cx="10775070" cy="490400"/>
          </a:xfrm>
        </p:spPr>
        <p:txBody>
          <a:bodyPr/>
          <a:lstStyle/>
          <a:p>
            <a:r>
              <a:rPr lang="nl-NL" dirty="0"/>
              <a:t>Grip op liquiditeit vraagt grip op cijfers en kostprijzen</a:t>
            </a:r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4745D2D5-C917-4E35-AADA-A58686E78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8500" y="1591900"/>
            <a:ext cx="10773500" cy="4546100"/>
          </a:xfrm>
        </p:spPr>
        <p:txBody>
          <a:bodyPr/>
          <a:lstStyle/>
          <a:p>
            <a:pPr marL="0" indent="0">
              <a:buNone/>
            </a:pPr>
            <a:r>
              <a:rPr lang="nl-NL" b="1" dirty="0"/>
              <a:t>Onderscheidend vermogen van BAS:</a:t>
            </a:r>
          </a:p>
          <a:p>
            <a:r>
              <a:rPr lang="nl-NL" sz="1800" dirty="0"/>
              <a:t>Compleet BAS rapport, jaarbegroting, groepsoverzicht, kwartaal rapportage en groepsanalyse</a:t>
            </a:r>
          </a:p>
          <a:p>
            <a:pPr lvl="1"/>
            <a:r>
              <a:rPr lang="nl-NL" sz="1800" dirty="0"/>
              <a:t>Besparingspotentieel onderzoeken, Inzicht is macht, Strategie optimaliseren daadwerkelijk uitvoeren</a:t>
            </a:r>
          </a:p>
          <a:p>
            <a:pPr lvl="1"/>
            <a:r>
              <a:rPr lang="nl-NL" sz="1800" dirty="0"/>
              <a:t>Rust bij je bankier? Ja, maar vooral bij jezelf!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b="1" dirty="0"/>
              <a:t>Jaarproces, besprekingen en planning:</a:t>
            </a:r>
          </a:p>
          <a:p>
            <a:r>
              <a:rPr lang="nl-NL" sz="1800" dirty="0"/>
              <a:t>Feb/mrt	: Q1 en bespreken voorlopige jaarcijfers en jaarbegroting</a:t>
            </a:r>
          </a:p>
          <a:p>
            <a:endParaRPr lang="nl-NL" sz="1800" dirty="0"/>
          </a:p>
          <a:p>
            <a:r>
              <a:rPr lang="nl-NL" sz="1800" dirty="0"/>
              <a:t>Aug/sept	: Q2 en monitoring voortgang versus begroting</a:t>
            </a:r>
          </a:p>
          <a:p>
            <a:endParaRPr lang="nl-NL" sz="1800" dirty="0"/>
          </a:p>
          <a:p>
            <a:r>
              <a:rPr lang="nl-NL" sz="1800" dirty="0"/>
              <a:t>Nov/dec	: Q4, fiscale optimalisatie en mogelijke investeringen komend jaar</a:t>
            </a:r>
          </a:p>
          <a:p>
            <a:pPr marL="238125" lvl="1" indent="0">
              <a:buNone/>
            </a:pP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D80E3C7-CC7A-E501-574E-280B95C9A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4194" y="2886769"/>
            <a:ext cx="2563208" cy="30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31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4E0F9356-4879-5654-7092-1FE77DEB7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741500"/>
            <a:ext cx="10775070" cy="490400"/>
          </a:xfrm>
        </p:spPr>
        <p:txBody>
          <a:bodyPr/>
          <a:lstStyle/>
          <a:p>
            <a:r>
              <a:rPr lang="nl-NL" dirty="0"/>
              <a:t>Conclusies cijfers Melkveehouderij 2022 </a:t>
            </a:r>
          </a:p>
        </p:txBody>
      </p:sp>
      <p:sp>
        <p:nvSpPr>
          <p:cNvPr id="5" name="Tijdelijke aanduiding voor tekst 10">
            <a:extLst>
              <a:ext uri="{FF2B5EF4-FFF2-40B4-BE49-F238E27FC236}">
                <a16:creationId xmlns:a16="http://schemas.microsoft.com/office/drawing/2014/main" id="{22B20FBF-6135-415F-9ED3-8556D5B3BA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8500" y="1423588"/>
            <a:ext cx="10772775" cy="4545012"/>
          </a:xfrm>
        </p:spPr>
        <p:txBody>
          <a:bodyPr/>
          <a:lstStyle/>
          <a:p>
            <a:r>
              <a:rPr lang="nl-NL" sz="1200" dirty="0"/>
              <a:t>Melkgeld: gemiddeld ca. € 58,00  				</a:t>
            </a:r>
          </a:p>
          <a:p>
            <a:r>
              <a:rPr lang="nl-NL" sz="1200" dirty="0"/>
              <a:t>Omzet en aanwas: + verkoopprijs koeien en kalveren + 20%  	</a:t>
            </a:r>
          </a:p>
          <a:p>
            <a:r>
              <a:rPr lang="nl-NL" sz="1200" dirty="0"/>
              <a:t>Krachtvoer: + €8 per 100 kg krachtvoer </a:t>
            </a:r>
          </a:p>
          <a:p>
            <a:r>
              <a:rPr lang="nl-NL" sz="1200" dirty="0"/>
              <a:t>Kunstmest: + 100% </a:t>
            </a:r>
          </a:p>
          <a:p>
            <a:r>
              <a:rPr lang="nl-NL" sz="1200" dirty="0"/>
              <a:t>Loonwerk: + 20% </a:t>
            </a:r>
          </a:p>
          <a:p>
            <a:r>
              <a:rPr lang="nl-NL" sz="1200" dirty="0"/>
              <a:t>Diesel: + 100% </a:t>
            </a:r>
          </a:p>
          <a:p>
            <a:r>
              <a:rPr lang="nl-NL" sz="1200" dirty="0"/>
              <a:t>Energie: tot 3 keer hoger</a:t>
            </a:r>
          </a:p>
          <a:p>
            <a:r>
              <a:rPr lang="nl-NL" sz="1200" dirty="0"/>
              <a:t>De melkprijs fors gestegen tot 60 cent </a:t>
            </a:r>
          </a:p>
          <a:p>
            <a:r>
              <a:rPr lang="nl-NL" sz="1200" dirty="0"/>
              <a:t>Kosten stegen ook zeer hard mee en volgde de melkprijzen  </a:t>
            </a:r>
          </a:p>
          <a:p>
            <a:r>
              <a:rPr lang="nl-NL" sz="1200" dirty="0"/>
              <a:t>Marge verbeterde tot boven de 10 cent per liter melk</a:t>
            </a:r>
          </a:p>
          <a:p>
            <a:pPr lvl="1"/>
            <a:r>
              <a:rPr lang="nl-NL" sz="1200" dirty="0"/>
              <a:t>De kritieke melkopbrengst (KMO) ook naar 48 cent!	</a:t>
            </a:r>
          </a:p>
          <a:p>
            <a:pPr lvl="1"/>
            <a:r>
              <a:rPr lang="nl-NL" sz="1200" dirty="0"/>
              <a:t>Ruwvoerpositie was bij veel bedrijven krap?</a:t>
            </a:r>
          </a:p>
          <a:p>
            <a:pPr lvl="1"/>
            <a:r>
              <a:rPr lang="nl-NL" sz="1200" dirty="0"/>
              <a:t>Afschrijvingspotentieel en de mogelijkheden worden steeds beperkter</a:t>
            </a:r>
          </a:p>
          <a:p>
            <a:pPr lvl="1"/>
            <a:r>
              <a:rPr lang="nl-NL" sz="1200" dirty="0"/>
              <a:t>Hoge fiscale resultaten 22 dus IB druk in 23 en direct voelbaar bij dalende melkprijzen</a:t>
            </a:r>
          </a:p>
          <a:p>
            <a:pPr lvl="1"/>
            <a:r>
              <a:rPr lang="nl-NL" sz="1200" dirty="0"/>
              <a:t>Impact derogatie nog niet merkbaar, hoeveel cent per liter melk gaat dat kosten?</a:t>
            </a:r>
          </a:p>
          <a:p>
            <a:pPr lvl="1"/>
            <a:r>
              <a:rPr lang="nl-NL" sz="1200" dirty="0"/>
              <a:t>Impact rentestijging nog te beperkt in 22, hoeveel cent per liter melk gaat dat kosten?</a:t>
            </a:r>
          </a:p>
          <a:p>
            <a:endParaRPr lang="nl-NL" sz="1200" dirty="0"/>
          </a:p>
          <a:p>
            <a:endParaRPr lang="nl-NL" sz="1200" dirty="0"/>
          </a:p>
          <a:p>
            <a:endParaRPr lang="nl-NL" sz="1200" dirty="0"/>
          </a:p>
          <a:p>
            <a:endParaRPr lang="nl-NL" sz="1200" dirty="0"/>
          </a:p>
          <a:p>
            <a:pPr lvl="3"/>
            <a:endParaRPr lang="nl-NL" sz="1600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A47AE10C-B4D9-20FD-6291-FEEA025D7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7909" y="418979"/>
            <a:ext cx="2291907" cy="625515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1BC96A7-472E-ADB1-900F-4C2B273B7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8014" y="5798017"/>
            <a:ext cx="4086224" cy="87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55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8" descr="Afbeelding met gras, buitenshuis, wolk, hemel&#10;&#10;Automatisch gegenereerde beschrijving">
            <a:extLst>
              <a:ext uri="{FF2B5EF4-FFF2-40B4-BE49-F238E27FC236}">
                <a16:creationId xmlns:a16="http://schemas.microsoft.com/office/drawing/2014/main" id="{B6CFC731-EC3A-3C70-AD6D-5FE9AA0232E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7" b="7707"/>
          <a:stretch/>
        </p:blipFill>
        <p:spPr>
          <a:xfrm>
            <a:off x="0" y="0"/>
            <a:ext cx="12192000" cy="6858000"/>
          </a:xfrm>
        </p:spPr>
      </p:pic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A7F5BFFD-4673-AC12-F59C-A4F3CB0903B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831A18E-8C08-800B-CD38-51C3459B1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3622" y="3429000"/>
            <a:ext cx="7513637" cy="881062"/>
          </a:xfrm>
        </p:spPr>
        <p:txBody>
          <a:bodyPr/>
          <a:lstStyle/>
          <a:p>
            <a:r>
              <a:rPr lang="nl-NL" dirty="0"/>
              <a:t>Hoe houd je grip op je liquiditeit?</a:t>
            </a: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9DB2405A-87FC-D30E-EAA4-2119866FE98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70881" y="4558353"/>
            <a:ext cx="2839121" cy="598589"/>
          </a:xfrm>
          <a:ln>
            <a:noFill/>
          </a:ln>
        </p:spPr>
        <p:txBody>
          <a:bodyPr/>
          <a:lstStyle/>
          <a:p>
            <a:r>
              <a:rPr lang="nl-NL" dirty="0"/>
              <a:t>Gerard Beldman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4D9BDBC6-0A58-66EE-DEF3-98F04B2F61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8E5358ED-718B-1C76-6C34-7769C88842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642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4E0F9356-4879-5654-7092-1FE77DEB7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741500"/>
            <a:ext cx="10775070" cy="490400"/>
          </a:xfrm>
        </p:spPr>
        <p:txBody>
          <a:bodyPr/>
          <a:lstStyle/>
          <a:p>
            <a:r>
              <a:rPr lang="nl-NL" dirty="0"/>
              <a:t>1e conclusies cijfers 2023 ( invoegen Q3 23 Marges )</a:t>
            </a:r>
          </a:p>
        </p:txBody>
      </p:sp>
      <p:sp>
        <p:nvSpPr>
          <p:cNvPr id="5" name="Tijdelijke aanduiding voor tekst 10">
            <a:extLst>
              <a:ext uri="{FF2B5EF4-FFF2-40B4-BE49-F238E27FC236}">
                <a16:creationId xmlns:a16="http://schemas.microsoft.com/office/drawing/2014/main" id="{22B20FBF-6135-415F-9ED3-8556D5B3BA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09612" y="1405832"/>
            <a:ext cx="10772775" cy="4545012"/>
          </a:xfrm>
        </p:spPr>
        <p:txBody>
          <a:bodyPr/>
          <a:lstStyle/>
          <a:p>
            <a:r>
              <a:rPr lang="nl-NL" dirty="0"/>
              <a:t>Melkgeld: gemiddeld / ruim € 48,00 </a:t>
            </a:r>
          </a:p>
          <a:p>
            <a:r>
              <a:rPr lang="nl-NL" dirty="0"/>
              <a:t>Omzet en aanwas: + op verkoopprijs koeien en kalveren </a:t>
            </a:r>
          </a:p>
          <a:p>
            <a:r>
              <a:rPr lang="nl-NL" dirty="0"/>
              <a:t>Ruwvoerpositie beter dan 2022</a:t>
            </a:r>
          </a:p>
          <a:p>
            <a:r>
              <a:rPr lang="nl-NL" dirty="0"/>
              <a:t>(Zeer?) hoge mestafzet kosten</a:t>
            </a:r>
          </a:p>
          <a:p>
            <a:r>
              <a:rPr lang="nl-NL" dirty="0"/>
              <a:t>De melkprijs daalde hard met kleinere verschillen per fabriek </a:t>
            </a:r>
          </a:p>
          <a:p>
            <a:r>
              <a:rPr lang="nl-NL" dirty="0"/>
              <a:t>Totale kosten bleven hoog en volgde de melkprijzen niet!</a:t>
            </a:r>
          </a:p>
          <a:p>
            <a:r>
              <a:rPr lang="nl-NL" dirty="0"/>
              <a:t>Marge verslechterd harder dan de + van 12 cent in 22 </a:t>
            </a:r>
            <a:br>
              <a:rPr lang="nl-NL" dirty="0"/>
            </a:br>
            <a:r>
              <a:rPr lang="nl-NL" dirty="0"/>
              <a:t>(ca 8 cent per liter melk)</a:t>
            </a:r>
          </a:p>
          <a:p>
            <a:pPr lvl="1"/>
            <a:r>
              <a:rPr lang="nl-NL" dirty="0"/>
              <a:t>De kritieke melkopbrengst, (KMO) blijft ca 48 cent</a:t>
            </a:r>
          </a:p>
          <a:p>
            <a:pPr lvl="1"/>
            <a:r>
              <a:rPr lang="nl-NL" dirty="0"/>
              <a:t>Afschrijvingspotentieel en de mogelijkheden worden steeds beperkter</a:t>
            </a:r>
          </a:p>
          <a:p>
            <a:pPr lvl="1"/>
            <a:r>
              <a:rPr lang="nl-NL" dirty="0"/>
              <a:t>Vanuit het hoog resultaat 22 belastingbetalingen (hoger privé) </a:t>
            </a:r>
          </a:p>
          <a:p>
            <a:pPr lvl="1"/>
            <a:r>
              <a:rPr lang="nl-NL" dirty="0"/>
              <a:t>1e liquiditeitsdruk al voelbaar rond juli 23 bij de dalende melkprijzen</a:t>
            </a:r>
          </a:p>
          <a:p>
            <a:pPr lvl="1"/>
            <a:r>
              <a:rPr lang="nl-NL" dirty="0"/>
              <a:t>1e impact derogatie merkbaar, hoeveel cent per liter melk (liquiditeit) gaat dat nog kosten?</a:t>
            </a:r>
          </a:p>
          <a:p>
            <a:pPr lvl="1"/>
            <a:r>
              <a:rPr lang="nl-NL" dirty="0"/>
              <a:t>1e impact rentestijging voelbaar in 23, hoeveel cent per liter melk (liquiditeit) gaat dat nog kosten?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pPr lvl="3"/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1BC96A7-472E-ADB1-900F-4C2B273B7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4374" y="4374825"/>
            <a:ext cx="5004115" cy="87612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1F2E92F5-C7DB-0D98-4603-0610910200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0334" y="1592263"/>
            <a:ext cx="4612193" cy="365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15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D0393-E08E-3A54-A64C-8C370C0A2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Gevolgen voor de liquiditeit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E9A6551-8BA5-FD98-D593-2A958BCA59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2000" b="1" dirty="0"/>
              <a:t>Zijn de liquiditeiten er nog? Of zijn deze geïnvesteerd?</a:t>
            </a:r>
            <a:br>
              <a:rPr lang="nl-NL" sz="2000" b="1" dirty="0"/>
            </a:br>
            <a:endParaRPr lang="nl-NL" sz="2000" b="1" dirty="0"/>
          </a:p>
          <a:p>
            <a:r>
              <a:rPr lang="nl-NL" sz="2000" dirty="0"/>
              <a:t>Op basis van de kengetallen 2022 meer dan 12 cent per liter melk</a:t>
            </a:r>
          </a:p>
          <a:p>
            <a:endParaRPr lang="nl-NL" sz="2000" dirty="0"/>
          </a:p>
          <a:p>
            <a:r>
              <a:rPr lang="nl-NL" sz="2000" dirty="0"/>
              <a:t>Op basis van de kengetallen 2023 ca. 4 cent per liter melk</a:t>
            </a:r>
          </a:p>
          <a:p>
            <a:endParaRPr lang="nl-NL" sz="2000" dirty="0"/>
          </a:p>
          <a:p>
            <a:r>
              <a:rPr lang="nl-NL" sz="2000" dirty="0"/>
              <a:t>Heb je deze buffer nog (=remweg)?</a:t>
            </a:r>
          </a:p>
          <a:p>
            <a:endParaRPr lang="nl-NL" sz="2000" dirty="0"/>
          </a:p>
          <a:p>
            <a:r>
              <a:rPr lang="nl-NL" sz="2000" dirty="0"/>
              <a:t>Welke risico loop je en welke vind je acceptabel</a:t>
            </a:r>
            <a:br>
              <a:rPr lang="nl-NL" dirty="0"/>
            </a:br>
            <a:endParaRPr lang="nl-NL" dirty="0"/>
          </a:p>
        </p:txBody>
      </p:sp>
      <p:pic>
        <p:nvPicPr>
          <p:cNvPr id="8" name="Tijdelijke aanduiding voor afbeelding 7" descr="Afbeelding met overdekt, fles, glas&#10;&#10;Automatisch gegenereerde beschrijving">
            <a:extLst>
              <a:ext uri="{FF2B5EF4-FFF2-40B4-BE49-F238E27FC236}">
                <a16:creationId xmlns:a16="http://schemas.microsoft.com/office/drawing/2014/main" id="{DBC99031-C2C6-A788-9597-38C43E9671D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4" r="28494"/>
          <a:stretch>
            <a:fillRect/>
          </a:stretch>
        </p:blipFill>
        <p:spPr/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9C1706B-12A6-13DE-C6C9-B30E513154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23FCEF02-5207-2B8E-4985-B24A744AD0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915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6E955F-E27E-48AB-7500-038DB1CA8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houd je grip op de ontwikkeling komende jaren	</a:t>
            </a: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3AC1F10-F845-0271-A4E2-1B73963D35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8500" y="1570400"/>
            <a:ext cx="10773500" cy="4546100"/>
          </a:xfrm>
        </p:spPr>
        <p:txBody>
          <a:bodyPr/>
          <a:lstStyle/>
          <a:p>
            <a:r>
              <a:rPr lang="nl-NL" sz="2000" dirty="0"/>
              <a:t>Wat zijn de mogelijkheden om te bufferen</a:t>
            </a:r>
          </a:p>
          <a:p>
            <a:endParaRPr lang="nl-NL" sz="2000" dirty="0"/>
          </a:p>
          <a:p>
            <a:r>
              <a:rPr lang="nl-NL" sz="2000" dirty="0"/>
              <a:t>Welke buffer is er benodigd/aanwezig ?</a:t>
            </a:r>
          </a:p>
          <a:p>
            <a:endParaRPr lang="nl-NL" sz="2000" dirty="0"/>
          </a:p>
          <a:p>
            <a:r>
              <a:rPr lang="nl-NL" sz="2000" dirty="0"/>
              <a:t>Voor lopend jaar of ook voor een volgend jaar?</a:t>
            </a:r>
          </a:p>
          <a:p>
            <a:endParaRPr lang="nl-NL" sz="2000" dirty="0"/>
          </a:p>
          <a:p>
            <a:r>
              <a:rPr lang="nl-NL" sz="2000" dirty="0"/>
              <a:t>Maak een </a:t>
            </a:r>
            <a:r>
              <a:rPr lang="nl-NL" sz="2000" u="sng" dirty="0"/>
              <a:t>planning</a:t>
            </a:r>
            <a:r>
              <a:rPr lang="nl-NL" sz="2000" dirty="0"/>
              <a:t> inzake </a:t>
            </a:r>
            <a:r>
              <a:rPr lang="nl-NL" sz="2000" u="sng" dirty="0"/>
              <a:t>investeren</a:t>
            </a:r>
            <a:r>
              <a:rPr lang="nl-NL" sz="2000" dirty="0"/>
              <a:t>…  Ook inzake de fiscaliteit en belastingdruk, maar zeker richting mogelijk overname ook al is dit (nog) ver weg</a:t>
            </a:r>
          </a:p>
          <a:p>
            <a:endParaRPr lang="nl-NL" sz="2000" dirty="0"/>
          </a:p>
          <a:p>
            <a:r>
              <a:rPr lang="nl-NL" sz="2000" dirty="0"/>
              <a:t>Planning, wat voor planning? Rentabiliteit (exploitatie) of liquiditeit kan ik komend jaar alles betalen?</a:t>
            </a:r>
          </a:p>
        </p:txBody>
      </p:sp>
    </p:spTree>
    <p:extLst>
      <p:ext uri="{BB962C8B-B14F-4D97-AF65-F5344CB8AC3E}">
        <p14:creationId xmlns:p14="http://schemas.microsoft.com/office/powerpoint/2010/main" val="199109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3810A1-F664-8A51-1AB9-B787E650E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Liquiditeit en financier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C8C436-7C99-260D-CD06-EDB540B569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nl-NL" sz="2400" dirty="0"/>
              <a:t>Hoe breng je overzicht aan?</a:t>
            </a:r>
            <a:br>
              <a:rPr lang="nl-NL" sz="2400" dirty="0"/>
            </a:br>
            <a:endParaRPr lang="nl-NL" sz="2400" dirty="0"/>
          </a:p>
          <a:p>
            <a:endParaRPr lang="nl-NL" sz="2400" dirty="0"/>
          </a:p>
          <a:p>
            <a:r>
              <a:rPr lang="nl-NL" sz="2400" dirty="0"/>
              <a:t>En als de bank erom vraagt?</a:t>
            </a:r>
            <a:br>
              <a:rPr lang="nl-NL" sz="2400" dirty="0"/>
            </a:br>
            <a:br>
              <a:rPr lang="nl-NL" sz="2400" dirty="0"/>
            </a:br>
            <a:endParaRPr lang="nl-NL" sz="2400" dirty="0"/>
          </a:p>
          <a:p>
            <a:r>
              <a:rPr lang="nl-NL" sz="2400" dirty="0"/>
              <a:t>Uiteindelijk doe je het voor jezelf!!</a:t>
            </a:r>
            <a:br>
              <a:rPr lang="nl-NL" sz="2400" dirty="0"/>
            </a:br>
            <a:endParaRPr lang="nl-NL" sz="2400" dirty="0"/>
          </a:p>
          <a:p>
            <a:endParaRPr lang="nl-NL" sz="2400" dirty="0"/>
          </a:p>
          <a:p>
            <a:endParaRPr lang="nl-NL" dirty="0"/>
          </a:p>
        </p:txBody>
      </p:sp>
      <p:pic>
        <p:nvPicPr>
          <p:cNvPr id="8" name="Tijdelijke aanduiding voor afbeelding 7" descr="Afbeelding met Bordspel, Games, Zaalspellen en zaalsporten, puzzel&#10;&#10;Automatisch gegenereerde beschrijving">
            <a:extLst>
              <a:ext uri="{FF2B5EF4-FFF2-40B4-BE49-F238E27FC236}">
                <a16:creationId xmlns:a16="http://schemas.microsoft.com/office/drawing/2014/main" id="{B62D479F-A39A-3E23-A730-5383F1844D6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7" r="28557"/>
          <a:stretch>
            <a:fillRect/>
          </a:stretch>
        </p:blipFill>
        <p:spPr/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84120C2-EEB9-5672-3E85-761AB90BBF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2827F6BF-7D41-3A26-9A20-6F47C5033CC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077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0E7DDB-EAC6-DA51-C77E-C8D98B6CD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Opstellen Liquiditeitsbegroting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89B42CA-D1F1-5027-FB07-CDDCDCC1BA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nl-NL" sz="2400" dirty="0"/>
              <a:t>Vraag:</a:t>
            </a:r>
          </a:p>
          <a:p>
            <a:pPr marL="0" indent="0">
              <a:buNone/>
            </a:pPr>
            <a:endParaRPr lang="nl-NL" sz="2400" dirty="0"/>
          </a:p>
          <a:p>
            <a:endParaRPr lang="nl-NL" sz="2400" dirty="0"/>
          </a:p>
          <a:p>
            <a:r>
              <a:rPr lang="nl-NL" sz="2400" dirty="0"/>
              <a:t>Stellen we deze op exclusief BTW of inclusief BTW?</a:t>
            </a:r>
          </a:p>
          <a:p>
            <a:endParaRPr lang="nl-NL" sz="2400" dirty="0"/>
          </a:p>
          <a:p>
            <a:pPr marL="0" indent="0">
              <a:buNone/>
            </a:pPr>
            <a:endParaRPr lang="nl-NL" sz="2400" dirty="0"/>
          </a:p>
          <a:p>
            <a:endParaRPr lang="nl-NL" sz="2400" dirty="0"/>
          </a:p>
          <a:p>
            <a:r>
              <a:rPr lang="nl-NL" sz="2400" dirty="0"/>
              <a:t>En waarom?</a:t>
            </a:r>
          </a:p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8" name="Tijdelijke aanduiding voor afbeelding 7" descr="Afbeelding met lijn, ontwerp&#10;&#10;Automatisch gegenereerde beschrijving">
            <a:extLst>
              <a:ext uri="{FF2B5EF4-FFF2-40B4-BE49-F238E27FC236}">
                <a16:creationId xmlns:a16="http://schemas.microsoft.com/office/drawing/2014/main" id="{5EE07AD9-E149-CAA9-090B-B9B2CD50BF5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0" r="27270"/>
          <a:stretch>
            <a:fillRect/>
          </a:stretch>
        </p:blipFill>
        <p:spPr/>
      </p:pic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15517A17-477C-AFB1-CCE5-B30D7C507CE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697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A3A8B2D8-F7C4-767A-E497-2B0DF998B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verticale tekst 13">
            <a:extLst>
              <a:ext uri="{FF2B5EF4-FFF2-40B4-BE49-F238E27FC236}">
                <a16:creationId xmlns:a16="http://schemas.microsoft.com/office/drawing/2014/main" id="{190EB8CE-5CBB-01A2-7A97-EF4E1D479A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81C8CF0-0252-44D9-8E88-9A5EC81BD2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08"/>
          <a:stretch/>
        </p:blipFill>
        <p:spPr>
          <a:xfrm>
            <a:off x="633642" y="741500"/>
            <a:ext cx="9324876" cy="5863504"/>
          </a:xfrm>
          <a:prstGeom prst="rect">
            <a:avLst/>
          </a:prstGeom>
        </p:spPr>
      </p:pic>
      <p:grpSp>
        <p:nvGrpSpPr>
          <p:cNvPr id="15" name="Groep 14">
            <a:extLst>
              <a:ext uri="{FF2B5EF4-FFF2-40B4-BE49-F238E27FC236}">
                <a16:creationId xmlns:a16="http://schemas.microsoft.com/office/drawing/2014/main" id="{BCD3CDC8-1333-F46B-54A2-368D2BEA77B3}"/>
              </a:ext>
            </a:extLst>
          </p:cNvPr>
          <p:cNvGrpSpPr/>
          <p:nvPr/>
        </p:nvGrpSpPr>
        <p:grpSpPr>
          <a:xfrm>
            <a:off x="272828" y="3544105"/>
            <a:ext cx="10259568" cy="3045013"/>
            <a:chOff x="272828" y="3544105"/>
            <a:chExt cx="10259568" cy="3045013"/>
          </a:xfrm>
        </p:grpSpPr>
        <p:sp>
          <p:nvSpPr>
            <p:cNvPr id="5" name="Ovaal 4">
              <a:extLst>
                <a:ext uri="{FF2B5EF4-FFF2-40B4-BE49-F238E27FC236}">
                  <a16:creationId xmlns:a16="http://schemas.microsoft.com/office/drawing/2014/main" id="{A85E5952-01EF-4D90-9561-7D50820D3DAE}"/>
                </a:ext>
              </a:extLst>
            </p:cNvPr>
            <p:cNvSpPr/>
            <p:nvPr/>
          </p:nvSpPr>
          <p:spPr>
            <a:xfrm>
              <a:off x="272828" y="5738726"/>
              <a:ext cx="10259568" cy="85039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160"/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B40887BC-764B-46CC-8DE1-45ABAC454063}"/>
                </a:ext>
              </a:extLst>
            </p:cNvPr>
            <p:cNvSpPr/>
            <p:nvPr/>
          </p:nvSpPr>
          <p:spPr>
            <a:xfrm>
              <a:off x="9304048" y="3544105"/>
              <a:ext cx="719328" cy="23616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160" dirty="0"/>
            </a:p>
          </p:txBody>
        </p:sp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57268FFD-89F7-4F8F-855C-14445A934D39}"/>
                </a:ext>
              </a:extLst>
            </p:cNvPr>
            <p:cNvSpPr/>
            <p:nvPr/>
          </p:nvSpPr>
          <p:spPr>
            <a:xfrm>
              <a:off x="9349953" y="5235763"/>
              <a:ext cx="719328" cy="23616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160"/>
            </a:p>
          </p:txBody>
        </p:sp>
        <p:sp>
          <p:nvSpPr>
            <p:cNvPr id="9" name="Ovaal 8">
              <a:extLst>
                <a:ext uri="{FF2B5EF4-FFF2-40B4-BE49-F238E27FC236}">
                  <a16:creationId xmlns:a16="http://schemas.microsoft.com/office/drawing/2014/main" id="{E81AAAAF-974B-40D1-9DB9-7649D961861B}"/>
                </a:ext>
              </a:extLst>
            </p:cNvPr>
            <p:cNvSpPr/>
            <p:nvPr/>
          </p:nvSpPr>
          <p:spPr>
            <a:xfrm>
              <a:off x="8630625" y="4999598"/>
              <a:ext cx="719328" cy="23616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160"/>
            </a:p>
          </p:txBody>
        </p:sp>
      </p:grpSp>
    </p:spTree>
    <p:extLst>
      <p:ext uri="{BB962C8B-B14F-4D97-AF65-F5344CB8AC3E}">
        <p14:creationId xmlns:p14="http://schemas.microsoft.com/office/powerpoint/2010/main" val="207154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D79C4A-5A61-0294-81C8-AEDF28B49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Liquiditeitsmodel Agro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8A5BBD9-198C-D924-3B0A-C3D6CF1B3D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09250" y="1155950"/>
            <a:ext cx="10773500" cy="4546100"/>
          </a:xfrm>
        </p:spPr>
        <p:txBody>
          <a:bodyPr/>
          <a:lstStyle/>
          <a:p>
            <a:endParaRPr lang="nl-NL" dirty="0"/>
          </a:p>
          <a:p>
            <a:r>
              <a:rPr lang="nl-NL" sz="2400" dirty="0"/>
              <a:t>Voorbeeld alle sectoren doornemen</a:t>
            </a:r>
          </a:p>
        </p:txBody>
      </p:sp>
    </p:spTree>
    <p:extLst>
      <p:ext uri="{BB962C8B-B14F-4D97-AF65-F5344CB8AC3E}">
        <p14:creationId xmlns:p14="http://schemas.microsoft.com/office/powerpoint/2010/main" val="256668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ED1389E-C7AE-A47B-A0CC-FC37DAEFB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kijken banken aan tegen nieuwe/ uitbreiding financiering</a:t>
            </a: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4" name="Tijdelijke aanduiding voor verticale tekst 3">
            <a:extLst>
              <a:ext uri="{FF2B5EF4-FFF2-40B4-BE49-F238E27FC236}">
                <a16:creationId xmlns:a16="http://schemas.microsoft.com/office/drawing/2014/main" id="{36CFCFD9-7F83-2B91-1511-A325B93795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nl-NL" dirty="0"/>
          </a:p>
          <a:p>
            <a:r>
              <a:rPr lang="nl-NL" dirty="0"/>
              <a:t>Rabobank	Liquiditeitsmarge 7-8 % van de omzet en Duurzaamheid</a:t>
            </a:r>
          </a:p>
          <a:p>
            <a:endParaRPr lang="nl-NL" dirty="0"/>
          </a:p>
          <a:p>
            <a:r>
              <a:rPr lang="nl-NL" dirty="0"/>
              <a:t>ABN Amro     Liquiditeitsmarge en </a:t>
            </a:r>
            <a:r>
              <a:rPr lang="nl-NL" dirty="0" err="1"/>
              <a:t>Debt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Ebitda</a:t>
            </a:r>
            <a:endParaRPr lang="nl-NL" dirty="0"/>
          </a:p>
          <a:p>
            <a:endParaRPr lang="nl-NL" dirty="0"/>
          </a:p>
          <a:p>
            <a:r>
              <a:rPr lang="nl-NL" dirty="0"/>
              <a:t>ING bank     (bedrijfsresultaat + rente + afschrijvingen)</a:t>
            </a:r>
            <a:br>
              <a:rPr lang="nl-NL" dirty="0"/>
            </a:br>
            <a:r>
              <a:rPr lang="nl-NL" dirty="0"/>
              <a:t>                      ---------------------------------------------                 = &gt; 1,3</a:t>
            </a:r>
            <a:br>
              <a:rPr lang="nl-NL" dirty="0"/>
            </a:br>
            <a:r>
              <a:rPr lang="nl-NL" dirty="0"/>
              <a:t>                     (rente + aflossingen + vervangingsinvesteringen)</a:t>
            </a:r>
            <a:br>
              <a:rPr lang="nl-NL" dirty="0"/>
            </a:br>
            <a:endParaRPr lang="nl-NL" dirty="0"/>
          </a:p>
          <a:p>
            <a:r>
              <a:rPr lang="nl-NL" dirty="0"/>
              <a:t>Uiteindelijk betreft het bij alle partijen MAATWERK!</a:t>
            </a:r>
          </a:p>
        </p:txBody>
      </p:sp>
      <p:pic>
        <p:nvPicPr>
          <p:cNvPr id="9" name="Tijdelijke aanduiding voor afbeelding 8" descr="Afbeelding met tekst, Geldverwerking, geld, Contant&#10;&#10;Automatisch gegenereerde beschrijving">
            <a:extLst>
              <a:ext uri="{FF2B5EF4-FFF2-40B4-BE49-F238E27FC236}">
                <a16:creationId xmlns:a16="http://schemas.microsoft.com/office/drawing/2014/main" id="{3836893E-F81F-0BEF-1B13-901F32DFCF8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7" r="61313"/>
          <a:stretch/>
        </p:blipFill>
        <p:spPr>
          <a:xfrm>
            <a:off x="7783150" y="1434"/>
            <a:ext cx="4408850" cy="6856566"/>
          </a:xfr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223703B-13B5-E916-7F68-326451B49A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B27C668D-2932-7A21-47A3-7437126C0F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818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18F4488-2301-49E3-A092-5536062EF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Inflatie en gevolgen voor rente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2B9F761-A10B-73EF-00E6-0BA588C93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495" y="1493768"/>
            <a:ext cx="7353547" cy="430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04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F95171B-3E1C-DB98-4905-B38ECF26C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Rente-ontwikkelingen</a:t>
            </a:r>
            <a:endParaRPr lang="nl-NL" dirty="0"/>
          </a:p>
        </p:txBody>
      </p:sp>
      <p:sp>
        <p:nvSpPr>
          <p:cNvPr id="4" name="Tijdelijke aanduiding voor verticale tekst 3">
            <a:extLst>
              <a:ext uri="{FF2B5EF4-FFF2-40B4-BE49-F238E27FC236}">
                <a16:creationId xmlns:a16="http://schemas.microsoft.com/office/drawing/2014/main" id="{38B95351-9AA1-E0FE-CFEC-AC757A8B0AF0}"/>
              </a:ext>
            </a:extLst>
          </p:cNvPr>
          <p:cNvSpPr>
            <a:spLocks noGrp="1"/>
          </p:cNvSpPr>
          <p:nvPr>
            <p:ph type="body" orient="vert" idx="4294967295"/>
          </p:nvPr>
        </p:nvSpPr>
        <p:spPr>
          <a:xfrm>
            <a:off x="0" y="1544638"/>
            <a:ext cx="10034588" cy="4592637"/>
          </a:xfrm>
        </p:spPr>
        <p:txBody>
          <a:bodyPr/>
          <a:lstStyle/>
          <a:p>
            <a:pPr marL="0" indent="0">
              <a:buNone/>
            </a:pPr>
            <a:br>
              <a:rPr lang="nl-NL" dirty="0"/>
            </a:br>
            <a:r>
              <a:rPr lang="nl-NL" dirty="0"/>
              <a:t>	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F2F14D89-AC5C-9D7E-3C36-1E0A34FE6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" y="1483070"/>
            <a:ext cx="8019372" cy="394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15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Tijdelijke aanduiding voor afbeelding 355">
            <a:extLst>
              <a:ext uri="{FF2B5EF4-FFF2-40B4-BE49-F238E27FC236}">
                <a16:creationId xmlns:a16="http://schemas.microsoft.com/office/drawing/2014/main" id="{073D2AC9-F323-444A-BAA8-C5565899881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81" name="Tijdelijke aanduiding voor tekst 280">
            <a:extLst>
              <a:ext uri="{FF2B5EF4-FFF2-40B4-BE49-F238E27FC236}">
                <a16:creationId xmlns:a16="http://schemas.microsoft.com/office/drawing/2014/main" id="{E1D44666-FA44-49DA-8762-15462D0D2A7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-15522" y="0"/>
            <a:ext cx="12203113" cy="6858000"/>
          </a:xfrm>
        </p:spPr>
        <p:txBody>
          <a:bodyPr/>
          <a:lstStyle/>
          <a:p>
            <a:r>
              <a:rPr lang="en-US" dirty="0"/>
              <a:t>  </a:t>
            </a:r>
            <a:endParaRPr lang="nl-NL" dirty="0"/>
          </a:p>
        </p:txBody>
      </p:sp>
      <p:sp>
        <p:nvSpPr>
          <p:cNvPr id="345" name="Tijdelijke aanduiding voor tekst 344">
            <a:extLst>
              <a:ext uri="{FF2B5EF4-FFF2-40B4-BE49-F238E27FC236}">
                <a16:creationId xmlns:a16="http://schemas.microsoft.com/office/drawing/2014/main" id="{0535F809-D6AA-44D7-9BF2-E383CD3F0019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40" name="Tijdelijke aanduiding voor tekst 239">
            <a:extLst>
              <a:ext uri="{FF2B5EF4-FFF2-40B4-BE49-F238E27FC236}">
                <a16:creationId xmlns:a16="http://schemas.microsoft.com/office/drawing/2014/main" id="{3C98D0FA-3B76-48A6-9C94-A6F51BB3AE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  </a:t>
            </a:r>
            <a:endParaRPr lang="nl-NL" dirty="0"/>
          </a:p>
        </p:txBody>
      </p:sp>
      <p:sp>
        <p:nvSpPr>
          <p:cNvPr id="57" name="Titel 56">
            <a:extLst>
              <a:ext uri="{FF2B5EF4-FFF2-40B4-BE49-F238E27FC236}">
                <a16:creationId xmlns:a16="http://schemas.microsoft.com/office/drawing/2014/main" id="{4B1B8973-A3BF-40BF-AF83-01D6AE17A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Even voorstellen</a:t>
            </a:r>
            <a:endParaRPr lang="nl-NL" dirty="0"/>
          </a:p>
        </p:txBody>
      </p:sp>
      <p:sp>
        <p:nvSpPr>
          <p:cNvPr id="63" name="Tijdelijke aanduiding voor tekst 62">
            <a:extLst>
              <a:ext uri="{FF2B5EF4-FFF2-40B4-BE49-F238E27FC236}">
                <a16:creationId xmlns:a16="http://schemas.microsoft.com/office/drawing/2014/main" id="{7AF51400-1902-4E7C-8CC6-817A9E46195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04952" y="5054102"/>
            <a:ext cx="3507619" cy="228146"/>
          </a:xfrm>
        </p:spPr>
        <p:txBody>
          <a:bodyPr/>
          <a:lstStyle/>
          <a:p>
            <a:r>
              <a:rPr lang="nl-NL" dirty="0"/>
              <a:t>Gerard Beldman</a:t>
            </a:r>
          </a:p>
        </p:txBody>
      </p:sp>
      <p:sp>
        <p:nvSpPr>
          <p:cNvPr id="64" name="Tijdelijke aanduiding voor tekst 63">
            <a:extLst>
              <a:ext uri="{FF2B5EF4-FFF2-40B4-BE49-F238E27FC236}">
                <a16:creationId xmlns:a16="http://schemas.microsoft.com/office/drawing/2014/main" id="{BE2BBDE8-74AE-466F-9E44-C6663B44ECD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56389" y="5365487"/>
            <a:ext cx="3507619" cy="490400"/>
          </a:xfrm>
        </p:spPr>
        <p:txBody>
          <a:bodyPr/>
          <a:lstStyle/>
          <a:p>
            <a:r>
              <a:rPr lang="nl-NL" dirty="0"/>
              <a:t>Relatiemanager</a:t>
            </a:r>
          </a:p>
          <a:p>
            <a:r>
              <a:rPr lang="nl-NL" dirty="0"/>
              <a:t>Barneveld – Harderwijk </a:t>
            </a:r>
          </a:p>
        </p:txBody>
      </p:sp>
      <p:pic>
        <p:nvPicPr>
          <p:cNvPr id="2" name="Tijdelijke aanduiding voor afbeelding 1">
            <a:extLst>
              <a:ext uri="{FF2B5EF4-FFF2-40B4-BE49-F238E27FC236}">
                <a16:creationId xmlns:a16="http://schemas.microsoft.com/office/drawing/2014/main" id="{B3A768DD-A006-ADFE-9684-359EF1DC580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851" r="2851"/>
          <a:stretch>
            <a:fillRect/>
          </a:stretch>
        </p:blipFill>
        <p:spPr>
          <a:xfrm>
            <a:off x="698500" y="1702554"/>
            <a:ext cx="4007419" cy="283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03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9AA0A44-E632-6286-D79A-A4BA63DEE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Voorbeeld  berekening impact nieuw rentevoorstel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BAFF8C8-03FB-4CB2-7717-B116FF420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" y="1647745"/>
            <a:ext cx="9638611" cy="446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29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135DFC8-00A5-B9EE-EDBA-80CB4D29E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741500"/>
            <a:ext cx="10775070" cy="490400"/>
          </a:xfrm>
        </p:spPr>
        <p:txBody>
          <a:bodyPr/>
          <a:lstStyle/>
          <a:p>
            <a:r>
              <a:rPr lang="nl-NL" dirty="0"/>
              <a:t>Rentekeuze</a:t>
            </a:r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4745D2D5-C917-4E35-AADA-A58686E78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8500" y="1591900"/>
            <a:ext cx="10773500" cy="4546100"/>
          </a:xfrm>
        </p:spPr>
        <p:txBody>
          <a:bodyPr/>
          <a:lstStyle/>
          <a:p>
            <a:r>
              <a:rPr lang="nl-NL" sz="2400" dirty="0"/>
              <a:t>Wat is je visie op de rentemarkt?</a:t>
            </a:r>
            <a:br>
              <a:rPr lang="nl-NL" sz="2400" dirty="0"/>
            </a:br>
            <a:endParaRPr lang="nl-NL" sz="2400" dirty="0"/>
          </a:p>
          <a:p>
            <a:r>
              <a:rPr lang="nl-NL" sz="2400" dirty="0"/>
              <a:t>Wanneer verwacht je een daling en is lang vastzetten dan wel verstandig? </a:t>
            </a:r>
            <a:br>
              <a:rPr lang="nl-NL" sz="2400" dirty="0"/>
            </a:br>
            <a:endParaRPr lang="nl-NL" sz="2400" dirty="0"/>
          </a:p>
          <a:p>
            <a:r>
              <a:rPr lang="nl-NL" sz="2400" dirty="0"/>
              <a:t>Hoe is het verloop van de aflossingen?</a:t>
            </a:r>
            <a:br>
              <a:rPr lang="nl-NL" sz="2400" dirty="0"/>
            </a:br>
            <a:endParaRPr lang="nl-NL" sz="2400" dirty="0"/>
          </a:p>
          <a:p>
            <a:r>
              <a:rPr lang="nl-NL" sz="2400" dirty="0"/>
              <a:t>Welk renterisico kun / durf je te lopen? </a:t>
            </a:r>
            <a:br>
              <a:rPr lang="nl-NL" sz="2400" dirty="0"/>
            </a:br>
            <a:endParaRPr lang="nl-NL" sz="2400" dirty="0"/>
          </a:p>
          <a:p>
            <a:r>
              <a:rPr lang="nl-NL" sz="2400" dirty="0"/>
              <a:t>Kun je een stijging opvangen?</a:t>
            </a:r>
          </a:p>
        </p:txBody>
      </p:sp>
    </p:spTree>
    <p:extLst>
      <p:ext uri="{BB962C8B-B14F-4D97-AF65-F5344CB8AC3E}">
        <p14:creationId xmlns:p14="http://schemas.microsoft.com/office/powerpoint/2010/main" val="76515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D4E7ACA-D08D-87AF-96BE-D02156397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Korte samenvatting!</a:t>
            </a:r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9E617727-F75E-3C22-B8EC-E1D8AC4029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br>
              <a:rPr lang="nl-NL" dirty="0"/>
            </a:br>
            <a:r>
              <a:rPr lang="nl-NL" sz="4000" b="1" dirty="0">
                <a:solidFill>
                  <a:schemeClr val="accent5">
                    <a:lumMod val="90000"/>
                    <a:lumOff val="10000"/>
                  </a:schemeClr>
                </a:solidFill>
              </a:rPr>
              <a:t>Inzicht    Overzicht    Uitzicht</a:t>
            </a:r>
          </a:p>
        </p:txBody>
      </p:sp>
      <p:pic>
        <p:nvPicPr>
          <p:cNvPr id="18" name="Tijdelijke aanduiding voor afbeelding 17" descr="Afbeelding met persoon, Menselijk gezicht, peuter, vergrootglas&#10;&#10;Automatisch gegenereerde beschrijving">
            <a:extLst>
              <a:ext uri="{FF2B5EF4-FFF2-40B4-BE49-F238E27FC236}">
                <a16:creationId xmlns:a16="http://schemas.microsoft.com/office/drawing/2014/main" id="{CA8F234E-0957-973F-BA50-373640AB230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" r="1635"/>
          <a:stretch>
            <a:fillRect/>
          </a:stretch>
        </p:blipFill>
        <p:spPr/>
      </p:pic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46681214-A69F-B3C6-DD46-8EF4CAE228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302B581D-0E44-7120-E196-DC6432FAB0C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434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Hoe </a:t>
            </a:r>
            <a:r>
              <a:rPr lang="en-US" dirty="0" err="1"/>
              <a:t>houd</a:t>
            </a:r>
            <a:r>
              <a:rPr lang="en-US" dirty="0"/>
              <a:t> je grip op je </a:t>
            </a:r>
            <a:r>
              <a:rPr lang="en-US" dirty="0" err="1"/>
              <a:t>liquiditeit</a:t>
            </a:r>
            <a:r>
              <a:rPr lang="en-US" dirty="0"/>
              <a:t>?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CA40EB77-EA38-4DC4-BA8F-14B18E20AD7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1048" y="4740676"/>
            <a:ext cx="4388404" cy="1640777"/>
          </a:xfrm>
        </p:spPr>
        <p:txBody>
          <a:bodyPr/>
          <a:lstStyle/>
          <a:p>
            <a:pPr lvl="3"/>
            <a:r>
              <a:rPr lang="nl-NL" sz="3200" dirty="0"/>
              <a:t>Zijn er nog vragen?</a:t>
            </a:r>
          </a:p>
          <a:p>
            <a:pPr lvl="2"/>
            <a:r>
              <a:rPr lang="nl-NL" sz="2400" dirty="0"/>
              <a:t>Bedankt voor jullie aandacht</a:t>
            </a:r>
          </a:p>
        </p:txBody>
      </p:sp>
      <p:sp>
        <p:nvSpPr>
          <p:cNvPr id="43" name="Tijdelijke aanduiding voor tekst 42">
            <a:extLst>
              <a:ext uri="{FF2B5EF4-FFF2-40B4-BE49-F238E27FC236}">
                <a16:creationId xmlns:a16="http://schemas.microsoft.com/office/drawing/2014/main" id="{801B547B-B7C8-4A03-A398-E2EFCB33B03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237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ijdelijke aanduiding voor afbeelding 355">
            <a:extLst>
              <a:ext uri="{FF2B5EF4-FFF2-40B4-BE49-F238E27FC236}">
                <a16:creationId xmlns:a16="http://schemas.microsoft.com/office/drawing/2014/main" id="{B18D4569-447A-4117-8EF5-B2371072FE3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" b="9"/>
          <a:stretch>
            <a:fillRect/>
          </a:stretch>
        </p:blipFill>
        <p:spPr/>
      </p:pic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-15503" y="0"/>
            <a:ext cx="12203113" cy="6858000"/>
          </a:xfrm>
        </p:spPr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4541927" y="1129366"/>
            <a:ext cx="3088255" cy="881162"/>
          </a:xfrm>
        </p:spPr>
        <p:txBody>
          <a:bodyPr/>
          <a:lstStyle/>
          <a:p>
            <a:r>
              <a:rPr lang="nl-NL" dirty="0"/>
              <a:t>Afsluiting</a:t>
            </a:r>
            <a:endParaRPr lang="en-US" dirty="0"/>
          </a:p>
        </p:txBody>
      </p:sp>
      <p:sp>
        <p:nvSpPr>
          <p:cNvPr id="18" name="Tijdelijke aanduiding voor tekst 17"/>
          <p:cNvSpPr>
            <a:spLocks noGrp="1"/>
          </p:cNvSpPr>
          <p:nvPr>
            <p:ph type="body" sz="quarter" idx="17"/>
          </p:nvPr>
        </p:nvSpPr>
        <p:spPr>
          <a:xfrm>
            <a:off x="1187175" y="2808566"/>
            <a:ext cx="9797756" cy="2778673"/>
          </a:xfrm>
        </p:spPr>
        <p:txBody>
          <a:bodyPr/>
          <a:lstStyle/>
          <a:p>
            <a:r>
              <a:rPr lang="nl-NL" dirty="0"/>
              <a:t>Bedankt voor JE aanwezigheid en succes in </a:t>
            </a:r>
            <a:r>
              <a:rPr lang="nl-NL" dirty="0" err="1"/>
              <a:t>JOuw</a:t>
            </a:r>
            <a:r>
              <a:rPr lang="nl-NL" dirty="0"/>
              <a:t> onderneming!</a:t>
            </a:r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MEER INFORMATIE: WWW.ALFA.NL/AGROEVENT</a:t>
            </a:r>
          </a:p>
          <a:p>
            <a:endParaRPr lang="en-US" dirty="0"/>
          </a:p>
          <a:p>
            <a:r>
              <a:rPr lang="en-US" dirty="0"/>
              <a:t>OF NEEM CONTACT OP MET GBELDMAN@ALFA.NL</a:t>
            </a:r>
          </a:p>
        </p:txBody>
      </p:sp>
      <p:sp>
        <p:nvSpPr>
          <p:cNvPr id="15" name="Tijdelijke aanduiding voor tekst 14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340755"/>
      </p:ext>
    </p:extLst>
  </p:cSld>
  <p:clrMapOvr>
    <a:masterClrMapping/>
  </p:clrMapOvr>
  <p:transition spd="slow">
    <p:strips dir="r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A34143-9B3B-66E2-6998-E0F68E886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Agenda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685015B-42BC-58E4-62FC-2900A44D3E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nl-NL" sz="2400" dirty="0"/>
              <a:t>Actualiteiten</a:t>
            </a:r>
          </a:p>
          <a:p>
            <a:r>
              <a:rPr lang="nl-NL" sz="2400" dirty="0"/>
              <a:t>Begrippen</a:t>
            </a:r>
          </a:p>
          <a:p>
            <a:r>
              <a:rPr lang="nl-NL" sz="2400" dirty="0"/>
              <a:t>2022 – 2023</a:t>
            </a:r>
          </a:p>
          <a:p>
            <a:r>
              <a:rPr lang="nl-NL" sz="2400" dirty="0"/>
              <a:t>Liquiditeit(en)</a:t>
            </a:r>
          </a:p>
          <a:p>
            <a:r>
              <a:rPr lang="nl-NL" sz="2400" dirty="0"/>
              <a:t>2024 en verdere prognoses</a:t>
            </a:r>
          </a:p>
          <a:p>
            <a:r>
              <a:rPr lang="nl-NL" sz="2400" dirty="0"/>
              <a:t>Banken</a:t>
            </a:r>
          </a:p>
          <a:p>
            <a:r>
              <a:rPr lang="nl-NL" sz="2400" dirty="0"/>
              <a:t>Rente</a:t>
            </a:r>
          </a:p>
          <a:p>
            <a:r>
              <a:rPr lang="nl-NL" sz="2400" dirty="0"/>
              <a:t>Afsluiting</a:t>
            </a:r>
          </a:p>
        </p:txBody>
      </p:sp>
      <p:pic>
        <p:nvPicPr>
          <p:cNvPr id="7" name="Tijdelijke aanduiding voor afbeelding 6">
            <a:extLst>
              <a:ext uri="{FF2B5EF4-FFF2-40B4-BE49-F238E27FC236}">
                <a16:creationId xmlns:a16="http://schemas.microsoft.com/office/drawing/2014/main" id="{76C56CA5-084C-0F6E-33D3-2C8505D4AEE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32113" t="21" r="2441" b="-21"/>
          <a:stretch/>
        </p:blipFill>
        <p:spPr>
          <a:xfrm>
            <a:off x="4779600" y="1434"/>
            <a:ext cx="7401650" cy="6856566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C2B2A9F-82C5-5888-CB78-F3AC4A382D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35D26821-DE60-B95D-1826-1752D91853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282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73B288-ABA9-ADDA-D0E7-08B263BC3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Actualiteiten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680483A-116F-950A-DB55-51FE158D38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nl-NL" sz="2400" dirty="0"/>
              <a:t>Ontwikkelingen in diverse sectoren</a:t>
            </a:r>
          </a:p>
          <a:p>
            <a:pPr marL="0" indent="0">
              <a:buNone/>
            </a:pPr>
            <a:endParaRPr lang="nl-NL" sz="2400" dirty="0"/>
          </a:p>
          <a:p>
            <a:r>
              <a:rPr lang="nl-NL" sz="2400" dirty="0"/>
              <a:t>Marktontwikkelingen</a:t>
            </a:r>
          </a:p>
        </p:txBody>
      </p:sp>
      <p:pic>
        <p:nvPicPr>
          <p:cNvPr id="7" name="Tijdelijke aanduiding voor afbeelding 6">
            <a:extLst>
              <a:ext uri="{FF2B5EF4-FFF2-40B4-BE49-F238E27FC236}">
                <a16:creationId xmlns:a16="http://schemas.microsoft.com/office/drawing/2014/main" id="{C67E0C41-E301-6B85-F792-1A55AF60E83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7" b="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F892D92-F6D2-7E00-3CFC-995B97968C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2107B838-9904-FF69-0139-EA203D9CDE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598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F95171B-3E1C-DB98-4905-B38ECF26C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Ontwikkelingen in de diverse sectoren</a:t>
            </a:r>
          </a:p>
        </p:txBody>
      </p:sp>
      <p:sp>
        <p:nvSpPr>
          <p:cNvPr id="4" name="Tijdelijke aanduiding voor verticale tekst 3">
            <a:extLst>
              <a:ext uri="{FF2B5EF4-FFF2-40B4-BE49-F238E27FC236}">
                <a16:creationId xmlns:a16="http://schemas.microsoft.com/office/drawing/2014/main" id="{38B95351-9AA1-E0FE-CFEC-AC757A8B0A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nl-NL" sz="2000" dirty="0"/>
              <a:t>Melkveehouderij</a:t>
            </a:r>
            <a:br>
              <a:rPr lang="nl-NL" sz="2000" dirty="0"/>
            </a:br>
            <a:br>
              <a:rPr lang="nl-NL" sz="2000" dirty="0"/>
            </a:br>
            <a:endParaRPr lang="nl-NL" sz="2000" dirty="0"/>
          </a:p>
          <a:p>
            <a:r>
              <a:rPr lang="nl-NL" sz="2000" dirty="0" err="1"/>
              <a:t>Kalverhouderij</a:t>
            </a:r>
            <a:br>
              <a:rPr lang="nl-NL" sz="2000" dirty="0"/>
            </a:br>
            <a:br>
              <a:rPr lang="nl-NL" sz="2000" dirty="0"/>
            </a:br>
            <a:endParaRPr lang="nl-NL" sz="2000" dirty="0"/>
          </a:p>
          <a:p>
            <a:r>
              <a:rPr lang="nl-NL" sz="2000" dirty="0"/>
              <a:t>Varkenshouderij</a:t>
            </a:r>
            <a:br>
              <a:rPr lang="nl-NL" sz="2000" dirty="0"/>
            </a:br>
            <a:br>
              <a:rPr lang="nl-NL" sz="2000" dirty="0"/>
            </a:br>
            <a:endParaRPr lang="nl-NL" sz="2000" dirty="0"/>
          </a:p>
          <a:p>
            <a:r>
              <a:rPr lang="nl-NL" sz="2000" dirty="0"/>
              <a:t>Pluimveehouderij</a:t>
            </a:r>
          </a:p>
          <a:p>
            <a:endParaRPr lang="nl-NL" sz="2000" dirty="0"/>
          </a:p>
          <a:p>
            <a:r>
              <a:rPr lang="nl-NL" sz="2000" dirty="0" err="1"/>
              <a:t>Geitenhouderij</a:t>
            </a:r>
            <a:endParaRPr lang="nl-NL" sz="2000" dirty="0"/>
          </a:p>
          <a:p>
            <a:pPr marL="0" indent="0">
              <a:buNone/>
            </a:pPr>
            <a:br>
              <a:rPr lang="nl-NL" dirty="0"/>
            </a:br>
            <a:r>
              <a:rPr lang="nl-NL" dirty="0"/>
              <a:t>	</a:t>
            </a:r>
          </a:p>
        </p:txBody>
      </p:sp>
      <p:pic>
        <p:nvPicPr>
          <p:cNvPr id="11" name="Tijdelijke aanduiding voor afbeelding 10" descr="Afbeelding met kleding, persoon, person, overdekt&#10;&#10;Automatisch gegenereerde beschrijving">
            <a:extLst>
              <a:ext uri="{FF2B5EF4-FFF2-40B4-BE49-F238E27FC236}">
                <a16:creationId xmlns:a16="http://schemas.microsoft.com/office/drawing/2014/main" id="{BEEA0C94-B5AD-E6BA-18A2-DB50F6E9F78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4" r="31320"/>
          <a:stretch/>
        </p:blipFill>
        <p:spPr>
          <a:xfrm>
            <a:off x="7783150" y="1434"/>
            <a:ext cx="4408850" cy="6856566"/>
          </a:xfrm>
        </p:spPr>
      </p:pic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40855DE8-4085-B22D-6590-3792B18B78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EE172060-536C-B1DC-9CBD-AAE43B41B7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57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F95171B-3E1C-DB98-4905-B38ECF26C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Marktontwikkelingen</a:t>
            </a:r>
          </a:p>
        </p:txBody>
      </p:sp>
      <p:sp>
        <p:nvSpPr>
          <p:cNvPr id="4" name="Tijdelijke aanduiding voor verticale tekst 3">
            <a:extLst>
              <a:ext uri="{FF2B5EF4-FFF2-40B4-BE49-F238E27FC236}">
                <a16:creationId xmlns:a16="http://schemas.microsoft.com/office/drawing/2014/main" id="{38B95351-9AA1-E0FE-CFEC-AC757A8B0A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nl-NL" sz="2000" dirty="0"/>
              <a:t>Melkveehouderij</a:t>
            </a:r>
            <a:br>
              <a:rPr lang="nl-NL" sz="2000" dirty="0"/>
            </a:br>
            <a:br>
              <a:rPr lang="nl-NL" sz="2000" dirty="0"/>
            </a:br>
            <a:endParaRPr lang="nl-NL" sz="2000" dirty="0"/>
          </a:p>
          <a:p>
            <a:r>
              <a:rPr lang="nl-NL" sz="2000" dirty="0" err="1"/>
              <a:t>Kalverhouderij</a:t>
            </a:r>
            <a:br>
              <a:rPr lang="nl-NL" sz="2000" dirty="0"/>
            </a:br>
            <a:br>
              <a:rPr lang="nl-NL" sz="2000" dirty="0"/>
            </a:br>
            <a:endParaRPr lang="nl-NL" sz="2000" dirty="0"/>
          </a:p>
          <a:p>
            <a:r>
              <a:rPr lang="nl-NL" sz="2000" dirty="0"/>
              <a:t>Varkenshouderij</a:t>
            </a:r>
            <a:br>
              <a:rPr lang="nl-NL" sz="2000" dirty="0"/>
            </a:br>
            <a:br>
              <a:rPr lang="nl-NL" sz="2000" dirty="0"/>
            </a:br>
            <a:endParaRPr lang="nl-NL" sz="2000" dirty="0"/>
          </a:p>
          <a:p>
            <a:r>
              <a:rPr lang="nl-NL" sz="2000" dirty="0"/>
              <a:t>Pluimveehouderij</a:t>
            </a:r>
          </a:p>
          <a:p>
            <a:endParaRPr lang="nl-NL" sz="2000" dirty="0"/>
          </a:p>
          <a:p>
            <a:r>
              <a:rPr lang="nl-NL" sz="2000" dirty="0" err="1"/>
              <a:t>Geitenhouderij</a:t>
            </a:r>
            <a:endParaRPr lang="nl-NL" sz="2000" dirty="0"/>
          </a:p>
          <a:p>
            <a:pPr marL="0" indent="0">
              <a:buNone/>
            </a:pPr>
            <a:br>
              <a:rPr lang="nl-NL" dirty="0"/>
            </a:br>
            <a:r>
              <a:rPr lang="nl-NL" dirty="0"/>
              <a:t>	</a:t>
            </a:r>
          </a:p>
        </p:txBody>
      </p:sp>
      <p:pic>
        <p:nvPicPr>
          <p:cNvPr id="11" name="Tijdelijke aanduiding voor afbeelding 10" descr="Afbeelding met voedsel, ei, overdekt&#10;&#10;Automatisch gegenereerde beschrijving">
            <a:extLst>
              <a:ext uri="{FF2B5EF4-FFF2-40B4-BE49-F238E27FC236}">
                <a16:creationId xmlns:a16="http://schemas.microsoft.com/office/drawing/2014/main" id="{E3B564CB-5CB2-EDE0-F08F-AA5EFF057C3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1" r="20411"/>
          <a:stretch>
            <a:fillRect/>
          </a:stretch>
        </p:blipFill>
        <p:spPr/>
      </p:pic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4DE07070-CDF3-EA0A-E5D6-71E428850C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85412435-09B1-AEB9-541D-B0358ABE16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833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F95171B-3E1C-DB98-4905-B38ECF26C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Begrippen</a:t>
            </a:r>
          </a:p>
        </p:txBody>
      </p:sp>
      <p:sp>
        <p:nvSpPr>
          <p:cNvPr id="4" name="Tijdelijke aanduiding voor verticale tekst 3">
            <a:extLst>
              <a:ext uri="{FF2B5EF4-FFF2-40B4-BE49-F238E27FC236}">
                <a16:creationId xmlns:a16="http://schemas.microsoft.com/office/drawing/2014/main" id="{38B95351-9AA1-E0FE-CFEC-AC757A8B0A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8499" y="1544715"/>
            <a:ext cx="10034604" cy="4593285"/>
          </a:xfrm>
        </p:spPr>
        <p:txBody>
          <a:bodyPr/>
          <a:lstStyle/>
          <a:p>
            <a:pPr marL="0" indent="0">
              <a:buNone/>
            </a:pPr>
            <a:r>
              <a:rPr lang="nl-NL" sz="2000" u="sng" dirty="0"/>
              <a:t>Rentabiliteit</a:t>
            </a:r>
            <a:r>
              <a:rPr lang="nl-NL" sz="2000" dirty="0"/>
              <a:t>:	</a:t>
            </a:r>
            <a:r>
              <a:rPr lang="nl-NL" sz="2000" i="1" dirty="0"/>
              <a:t>geeft de verhouding weer van de gemaakte winst ten opzichte van het</a:t>
            </a:r>
            <a:br>
              <a:rPr lang="nl-NL" sz="2000" i="1" dirty="0"/>
            </a:br>
            <a:r>
              <a:rPr lang="nl-NL" sz="2000" i="1" dirty="0"/>
              <a:t>		geïnvesteerde vermogen</a:t>
            </a:r>
            <a:br>
              <a:rPr lang="nl-NL" sz="2000" i="1" dirty="0"/>
            </a:br>
            <a:r>
              <a:rPr lang="nl-NL" sz="2000" i="1" dirty="0"/>
              <a:t>		</a:t>
            </a:r>
            <a:br>
              <a:rPr lang="nl-NL" sz="2000" i="1" dirty="0"/>
            </a:br>
            <a:r>
              <a:rPr lang="nl-NL" sz="2000" i="1" dirty="0"/>
              <a:t>		Anders gezegd: verdien je genoeg om een voldoende inkomen te realiseren?</a:t>
            </a:r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r>
              <a:rPr lang="nl-NL" sz="2000" u="sng" dirty="0"/>
              <a:t>Solvabiliteit</a:t>
            </a:r>
            <a:r>
              <a:rPr lang="nl-NL" sz="2000" dirty="0"/>
              <a:t>:	</a:t>
            </a:r>
            <a:r>
              <a:rPr lang="nl-NL" sz="2000" i="1" dirty="0"/>
              <a:t>geeft de verhouding weer tussen het eigen vermogen en het vreemde</a:t>
            </a:r>
            <a:br>
              <a:rPr lang="nl-NL" sz="2000" i="1" dirty="0"/>
            </a:br>
            <a:r>
              <a:rPr lang="nl-NL" sz="2000" i="1" dirty="0"/>
              <a:t> 		vermogen</a:t>
            </a:r>
            <a:br>
              <a:rPr lang="nl-NL" sz="2000" i="1" dirty="0"/>
            </a:br>
            <a:r>
              <a:rPr lang="nl-NL" sz="2000" i="1" dirty="0"/>
              <a:t> 		</a:t>
            </a:r>
            <a:br>
              <a:rPr lang="nl-NL" sz="2000" i="1" dirty="0"/>
            </a:br>
            <a:r>
              <a:rPr lang="nl-NL" sz="2000" i="1" dirty="0"/>
              <a:t>		Anders gezegd: is de onderneming voldoende gezond en zijn er buffers om tegen-</a:t>
            </a:r>
            <a:br>
              <a:rPr lang="nl-NL" sz="2000" i="1" dirty="0"/>
            </a:br>
            <a:r>
              <a:rPr lang="nl-NL" sz="2000" i="1" dirty="0"/>
              <a:t>		</a:t>
            </a:r>
            <a:r>
              <a:rPr lang="nl-NL" sz="2000" i="1" dirty="0" err="1"/>
              <a:t>vallers</a:t>
            </a:r>
            <a:r>
              <a:rPr lang="nl-NL" sz="2000" i="1" dirty="0"/>
              <a:t> te kunnen opvangen?</a:t>
            </a:r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r>
              <a:rPr lang="nl-NL" sz="2000" u="sng" dirty="0"/>
              <a:t>Liquiditeit</a:t>
            </a:r>
            <a:r>
              <a:rPr lang="nl-NL" sz="2000" dirty="0"/>
              <a:t>:	</a:t>
            </a:r>
            <a:r>
              <a:rPr lang="nl-NL" sz="2000" i="1" dirty="0"/>
              <a:t>is een term die aangeeft of een bedrijf alle kortlopende schulden (tot max. 1jr)</a:t>
            </a:r>
            <a:br>
              <a:rPr lang="nl-NL" sz="2000" i="1" dirty="0"/>
            </a:br>
            <a:r>
              <a:rPr lang="nl-NL" sz="2000" i="1" dirty="0"/>
              <a:t>		kan betalen</a:t>
            </a:r>
          </a:p>
          <a:p>
            <a:endParaRPr lang="nl-NL" dirty="0"/>
          </a:p>
          <a:p>
            <a:pPr marL="0" indent="0">
              <a:buNone/>
            </a:pPr>
            <a:br>
              <a:rPr lang="nl-NL" dirty="0"/>
            </a:br>
            <a:r>
              <a:rPr lang="nl-NL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64842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F95171B-3E1C-DB98-4905-B38ECF26C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Rentabiliteit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4AFB2AF-925F-0AB5-D3F4-74F24EE0C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8299" y="104775"/>
            <a:ext cx="6753225" cy="664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02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26d82c75437d8064669094e78cd220e68762bb1"/>
</p:tagLst>
</file>

<file path=ppt/theme/theme1.xml><?xml version="1.0" encoding="utf-8"?>
<a:theme xmlns:a="http://schemas.openxmlformats.org/drawingml/2006/main" name="ALFA ACCOUNTANTS">
  <a:themeElements>
    <a:clrScheme name="Alfa Accountants">
      <a:dk1>
        <a:srgbClr val="2B2926"/>
      </a:dk1>
      <a:lt1>
        <a:sysClr val="window" lastClr="FFFFFF"/>
      </a:lt1>
      <a:dk2>
        <a:srgbClr val="8F8F8C"/>
      </a:dk2>
      <a:lt2>
        <a:srgbClr val="8C734A"/>
      </a:lt2>
      <a:accent1>
        <a:srgbClr val="6E2585"/>
      </a:accent1>
      <a:accent2>
        <a:srgbClr val="EAAB00"/>
      </a:accent2>
      <a:accent3>
        <a:srgbClr val="5E6638"/>
      </a:accent3>
      <a:accent4>
        <a:srgbClr val="408073"/>
      </a:accent4>
      <a:accent5>
        <a:srgbClr val="00244D"/>
      </a:accent5>
      <a:accent6>
        <a:srgbClr val="A1A3A1"/>
      </a:accent6>
      <a:hlink>
        <a:srgbClr val="E10098"/>
      </a:hlink>
      <a:folHlink>
        <a:srgbClr val="6607A5"/>
      </a:folHlink>
    </a:clrScheme>
    <a:fontScheme name="Aangepast 28">
      <a:majorFont>
        <a:latin typeface="Lato Black"/>
        <a:ea typeface=""/>
        <a:cs typeface=""/>
      </a:majorFont>
      <a:minorFont>
        <a:latin typeface="Lato Light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D15265DF-E734-4214-8878-7951B55554D8}" vid="{5CFF5496-0F7F-4188-9EF3-FFB14B523E81}"/>
    </a:ext>
  </a:extLst>
</a:theme>
</file>

<file path=ppt/theme/theme2.xml><?xml version="1.0" encoding="utf-8"?>
<a:theme xmlns:a="http://schemas.openxmlformats.org/drawingml/2006/main" name="Donkere sheets tbv online presentatie">
  <a:themeElements>
    <a:clrScheme name="Alfa Accountants">
      <a:dk1>
        <a:srgbClr val="2B2926"/>
      </a:dk1>
      <a:lt1>
        <a:sysClr val="window" lastClr="FFFFFF"/>
      </a:lt1>
      <a:dk2>
        <a:srgbClr val="8F8F8C"/>
      </a:dk2>
      <a:lt2>
        <a:srgbClr val="8C734A"/>
      </a:lt2>
      <a:accent1>
        <a:srgbClr val="6E2585"/>
      </a:accent1>
      <a:accent2>
        <a:srgbClr val="EAAB00"/>
      </a:accent2>
      <a:accent3>
        <a:srgbClr val="5E6638"/>
      </a:accent3>
      <a:accent4>
        <a:srgbClr val="408073"/>
      </a:accent4>
      <a:accent5>
        <a:srgbClr val="00244D"/>
      </a:accent5>
      <a:accent6>
        <a:srgbClr val="A1A3A1"/>
      </a:accent6>
      <a:hlink>
        <a:srgbClr val="E10098"/>
      </a:hlink>
      <a:folHlink>
        <a:srgbClr val="6607A5"/>
      </a:folHlink>
    </a:clrScheme>
    <a:fontScheme name="Aangepast 28">
      <a:majorFont>
        <a:latin typeface="Lato Black"/>
        <a:ea typeface=""/>
        <a:cs typeface=""/>
      </a:majorFont>
      <a:minorFont>
        <a:latin typeface="Lato Light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76DDDE3D-68B0-48DD-A5D7-E792FED3BDFE}" vid="{DBBE31D0-42CA-4BF3-B812-038C349FE0F0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C2C1C209D1A341BEF49A703C213FF9" ma:contentTypeVersion="13" ma:contentTypeDescription="Een nieuw document maken." ma:contentTypeScope="" ma:versionID="2a2e480a3dd43596fca648caf66d1fdc">
  <xsd:schema xmlns:xsd="http://www.w3.org/2001/XMLSchema" xmlns:xs="http://www.w3.org/2001/XMLSchema" xmlns:p="http://schemas.microsoft.com/office/2006/metadata/properties" xmlns:ns2="0c5be735-80aa-4fa9-9188-80b8257bb43f" xmlns:ns3="b189712e-6a18-4c1b-a5a0-1b9031cb84e9" targetNamespace="http://schemas.microsoft.com/office/2006/metadata/properties" ma:root="true" ma:fieldsID="d7413712173a859769b5c998d32115c9" ns2:_="" ns3:_="">
    <xsd:import namespace="0c5be735-80aa-4fa9-9188-80b8257bb43f"/>
    <xsd:import namespace="b189712e-6a18-4c1b-a5a0-1b9031cb84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5be735-80aa-4fa9-9188-80b8257bb43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89712e-6a18-4c1b-a5a0-1b9031cb84e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189712e-6a18-4c1b-a5a0-1b9031cb84e9">
      <UserInfo>
        <DisplayName>Auke Theunissen</DisplayName>
        <AccountId>1304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D84182A0-BED3-4CF7-8A33-BCC4E9CF1A7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9177A68-741B-45B2-A61A-AA4940A314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c5be735-80aa-4fa9-9188-80b8257bb43f"/>
    <ds:schemaRef ds:uri="b189712e-6a18-4c1b-a5a0-1b9031cb84e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9621F30-3D28-4B45-BDF3-C90514B1526F}">
  <ds:schemaRefs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purl.org/dc/terms/"/>
    <ds:schemaRef ds:uri="http://purl.org/dc/dcmitype/"/>
    <ds:schemaRef ds:uri="b189712e-6a18-4c1b-a5a0-1b9031cb84e9"/>
    <ds:schemaRef ds:uri="http://schemas.microsoft.com/office/infopath/2007/PartnerControls"/>
    <ds:schemaRef ds:uri="0c5be735-80aa-4fa9-9188-80b8257bb43f"/>
    <ds:schemaRef ds:uri="http://www.w3.org/XML/1998/namespace"/>
    <ds:schemaRef ds:uri="65ae4c76-4214-4ba7-b191-1694c552966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Alfa PowerPoint-Standaard Sjabloon</Template>
  <TotalTime>590</TotalTime>
  <Words>1364</Words>
  <Application>Microsoft Office PowerPoint</Application>
  <PresentationFormat>Breedbeeld</PresentationFormat>
  <Paragraphs>235</Paragraphs>
  <Slides>34</Slides>
  <Notes>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11</vt:i4>
      </vt:variant>
      <vt:variant>
        <vt:lpstr>Thema</vt:lpstr>
      </vt:variant>
      <vt:variant>
        <vt:i4>2</vt:i4>
      </vt:variant>
      <vt:variant>
        <vt:lpstr>Diatitels</vt:lpstr>
      </vt:variant>
      <vt:variant>
        <vt:i4>34</vt:i4>
      </vt:variant>
    </vt:vector>
  </HeadingPairs>
  <TitlesOfParts>
    <vt:vector size="47" baseType="lpstr">
      <vt:lpstr>Arial</vt:lpstr>
      <vt:lpstr>Calibri</vt:lpstr>
      <vt:lpstr>Calibri Light</vt:lpstr>
      <vt:lpstr>Lato</vt:lpstr>
      <vt:lpstr>Lato Black</vt:lpstr>
      <vt:lpstr>Lato Hairline</vt:lpstr>
      <vt:lpstr>Lato Light</vt:lpstr>
      <vt:lpstr>Lato Regular</vt:lpstr>
      <vt:lpstr>Muller Regular</vt:lpstr>
      <vt:lpstr>Segoe UI Light</vt:lpstr>
      <vt:lpstr>Wingdings</vt:lpstr>
      <vt:lpstr>ALFA ACCOUNTANTS</vt:lpstr>
      <vt:lpstr>Donkere sheets tbv online presentatie</vt:lpstr>
      <vt:lpstr>PowerPoint-presentatie</vt:lpstr>
      <vt:lpstr>Hoe houd je grip op je liquiditeit?</vt:lpstr>
      <vt:lpstr>Even voorstellen</vt:lpstr>
      <vt:lpstr>Agenda</vt:lpstr>
      <vt:lpstr>Actualiteiten</vt:lpstr>
      <vt:lpstr>Ontwikkelingen in de diverse sectoren</vt:lpstr>
      <vt:lpstr>Marktontwikkelingen</vt:lpstr>
      <vt:lpstr>Begrippen</vt:lpstr>
      <vt:lpstr>Rentabiliteit</vt:lpstr>
      <vt:lpstr>Solvabiliteit</vt:lpstr>
      <vt:lpstr>Liquiditeit</vt:lpstr>
      <vt:lpstr>Liquiditeit (current ratio en quick ratio)</vt:lpstr>
      <vt:lpstr>Beoordeling liquiditeit (als norm voor financiering)</vt:lpstr>
      <vt:lpstr>Waarom is grip op liquiditeit nu zo belangrijk? </vt:lpstr>
      <vt:lpstr>Waardoor wordt je liquiditeit beïnvloed?</vt:lpstr>
      <vt:lpstr>Even vooraf: Stel jezelf nu eens de volgende vragen</vt:lpstr>
      <vt:lpstr>(Zicht op) de begrippen BAS   </vt:lpstr>
      <vt:lpstr>Grip op liquiditeit vraagt grip op cijfers en kostprijzen</vt:lpstr>
      <vt:lpstr>Conclusies cijfers Melkveehouderij 2022 </vt:lpstr>
      <vt:lpstr>1e conclusies cijfers 2023 ( invoegen Q3 23 Marges )</vt:lpstr>
      <vt:lpstr>Gevolgen voor de liquiditeit</vt:lpstr>
      <vt:lpstr>Hoe houd je grip op de ontwikkeling komende jaren   </vt:lpstr>
      <vt:lpstr>Liquiditeit en financier</vt:lpstr>
      <vt:lpstr>Opstellen Liquiditeitsbegroting</vt:lpstr>
      <vt:lpstr>PowerPoint-presentatie</vt:lpstr>
      <vt:lpstr>Liquiditeitsmodel Agro</vt:lpstr>
      <vt:lpstr>Hoe kijken banken aan tegen nieuwe/ uitbreiding financiering  </vt:lpstr>
      <vt:lpstr>Inflatie en gevolgen voor rente</vt:lpstr>
      <vt:lpstr>Rente-ontwikkelingen</vt:lpstr>
      <vt:lpstr>Voorbeeld  berekening impact nieuw rentevoorstel</vt:lpstr>
      <vt:lpstr>Rentekeuze</vt:lpstr>
      <vt:lpstr>Korte samenvatting!</vt:lpstr>
      <vt:lpstr>Hoe houd je grip op je liquiditeit?</vt:lpstr>
      <vt:lpstr>Afsluiting</vt:lpstr>
    </vt:vector>
  </TitlesOfParts>
  <Manager>MADE BY PPTSOLUTIONS.NL</Manager>
  <Company>PPTSOLUTIONS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subject>Presentatie geven</dc:subject>
  <dc:creator>Monique Sneep</dc:creator>
  <cp:keywords>MADE BY PPTSOLUTIONS.NL</cp:keywords>
  <cp:lastModifiedBy>Jacqueline Westeneng</cp:lastModifiedBy>
  <cp:revision>4</cp:revision>
  <dcterms:created xsi:type="dcterms:W3CDTF">2021-03-23T08:30:15Z</dcterms:created>
  <dcterms:modified xsi:type="dcterms:W3CDTF">2024-02-14T07:37:17Z</dcterms:modified>
  <cp:category>POWERPOINT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0x01010067C2C1C209D1A341BEF49A703C213FF9</vt:lpwstr>
  </property>
  <property fmtid="{D5CDD505-2E9C-101B-9397-08002B2CF9AE}" pid="3" name="_dlc_DocIdItemGuid">
    <vt:lpwstr>103608e6-bac0-42f7-ba67-3ffd6512cc4b</vt:lpwstr>
  </property>
  <property fmtid="{D5CDD505-2E9C-101B-9397-08002B2CF9AE}" pid="4" name="AlfaHoofdSite">
    <vt:lpwstr>72;#Marketing en Communicatie|1626c185-fcbc-4095-8d5a-f4ac5e1b41ac</vt:lpwstr>
  </property>
</Properties>
</file>