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775" r:id="rId5"/>
    <p:sldId id="782" r:id="rId6"/>
    <p:sldId id="530" r:id="rId7"/>
    <p:sldId id="749" r:id="rId8"/>
    <p:sldId id="762" r:id="rId9"/>
    <p:sldId id="759" r:id="rId10"/>
    <p:sldId id="778" r:id="rId11"/>
    <p:sldId id="777" r:id="rId12"/>
    <p:sldId id="764" r:id="rId13"/>
    <p:sldId id="760" r:id="rId14"/>
    <p:sldId id="765" r:id="rId15"/>
    <p:sldId id="780" r:id="rId16"/>
    <p:sldId id="766" r:id="rId17"/>
    <p:sldId id="781" r:id="rId18"/>
    <p:sldId id="767" r:id="rId19"/>
    <p:sldId id="768" r:id="rId20"/>
    <p:sldId id="769" r:id="rId21"/>
    <p:sldId id="770" r:id="rId22"/>
    <p:sldId id="771" r:id="rId23"/>
    <p:sldId id="772" r:id="rId24"/>
    <p:sldId id="773" r:id="rId25"/>
    <p:sldId id="779" r:id="rId26"/>
    <p:sldId id="774" r:id="rId27"/>
    <p:sldId id="309" r:id="rId28"/>
  </p:sldIdLst>
  <p:sldSz cx="9144000" cy="5715000" type="screen16x10"/>
  <p:notesSz cx="6889750" cy="10021888"/>
  <p:custShowLst>
    <p:custShow name="Alfa Leerdagen" id="0">
      <p:sldLst/>
    </p:custShow>
  </p:custShowLst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7D1893F4-C42C-4334-98C3-0F8F238537A2}">
          <p14:sldIdLst>
            <p14:sldId id="775"/>
            <p14:sldId id="782"/>
            <p14:sldId id="530"/>
            <p14:sldId id="749"/>
            <p14:sldId id="762"/>
            <p14:sldId id="759"/>
            <p14:sldId id="778"/>
            <p14:sldId id="777"/>
            <p14:sldId id="764"/>
            <p14:sldId id="760"/>
            <p14:sldId id="765"/>
            <p14:sldId id="780"/>
            <p14:sldId id="766"/>
            <p14:sldId id="781"/>
            <p14:sldId id="767"/>
            <p14:sldId id="768"/>
            <p14:sldId id="769"/>
            <p14:sldId id="770"/>
            <p14:sldId id="771"/>
            <p14:sldId id="772"/>
            <p14:sldId id="773"/>
            <p14:sldId id="779"/>
            <p14:sldId id="774"/>
            <p14:sldId id="309"/>
          </p14:sldIdLst>
        </p14:section>
        <p14:section name="Naamloze sectie" id="{7321289A-C792-45FF-8C77-47895528CDE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ert Hoeke" initials="GH" lastIdx="1" clrIdx="0">
    <p:extLst>
      <p:ext uri="{19B8F6BF-5375-455C-9EA6-DF929625EA0E}">
        <p15:presenceInfo xmlns:p15="http://schemas.microsoft.com/office/powerpoint/2012/main" userId="S::ghoeke@alfa.nl::86df3c68-dac7-4ccd-b324-d575c5dd62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9AA9"/>
    <a:srgbClr val="8D96A6"/>
    <a:srgbClr val="8F9FA6"/>
    <a:srgbClr val="949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14E78F-304F-4FF0-8F24-49A870986ECB}" v="4" dt="2024-02-14T07:29:12.6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164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a Bredewold" userId="80ecd4f8-6f9c-4f56-84fc-499713f87aba" providerId="ADAL" clId="{B714E78F-304F-4FF0-8F24-49A870986ECB}"/>
    <pc:docChg chg="custSel addSld modSld sldOrd modSection">
      <pc:chgData name="Erika Bredewold" userId="80ecd4f8-6f9c-4f56-84fc-499713f87aba" providerId="ADAL" clId="{B714E78F-304F-4FF0-8F24-49A870986ECB}" dt="2024-02-14T07:30:01.308" v="542" actId="6549"/>
      <pc:docMkLst>
        <pc:docMk/>
      </pc:docMkLst>
      <pc:sldChg chg="modNotesTx">
        <pc:chgData name="Erika Bredewold" userId="80ecd4f8-6f9c-4f56-84fc-499713f87aba" providerId="ADAL" clId="{B714E78F-304F-4FF0-8F24-49A870986ECB}" dt="2024-02-14T07:29:42.911" v="541" actId="6549"/>
        <pc:sldMkLst>
          <pc:docMk/>
          <pc:sldMk cId="1291494662" sldId="759"/>
        </pc:sldMkLst>
      </pc:sldChg>
      <pc:sldChg chg="modNotesTx">
        <pc:chgData name="Erika Bredewold" userId="80ecd4f8-6f9c-4f56-84fc-499713f87aba" providerId="ADAL" clId="{B714E78F-304F-4FF0-8F24-49A870986ECB}" dt="2024-02-14T07:30:01.308" v="542" actId="6549"/>
        <pc:sldMkLst>
          <pc:docMk/>
          <pc:sldMk cId="1423802793" sldId="769"/>
        </pc:sldMkLst>
      </pc:sldChg>
      <pc:sldChg chg="modSp mod">
        <pc:chgData name="Erika Bredewold" userId="80ecd4f8-6f9c-4f56-84fc-499713f87aba" providerId="ADAL" clId="{B714E78F-304F-4FF0-8F24-49A870986ECB}" dt="2024-02-08T07:44:47.880" v="77" actId="6549"/>
        <pc:sldMkLst>
          <pc:docMk/>
          <pc:sldMk cId="3777947429" sldId="774"/>
        </pc:sldMkLst>
        <pc:spChg chg="mod">
          <ac:chgData name="Erika Bredewold" userId="80ecd4f8-6f9c-4f56-84fc-499713f87aba" providerId="ADAL" clId="{B714E78F-304F-4FF0-8F24-49A870986ECB}" dt="2024-02-08T07:44:47.880" v="77" actId="6549"/>
          <ac:spMkLst>
            <pc:docMk/>
            <pc:sldMk cId="3777947429" sldId="774"/>
            <ac:spMk id="2" creationId="{606BB0F4-BEDE-0844-5F77-6923A55C47D1}"/>
          </ac:spMkLst>
        </pc:spChg>
      </pc:sldChg>
      <pc:sldChg chg="modSp mod">
        <pc:chgData name="Erika Bredewold" userId="80ecd4f8-6f9c-4f56-84fc-499713f87aba" providerId="ADAL" clId="{B714E78F-304F-4FF0-8F24-49A870986ECB}" dt="2024-02-10T14:09:00.995" v="78" actId="1076"/>
        <pc:sldMkLst>
          <pc:docMk/>
          <pc:sldMk cId="631077161" sldId="776"/>
        </pc:sldMkLst>
        <pc:picChg chg="mod">
          <ac:chgData name="Erika Bredewold" userId="80ecd4f8-6f9c-4f56-84fc-499713f87aba" providerId="ADAL" clId="{B714E78F-304F-4FF0-8F24-49A870986ECB}" dt="2024-02-10T14:09:00.995" v="78" actId="1076"/>
          <ac:picMkLst>
            <pc:docMk/>
            <pc:sldMk cId="631077161" sldId="776"/>
            <ac:picMk id="4" creationId="{3F2577C8-E91D-9BE3-DD54-A07066EE4947}"/>
          </ac:picMkLst>
        </pc:picChg>
      </pc:sldChg>
      <pc:sldChg chg="addSp modSp add mod">
        <pc:chgData name="Erika Bredewold" userId="80ecd4f8-6f9c-4f56-84fc-499713f87aba" providerId="ADAL" clId="{B714E78F-304F-4FF0-8F24-49A870986ECB}" dt="2024-02-10T15:18:30.794" v="415" actId="14100"/>
        <pc:sldMkLst>
          <pc:docMk/>
          <pc:sldMk cId="1266523040" sldId="780"/>
        </pc:sldMkLst>
        <pc:spChg chg="mod">
          <ac:chgData name="Erika Bredewold" userId="80ecd4f8-6f9c-4f56-84fc-499713f87aba" providerId="ADAL" clId="{B714E78F-304F-4FF0-8F24-49A870986ECB}" dt="2024-02-10T15:17:36.563" v="408" actId="20577"/>
          <ac:spMkLst>
            <pc:docMk/>
            <pc:sldMk cId="1266523040" sldId="780"/>
            <ac:spMk id="2" creationId="{1E649C28-8D74-5F2A-BCEB-009567443B0B}"/>
          </ac:spMkLst>
        </pc:spChg>
        <pc:spChg chg="mod">
          <ac:chgData name="Erika Bredewold" userId="80ecd4f8-6f9c-4f56-84fc-499713f87aba" providerId="ADAL" clId="{B714E78F-304F-4FF0-8F24-49A870986ECB}" dt="2024-02-10T15:18:09.531" v="411" actId="6549"/>
          <ac:spMkLst>
            <pc:docMk/>
            <pc:sldMk cId="1266523040" sldId="780"/>
            <ac:spMk id="3" creationId="{D4F28452-0950-17E1-8D16-D98F0A49AA0B}"/>
          </ac:spMkLst>
        </pc:spChg>
        <pc:graphicFrameChg chg="add mod">
          <ac:chgData name="Erika Bredewold" userId="80ecd4f8-6f9c-4f56-84fc-499713f87aba" providerId="ADAL" clId="{B714E78F-304F-4FF0-8F24-49A870986ECB}" dt="2024-02-10T15:17:54.991" v="409"/>
          <ac:graphicFrameMkLst>
            <pc:docMk/>
            <pc:sldMk cId="1266523040" sldId="780"/>
            <ac:graphicFrameMk id="4" creationId="{8DF77D99-0BD9-3C8A-D122-3FEB6E163BC4}"/>
          </ac:graphicFrameMkLst>
        </pc:graphicFrameChg>
        <pc:graphicFrameChg chg="add mod modGraphic">
          <ac:chgData name="Erika Bredewold" userId="80ecd4f8-6f9c-4f56-84fc-499713f87aba" providerId="ADAL" clId="{B714E78F-304F-4FF0-8F24-49A870986ECB}" dt="2024-02-10T15:18:30.794" v="415" actId="14100"/>
          <ac:graphicFrameMkLst>
            <pc:docMk/>
            <pc:sldMk cId="1266523040" sldId="780"/>
            <ac:graphicFrameMk id="5" creationId="{A67CB0E9-A892-A4DA-0BE3-15E90D960CD9}"/>
          </ac:graphicFrameMkLst>
        </pc:graphicFrameChg>
      </pc:sldChg>
      <pc:sldChg chg="addSp delSp modSp add mod ord">
        <pc:chgData name="Erika Bredewold" userId="80ecd4f8-6f9c-4f56-84fc-499713f87aba" providerId="ADAL" clId="{B714E78F-304F-4FF0-8F24-49A870986ECB}" dt="2024-02-10T15:28:35.661" v="436"/>
        <pc:sldMkLst>
          <pc:docMk/>
          <pc:sldMk cId="1443499005" sldId="781"/>
        </pc:sldMkLst>
        <pc:spChg chg="mod">
          <ac:chgData name="Erika Bredewold" userId="80ecd4f8-6f9c-4f56-84fc-499713f87aba" providerId="ADAL" clId="{B714E78F-304F-4FF0-8F24-49A870986ECB}" dt="2024-02-10T15:27:19.242" v="430" actId="20577"/>
          <ac:spMkLst>
            <pc:docMk/>
            <pc:sldMk cId="1443499005" sldId="781"/>
            <ac:spMk id="2" creationId="{AC099D2F-A411-37FE-B1E5-8526E4C874D8}"/>
          </ac:spMkLst>
        </pc:spChg>
        <pc:graphicFrameChg chg="add mod modGraphic">
          <ac:chgData name="Erika Bredewold" userId="80ecd4f8-6f9c-4f56-84fc-499713f87aba" providerId="ADAL" clId="{B714E78F-304F-4FF0-8F24-49A870986ECB}" dt="2024-02-10T15:27:47.490" v="434" actId="14100"/>
          <ac:graphicFrameMkLst>
            <pc:docMk/>
            <pc:sldMk cId="1443499005" sldId="781"/>
            <ac:graphicFrameMk id="4" creationId="{ABDC9CFC-667E-ADA7-A3E1-31B131F1F506}"/>
          </ac:graphicFrameMkLst>
        </pc:graphicFrameChg>
        <pc:graphicFrameChg chg="del">
          <ac:chgData name="Erika Bredewold" userId="80ecd4f8-6f9c-4f56-84fc-499713f87aba" providerId="ADAL" clId="{B714E78F-304F-4FF0-8F24-49A870986ECB}" dt="2024-02-10T15:27:21.320" v="431" actId="478"/>
          <ac:graphicFrameMkLst>
            <pc:docMk/>
            <pc:sldMk cId="1443499005" sldId="781"/>
            <ac:graphicFrameMk id="5" creationId="{349EFB88-1B68-9D0F-F9D2-9350B51A42FA}"/>
          </ac:graphicFrameMkLst>
        </pc:graphicFrameChg>
      </pc:sldChg>
    </pc:docChg>
  </pc:docChgLst>
  <pc:docChgLst>
    <pc:chgData name="Gijsbert Kamphorst" userId="87bd5428-37ee-4a62-808e-f4448975efce" providerId="ADAL" clId="{B7B0CDFF-3EA6-45FB-A157-8C29E33FC0FB}"/>
    <pc:docChg chg="undo custSel addSld delSld modSld modSection modNotesMaster modHandout">
      <pc:chgData name="Gijsbert Kamphorst" userId="87bd5428-37ee-4a62-808e-f4448975efce" providerId="ADAL" clId="{B7B0CDFF-3EA6-45FB-A157-8C29E33FC0FB}" dt="2024-02-13T12:38:03.111" v="322" actId="20577"/>
      <pc:docMkLst>
        <pc:docMk/>
      </pc:docMkLst>
      <pc:sldChg chg="modSp add mod">
        <pc:chgData name="Gijsbert Kamphorst" userId="87bd5428-37ee-4a62-808e-f4448975efce" providerId="ADAL" clId="{B7B0CDFF-3EA6-45FB-A157-8C29E33FC0FB}" dt="2024-02-12T10:59:38.408" v="293" actId="1076"/>
        <pc:sldMkLst>
          <pc:docMk/>
          <pc:sldMk cId="170311276" sldId="309"/>
        </pc:sldMkLst>
        <pc:picChg chg="mod">
          <ac:chgData name="Gijsbert Kamphorst" userId="87bd5428-37ee-4a62-808e-f4448975efce" providerId="ADAL" clId="{B7B0CDFF-3EA6-45FB-A157-8C29E33FC0FB}" dt="2024-02-12T10:59:38.408" v="293" actId="1076"/>
          <ac:picMkLst>
            <pc:docMk/>
            <pc:sldMk cId="170311276" sldId="309"/>
            <ac:picMk id="4" creationId="{7BB0BCA6-944F-2C47-DECD-B80A302382FC}"/>
          </ac:picMkLst>
        </pc:picChg>
      </pc:sldChg>
      <pc:sldChg chg="addSp modSp mod">
        <pc:chgData name="Gijsbert Kamphorst" userId="87bd5428-37ee-4a62-808e-f4448975efce" providerId="ADAL" clId="{B7B0CDFF-3EA6-45FB-A157-8C29E33FC0FB}" dt="2024-02-13T06:41:49.953" v="319" actId="403"/>
        <pc:sldMkLst>
          <pc:docMk/>
          <pc:sldMk cId="3777947429" sldId="774"/>
        </pc:sldMkLst>
        <pc:spChg chg="mod">
          <ac:chgData name="Gijsbert Kamphorst" userId="87bd5428-37ee-4a62-808e-f4448975efce" providerId="ADAL" clId="{B7B0CDFF-3EA6-45FB-A157-8C29E33FC0FB}" dt="2024-02-13T06:41:49.953" v="319" actId="403"/>
          <ac:spMkLst>
            <pc:docMk/>
            <pc:sldMk cId="3777947429" sldId="774"/>
            <ac:spMk id="2" creationId="{606BB0F4-BEDE-0844-5F77-6923A55C47D1}"/>
          </ac:spMkLst>
        </pc:spChg>
        <pc:picChg chg="add mod">
          <ac:chgData name="Gijsbert Kamphorst" userId="87bd5428-37ee-4a62-808e-f4448975efce" providerId="ADAL" clId="{B7B0CDFF-3EA6-45FB-A157-8C29E33FC0FB}" dt="2024-02-12T07:49:10.719" v="237" actId="1036"/>
          <ac:picMkLst>
            <pc:docMk/>
            <pc:sldMk cId="3777947429" sldId="774"/>
            <ac:picMk id="4" creationId="{1319BEDC-A4D7-F105-DD3F-8A87E41FE120}"/>
          </ac:picMkLst>
        </pc:picChg>
        <pc:picChg chg="add mod">
          <ac:chgData name="Gijsbert Kamphorst" userId="87bd5428-37ee-4a62-808e-f4448975efce" providerId="ADAL" clId="{B7B0CDFF-3EA6-45FB-A157-8C29E33FC0FB}" dt="2024-02-12T07:50:12.779" v="247" actId="1076"/>
          <ac:picMkLst>
            <pc:docMk/>
            <pc:sldMk cId="3777947429" sldId="774"/>
            <ac:picMk id="6" creationId="{F005E83C-95A9-0D74-5A69-7C2D6008E36D}"/>
          </ac:picMkLst>
        </pc:picChg>
        <pc:picChg chg="add mod">
          <ac:chgData name="Gijsbert Kamphorst" userId="87bd5428-37ee-4a62-808e-f4448975efce" providerId="ADAL" clId="{B7B0CDFF-3EA6-45FB-A157-8C29E33FC0FB}" dt="2024-02-12T07:51:50.547" v="283" actId="1076"/>
          <ac:picMkLst>
            <pc:docMk/>
            <pc:sldMk cId="3777947429" sldId="774"/>
            <ac:picMk id="7" creationId="{4A02D372-1125-8452-D927-A2838E6B119D}"/>
          </ac:picMkLst>
        </pc:picChg>
        <pc:picChg chg="add mod">
          <ac:chgData name="Gijsbert Kamphorst" userId="87bd5428-37ee-4a62-808e-f4448975efce" providerId="ADAL" clId="{B7B0CDFF-3EA6-45FB-A157-8C29E33FC0FB}" dt="2024-02-12T07:52:15.210" v="289" actId="1076"/>
          <ac:picMkLst>
            <pc:docMk/>
            <pc:sldMk cId="3777947429" sldId="774"/>
            <ac:picMk id="8" creationId="{F5590B0F-9C45-FBA2-1AAB-4DE48382440E}"/>
          </ac:picMkLst>
        </pc:picChg>
      </pc:sldChg>
      <pc:sldChg chg="modSp del mod">
        <pc:chgData name="Gijsbert Kamphorst" userId="87bd5428-37ee-4a62-808e-f4448975efce" providerId="ADAL" clId="{B7B0CDFF-3EA6-45FB-A157-8C29E33FC0FB}" dt="2024-02-12T07:45:46.275" v="185" actId="47"/>
        <pc:sldMkLst>
          <pc:docMk/>
          <pc:sldMk cId="631077161" sldId="776"/>
        </pc:sldMkLst>
        <pc:picChg chg="ord">
          <ac:chgData name="Gijsbert Kamphorst" userId="87bd5428-37ee-4a62-808e-f4448975efce" providerId="ADAL" clId="{B7B0CDFF-3EA6-45FB-A157-8C29E33FC0FB}" dt="2024-02-12T07:28:46.022" v="17" actId="171"/>
          <ac:picMkLst>
            <pc:docMk/>
            <pc:sldMk cId="631077161" sldId="776"/>
            <ac:picMk id="4" creationId="{3F2577C8-E91D-9BE3-DD54-A07066EE4947}"/>
          </ac:picMkLst>
        </pc:picChg>
      </pc:sldChg>
      <pc:sldChg chg="modSp mod">
        <pc:chgData name="Gijsbert Kamphorst" userId="87bd5428-37ee-4a62-808e-f4448975efce" providerId="ADAL" clId="{B7B0CDFF-3EA6-45FB-A157-8C29E33FC0FB}" dt="2024-02-13T06:39:30.150" v="308"/>
        <pc:sldMkLst>
          <pc:docMk/>
          <pc:sldMk cId="1266523040" sldId="780"/>
        </pc:sldMkLst>
        <pc:graphicFrameChg chg="mod modGraphic">
          <ac:chgData name="Gijsbert Kamphorst" userId="87bd5428-37ee-4a62-808e-f4448975efce" providerId="ADAL" clId="{B7B0CDFF-3EA6-45FB-A157-8C29E33FC0FB}" dt="2024-02-13T06:39:30.150" v="308"/>
          <ac:graphicFrameMkLst>
            <pc:docMk/>
            <pc:sldMk cId="1266523040" sldId="780"/>
            <ac:graphicFrameMk id="5" creationId="{A67CB0E9-A892-A4DA-0BE3-15E90D960CD9}"/>
          </ac:graphicFrameMkLst>
        </pc:graphicFrameChg>
      </pc:sldChg>
      <pc:sldChg chg="modSp mod">
        <pc:chgData name="Gijsbert Kamphorst" userId="87bd5428-37ee-4a62-808e-f4448975efce" providerId="ADAL" clId="{B7B0CDFF-3EA6-45FB-A157-8C29E33FC0FB}" dt="2024-02-13T06:40:39.058" v="311"/>
        <pc:sldMkLst>
          <pc:docMk/>
          <pc:sldMk cId="1443499005" sldId="781"/>
        </pc:sldMkLst>
        <pc:graphicFrameChg chg="mod modGraphic">
          <ac:chgData name="Gijsbert Kamphorst" userId="87bd5428-37ee-4a62-808e-f4448975efce" providerId="ADAL" clId="{B7B0CDFF-3EA6-45FB-A157-8C29E33FC0FB}" dt="2024-02-13T06:40:39.058" v="311"/>
          <ac:graphicFrameMkLst>
            <pc:docMk/>
            <pc:sldMk cId="1443499005" sldId="781"/>
            <ac:graphicFrameMk id="4" creationId="{ABDC9CFC-667E-ADA7-A3E1-31B131F1F506}"/>
          </ac:graphicFrameMkLst>
        </pc:graphicFrameChg>
      </pc:sldChg>
      <pc:sldChg chg="addSp modSp new mod">
        <pc:chgData name="Gijsbert Kamphorst" userId="87bd5428-37ee-4a62-808e-f4448975efce" providerId="ADAL" clId="{B7B0CDFF-3EA6-45FB-A157-8C29E33FC0FB}" dt="2024-02-13T12:38:03.111" v="322" actId="20577"/>
        <pc:sldMkLst>
          <pc:docMk/>
          <pc:sldMk cId="161168827" sldId="782"/>
        </pc:sldMkLst>
        <pc:spChg chg="mod">
          <ac:chgData name="Gijsbert Kamphorst" userId="87bd5428-37ee-4a62-808e-f4448975efce" providerId="ADAL" clId="{B7B0CDFF-3EA6-45FB-A157-8C29E33FC0FB}" dt="2024-02-13T12:38:03.111" v="322" actId="20577"/>
          <ac:spMkLst>
            <pc:docMk/>
            <pc:sldMk cId="161168827" sldId="782"/>
            <ac:spMk id="2" creationId="{651F97C3-11DE-ADCB-0818-473257F60DF8}"/>
          </ac:spMkLst>
        </pc:spChg>
        <pc:picChg chg="add mod ord">
          <ac:chgData name="Gijsbert Kamphorst" userId="87bd5428-37ee-4a62-808e-f4448975efce" providerId="ADAL" clId="{B7B0CDFF-3EA6-45FB-A157-8C29E33FC0FB}" dt="2024-02-12T07:40:46.863" v="167" actId="931"/>
          <ac:picMkLst>
            <pc:docMk/>
            <pc:sldMk cId="161168827" sldId="782"/>
            <ac:picMk id="4" creationId="{C770EEB6-3D75-3B3A-A33E-01D3D341FEF2}"/>
          </ac:picMkLst>
        </pc:picChg>
        <pc:picChg chg="add mod ord modCrop">
          <ac:chgData name="Gijsbert Kamphorst" userId="87bd5428-37ee-4a62-808e-f4448975efce" providerId="ADAL" clId="{B7B0CDFF-3EA6-45FB-A157-8C29E33FC0FB}" dt="2024-02-12T07:45:10.659" v="180" actId="732"/>
          <ac:picMkLst>
            <pc:docMk/>
            <pc:sldMk cId="161168827" sldId="782"/>
            <ac:picMk id="5" creationId="{05E0E444-A396-410F-BD2C-7D5EAFE286D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5558" cy="501094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2600" y="1"/>
            <a:ext cx="2985558" cy="501094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46977490-4DAB-CC43-942C-B32A51A47F4D}" type="datetimeFigureOut">
              <a:rPr lang="nl-NL" smtClean="0"/>
              <a:pPr/>
              <a:t>14-2-2024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2" y="9519054"/>
            <a:ext cx="2985558" cy="501094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2600" y="9519054"/>
            <a:ext cx="2985558" cy="501094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B02FF9CF-4EC7-FE44-9A56-CEC1ADF2BC0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06133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5558" cy="501094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2600" y="1"/>
            <a:ext cx="2985558" cy="501094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114167CE-2282-1645-8358-B1B6FBD755A0}" type="datetimeFigureOut">
              <a:rPr lang="nl-NL" smtClean="0"/>
              <a:pPr/>
              <a:t>14-2-2024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752475"/>
            <a:ext cx="6010275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976" y="4760397"/>
            <a:ext cx="5511800" cy="4509850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2" y="9519054"/>
            <a:ext cx="2985558" cy="501094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2600" y="9519054"/>
            <a:ext cx="2985558" cy="501094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7BCF1637-B2F7-0941-92C1-47BB4700170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6578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F1637-B2F7-0941-92C1-47BB4700170B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9353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F1637-B2F7-0941-92C1-47BB4700170B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2397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F1637-B2F7-0941-92C1-47BB4700170B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7734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AA39A-5EB9-2144-DBB3-03EB9AC32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7FC9F46-6453-388D-764C-5E6D9D1232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B370E94-6104-24E3-151F-DFC2A47B24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83C101E-E3A5-2198-60E5-361FDB5EF0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F1637-B2F7-0941-92C1-47BB4700170B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6528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F1637-B2F7-0941-92C1-47BB4700170B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711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E1EFD-F59D-09F3-8099-EEDF3742F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C3A733C-AAC0-E4E7-DA1E-5F5C5A876E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8E28B60-63FE-AF86-9376-791CE10CF5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FFBD75-FBF4-057B-E3F9-924F775EC9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F1637-B2F7-0941-92C1-47BB4700170B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6551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F1637-B2F7-0941-92C1-47BB4700170B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5629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F1637-B2F7-0941-92C1-47BB4700170B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5523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	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F1637-B2F7-0941-92C1-47BB4700170B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0845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F1637-B2F7-0941-92C1-47BB4700170B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5550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F1637-B2F7-0941-92C1-47BB4700170B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195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F1637-B2F7-0941-92C1-47BB4700170B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054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F1637-B2F7-0941-92C1-47BB4700170B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4171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F1637-B2F7-0941-92C1-47BB4700170B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1565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F1637-B2F7-0941-92C1-47BB4700170B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6836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F1637-B2F7-0941-92C1-47BB4700170B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13866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A791-D8E8-4C23-A528-EAEB42DC40E7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0278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F1637-B2F7-0941-92C1-47BB4700170B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089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F1637-B2F7-0941-92C1-47BB4700170B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5794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F1637-B2F7-0941-92C1-47BB4700170B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7787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F1637-B2F7-0941-92C1-47BB4700170B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3182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F1637-B2F7-0941-92C1-47BB4700170B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752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F1637-B2F7-0941-92C1-47BB4700170B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1234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F1637-B2F7-0941-92C1-47BB4700170B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6954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bg>
      <p:bgPr>
        <a:solidFill>
          <a:srgbClr val="909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 userDrawn="1"/>
        </p:nvSpPr>
        <p:spPr>
          <a:xfrm>
            <a:off x="2063750" y="1003300"/>
            <a:ext cx="501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0" i="0" baseline="0">
                <a:solidFill>
                  <a:schemeClr val="bg1"/>
                </a:solidFill>
                <a:latin typeface="Lato"/>
              </a:rPr>
              <a:t>De laag hieronder is een masker, verplaats de afbeelding dus met </a:t>
            </a:r>
            <a:r>
              <a:rPr lang="nl-NL" sz="1200" b="0" i="1" baseline="0">
                <a:solidFill>
                  <a:schemeClr val="bg1"/>
                </a:solidFill>
                <a:latin typeface="Lato Light"/>
                <a:cs typeface="Lato Light"/>
              </a:rPr>
              <a:t>rechtermuisknop &gt; schikken &gt; naar achtergrond </a:t>
            </a:r>
            <a:r>
              <a:rPr lang="nl-NL" sz="1200" b="0" i="0" baseline="0">
                <a:solidFill>
                  <a:schemeClr val="bg1"/>
                </a:solidFill>
                <a:latin typeface="Lato"/>
              </a:rPr>
              <a:t>naar de achtergrond.</a:t>
            </a:r>
          </a:p>
        </p:txBody>
      </p:sp>
      <p:sp>
        <p:nvSpPr>
          <p:cNvPr id="10" name="Tekstvak 9"/>
          <p:cNvSpPr txBox="1"/>
          <p:nvPr userDrawn="1"/>
        </p:nvSpPr>
        <p:spPr>
          <a:xfrm>
            <a:off x="2063750" y="480080"/>
            <a:ext cx="50165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100">
                <a:solidFill>
                  <a:srgbClr val="FFFFFF"/>
                </a:solidFill>
                <a:latin typeface="Lato Light"/>
                <a:cs typeface="Lato Light"/>
              </a:rPr>
              <a:t>Zet hier een achtergrondafbeelding</a:t>
            </a:r>
            <a:r>
              <a:rPr lang="nl-NL" sz="2100" baseline="0">
                <a:solidFill>
                  <a:srgbClr val="FFFFFF"/>
                </a:solidFill>
                <a:latin typeface="Lato Light"/>
                <a:cs typeface="Lato Light"/>
              </a:rPr>
              <a:t> neer</a:t>
            </a:r>
            <a:endParaRPr lang="nl-NL" sz="2100" b="0" i="0" baseline="0">
              <a:solidFill>
                <a:srgbClr val="FFFFFF"/>
              </a:solidFill>
              <a:latin typeface="Lato Light"/>
              <a:cs typeface="Lato Ligh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3300" y="806450"/>
            <a:ext cx="7137400" cy="97155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800">
                <a:solidFill>
                  <a:schemeClr val="accent6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nl-NL"/>
              <a:t>Paginatitel</a:t>
            </a:r>
          </a:p>
        </p:txBody>
      </p:sp>
      <p:pic>
        <p:nvPicPr>
          <p:cNvPr id="4" name="Afbeelding 3" descr="ALF217-Powerpoint-hoekje-F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0930" y="4902200"/>
            <a:ext cx="973070" cy="812800"/>
          </a:xfrm>
          <a:prstGeom prst="rect">
            <a:avLst/>
          </a:prstGeom>
        </p:spPr>
      </p:pic>
      <p:pic>
        <p:nvPicPr>
          <p:cNvPr id="5" name="Afbeelding 4" descr="ALF217-Powerpoint-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7950" y="0"/>
            <a:ext cx="1295400" cy="595849"/>
          </a:xfrm>
          <a:prstGeom prst="rect">
            <a:avLst/>
          </a:prstGeom>
        </p:spPr>
      </p:pic>
      <p:pic>
        <p:nvPicPr>
          <p:cNvPr id="6" name="Afbeelding 5" descr="ALF217-Powerpoint-ftr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5700" y="0"/>
            <a:ext cx="1638300" cy="571500"/>
          </a:xfrm>
          <a:prstGeom prst="rect">
            <a:avLst/>
          </a:prstGeom>
        </p:spPr>
      </p:pic>
      <p:cxnSp>
        <p:nvCxnSpPr>
          <p:cNvPr id="7" name="Rechte verbindingslijn 6"/>
          <p:cNvCxnSpPr/>
          <p:nvPr userDrawn="1"/>
        </p:nvCxnSpPr>
        <p:spPr>
          <a:xfrm>
            <a:off x="311149" y="400050"/>
            <a:ext cx="3292475" cy="158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 userDrawn="1"/>
        </p:nvCxnSpPr>
        <p:spPr>
          <a:xfrm>
            <a:off x="5486400" y="400050"/>
            <a:ext cx="1758950" cy="158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jdelijke aanduiding voor tekst 11"/>
          <p:cNvSpPr>
            <a:spLocks noGrp="1"/>
          </p:cNvSpPr>
          <p:nvPr>
            <p:ph type="body" sz="quarter" idx="12" hasCustomPrompt="1"/>
          </p:nvPr>
        </p:nvSpPr>
        <p:spPr>
          <a:xfrm>
            <a:off x="1003300" y="1778000"/>
            <a:ext cx="3371850" cy="387350"/>
          </a:xfrm>
          <a:prstGeom prst="rect">
            <a:avLst/>
          </a:prstGeom>
        </p:spPr>
        <p:txBody>
          <a:bodyPr vert="horz"/>
          <a:lstStyle>
            <a:lvl1pPr>
              <a:buClrTx/>
              <a:buFont typeface="Arial"/>
              <a:buNone/>
              <a:defRPr sz="1800" b="0" i="0">
                <a:solidFill>
                  <a:schemeClr val="accent6"/>
                </a:solidFill>
                <a:latin typeface="Lato Heavy"/>
                <a:cs typeface="Lato Heavy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8850" y="1778000"/>
            <a:ext cx="3371850" cy="387350"/>
          </a:xfrm>
          <a:prstGeom prst="rect">
            <a:avLst/>
          </a:prstGeom>
        </p:spPr>
        <p:txBody>
          <a:bodyPr vert="horz"/>
          <a:lstStyle>
            <a:lvl1pPr>
              <a:buClrTx/>
              <a:buFont typeface="Arial"/>
              <a:buNone/>
              <a:defRPr sz="1800" b="0" i="0">
                <a:solidFill>
                  <a:srgbClr val="15ABDE"/>
                </a:solidFill>
                <a:latin typeface="Lato Heavy"/>
                <a:cs typeface="Lato Heavy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5" name="Tijdelijke aanduiding voor inhoud 21"/>
          <p:cNvSpPr>
            <a:spLocks noGrp="1"/>
          </p:cNvSpPr>
          <p:nvPr>
            <p:ph sz="quarter" idx="14"/>
          </p:nvPr>
        </p:nvSpPr>
        <p:spPr>
          <a:xfrm>
            <a:off x="1003300" y="2165350"/>
            <a:ext cx="3371850" cy="273685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6"/>
              </a:buClr>
              <a:buFont typeface="Arial"/>
              <a:buNone/>
              <a:defRPr sz="1800" b="0" i="0">
                <a:solidFill>
                  <a:schemeClr val="tx2"/>
                </a:solidFill>
                <a:latin typeface="Lato Regular"/>
                <a:cs typeface="Lato Regular"/>
              </a:defRPr>
            </a:lvl1pPr>
            <a:lvl2pPr>
              <a:buClr>
                <a:schemeClr val="accent6"/>
              </a:buClr>
              <a:buFont typeface="Arial"/>
              <a:buChar char="•"/>
              <a:defRPr sz="1600" b="0" i="0">
                <a:latin typeface="Lato Regular"/>
                <a:cs typeface="Lato Regular"/>
              </a:defRPr>
            </a:lvl2pPr>
            <a:lvl3pPr>
              <a:buClr>
                <a:schemeClr val="accent6"/>
              </a:buClr>
              <a:defRPr sz="1600" b="0" i="0">
                <a:latin typeface="Lato Regular"/>
                <a:cs typeface="Lato Regular"/>
              </a:defRPr>
            </a:lvl3pPr>
            <a:lvl4pPr>
              <a:buClr>
                <a:schemeClr val="accent6"/>
              </a:buClr>
              <a:buFont typeface="Arial"/>
              <a:buChar char="•"/>
              <a:defRPr sz="1200" b="0" i="0">
                <a:latin typeface="Lato Regular"/>
                <a:cs typeface="Lato Regular"/>
              </a:defRPr>
            </a:lvl4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inhoud 21"/>
          <p:cNvSpPr>
            <a:spLocks noGrp="1"/>
          </p:cNvSpPr>
          <p:nvPr>
            <p:ph sz="quarter" idx="15"/>
          </p:nvPr>
        </p:nvSpPr>
        <p:spPr>
          <a:xfrm>
            <a:off x="4768850" y="2165350"/>
            <a:ext cx="3371850" cy="273685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6"/>
              </a:buClr>
              <a:buFont typeface="Arial"/>
              <a:buNone/>
              <a:defRPr sz="1800" b="0" i="0">
                <a:solidFill>
                  <a:schemeClr val="tx2"/>
                </a:solidFill>
                <a:latin typeface="Lato Regular"/>
                <a:cs typeface="Lato Regular"/>
              </a:defRPr>
            </a:lvl1pPr>
            <a:lvl2pPr>
              <a:buClr>
                <a:schemeClr val="accent6"/>
              </a:buClr>
              <a:buFont typeface="Arial"/>
              <a:buChar char="•"/>
              <a:defRPr sz="1600" b="0" i="0">
                <a:latin typeface="Lato Regular"/>
                <a:cs typeface="Lato Regular"/>
              </a:defRPr>
            </a:lvl2pPr>
            <a:lvl3pPr>
              <a:buClr>
                <a:schemeClr val="accent6"/>
              </a:buClr>
              <a:defRPr sz="1600" b="0" i="0">
                <a:latin typeface="Lato Regular"/>
                <a:cs typeface="Lato Regular"/>
              </a:defRPr>
            </a:lvl3pPr>
            <a:lvl4pPr>
              <a:buClr>
                <a:schemeClr val="accent6"/>
              </a:buClr>
              <a:buFont typeface="Arial"/>
              <a:buChar char="•"/>
              <a:defRPr sz="1200" b="0" i="0">
                <a:latin typeface="Lato Regular"/>
                <a:cs typeface="Lato Regular"/>
              </a:defRPr>
            </a:lvl4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bg>
      <p:bgPr>
        <a:solidFill>
          <a:srgbClr val="909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 userDrawn="1"/>
        </p:nvSpPr>
        <p:spPr>
          <a:xfrm>
            <a:off x="2063750" y="1003300"/>
            <a:ext cx="501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0" i="0" baseline="0">
                <a:solidFill>
                  <a:schemeClr val="bg1"/>
                </a:solidFill>
                <a:latin typeface="Lato"/>
              </a:rPr>
              <a:t>De laag hieronder is een masker, verplaats de afbeelding dus met </a:t>
            </a:r>
            <a:r>
              <a:rPr lang="nl-NL" sz="1200" b="0" i="1" baseline="0">
                <a:solidFill>
                  <a:schemeClr val="bg1"/>
                </a:solidFill>
                <a:latin typeface="Lato Light"/>
                <a:cs typeface="Lato Light"/>
              </a:rPr>
              <a:t>rechtermuisknop &gt; schikken &gt; naar achtergrond </a:t>
            </a:r>
            <a:r>
              <a:rPr lang="nl-NL" sz="1200" b="0" i="0" baseline="0">
                <a:solidFill>
                  <a:schemeClr val="bg1"/>
                </a:solidFill>
                <a:latin typeface="Lato"/>
              </a:rPr>
              <a:t>naar de achtergrond.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2063750" y="480080"/>
            <a:ext cx="50165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100">
                <a:solidFill>
                  <a:srgbClr val="FFFFFF"/>
                </a:solidFill>
                <a:latin typeface="Lato Light"/>
                <a:cs typeface="Lato Light"/>
              </a:rPr>
              <a:t>Zet hier een achtergrondafbeelding</a:t>
            </a:r>
            <a:r>
              <a:rPr lang="nl-NL" sz="2100" baseline="0">
                <a:solidFill>
                  <a:srgbClr val="FFFFFF"/>
                </a:solidFill>
                <a:latin typeface="Lato Light"/>
                <a:cs typeface="Lato Light"/>
              </a:rPr>
              <a:t> neer</a:t>
            </a:r>
            <a:endParaRPr lang="nl-NL" sz="2100" b="0" i="0" baseline="0">
              <a:solidFill>
                <a:srgbClr val="FFFFFF"/>
              </a:solidFill>
              <a:latin typeface="Lato Light"/>
              <a:cs typeface="Lato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3300" y="2349500"/>
            <a:ext cx="7137400" cy="83185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4000">
                <a:solidFill>
                  <a:schemeClr val="accent5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nl-NL"/>
              <a:t>Titel presentatie</a:t>
            </a:r>
          </a:p>
        </p:txBody>
      </p:sp>
      <p:pic>
        <p:nvPicPr>
          <p:cNvPr id="6" name="Afbeelding 5" descr="ALF217-Powerpoint-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7950" y="0"/>
            <a:ext cx="1295400" cy="595849"/>
          </a:xfrm>
          <a:prstGeom prst="rect">
            <a:avLst/>
          </a:prstGeom>
        </p:spPr>
      </p:pic>
      <p:pic>
        <p:nvPicPr>
          <p:cNvPr id="7" name="Afbeelding 6" descr="ALF217-Powerpoint-hoekje-E6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0930" y="4902200"/>
            <a:ext cx="973070" cy="812800"/>
          </a:xfrm>
          <a:prstGeom prst="rect">
            <a:avLst/>
          </a:prstGeom>
        </p:spPr>
      </p:pic>
      <p:pic>
        <p:nvPicPr>
          <p:cNvPr id="9" name="Afbeelding 8" descr="ALF217-Powerpoint-ftr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5700" y="0"/>
            <a:ext cx="1638300" cy="571500"/>
          </a:xfrm>
          <a:prstGeom prst="rect">
            <a:avLst/>
          </a:prstGeom>
        </p:spPr>
      </p:pic>
      <p:cxnSp>
        <p:nvCxnSpPr>
          <p:cNvPr id="10" name="Rechte verbindingslijn 9"/>
          <p:cNvCxnSpPr/>
          <p:nvPr userDrawn="1"/>
        </p:nvCxnSpPr>
        <p:spPr>
          <a:xfrm>
            <a:off x="311149" y="400050"/>
            <a:ext cx="3292475" cy="1588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 userDrawn="1"/>
        </p:nvCxnSpPr>
        <p:spPr>
          <a:xfrm>
            <a:off x="5486400" y="400050"/>
            <a:ext cx="1758950" cy="1588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3300" y="806450"/>
            <a:ext cx="7137400" cy="97155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800">
                <a:solidFill>
                  <a:schemeClr val="accent5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nl-NL"/>
              <a:t>Paginatitel</a:t>
            </a:r>
          </a:p>
        </p:txBody>
      </p:sp>
      <p:pic>
        <p:nvPicPr>
          <p:cNvPr id="10" name="Afbeelding 9" descr="ALF217-Powerpoint-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7950" y="0"/>
            <a:ext cx="1295400" cy="595849"/>
          </a:xfrm>
          <a:prstGeom prst="rect">
            <a:avLst/>
          </a:prstGeom>
        </p:spPr>
      </p:pic>
      <p:pic>
        <p:nvPicPr>
          <p:cNvPr id="12" name="Afbeelding 11" descr="ALF217-Powerpoint-hoekje-E6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0930" y="4902200"/>
            <a:ext cx="973070" cy="812800"/>
          </a:xfrm>
          <a:prstGeom prst="rect">
            <a:avLst/>
          </a:prstGeom>
        </p:spPr>
      </p:pic>
      <p:pic>
        <p:nvPicPr>
          <p:cNvPr id="7" name="Afbeelding 6" descr="ALF217-Powerpoint-ftr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5700" y="0"/>
            <a:ext cx="1638300" cy="57150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311149" y="400050"/>
            <a:ext cx="3292475" cy="1588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 userDrawn="1"/>
        </p:nvCxnSpPr>
        <p:spPr>
          <a:xfrm>
            <a:off x="5486400" y="400050"/>
            <a:ext cx="1758950" cy="1588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jdelijke aanduiding voor inhoud 21"/>
          <p:cNvSpPr>
            <a:spLocks noGrp="1"/>
          </p:cNvSpPr>
          <p:nvPr>
            <p:ph sz="quarter" idx="12"/>
          </p:nvPr>
        </p:nvSpPr>
        <p:spPr>
          <a:xfrm>
            <a:off x="1003300" y="1778000"/>
            <a:ext cx="7137400" cy="31242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5"/>
              </a:buClr>
              <a:buFont typeface="Arial"/>
              <a:buNone/>
              <a:defRPr sz="1800" b="0" i="0">
                <a:solidFill>
                  <a:schemeClr val="tx2"/>
                </a:solidFill>
                <a:latin typeface="Lato Regular"/>
                <a:cs typeface="Lato Regular"/>
              </a:defRPr>
            </a:lvl1pPr>
            <a:lvl2pPr>
              <a:buClr>
                <a:schemeClr val="accent5"/>
              </a:buClr>
              <a:buFont typeface="Arial"/>
              <a:buChar char="•"/>
              <a:defRPr sz="1600" b="0" i="0">
                <a:latin typeface="Lato Regular"/>
                <a:cs typeface="Lato Regular"/>
              </a:defRPr>
            </a:lvl2pPr>
            <a:lvl3pPr>
              <a:buClr>
                <a:schemeClr val="accent5"/>
              </a:buClr>
              <a:defRPr sz="1600" b="0" i="0">
                <a:latin typeface="Lato Regular"/>
                <a:cs typeface="Lato Regular"/>
              </a:defRPr>
            </a:lvl3pPr>
            <a:lvl4pPr>
              <a:buClr>
                <a:schemeClr val="accent5"/>
              </a:buClr>
              <a:buFont typeface="Arial"/>
              <a:buChar char="•"/>
              <a:defRPr sz="1200" b="0" i="0">
                <a:latin typeface="Lato Regular"/>
                <a:cs typeface="Lato Regular"/>
              </a:defRPr>
            </a:lvl4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3300" y="806450"/>
            <a:ext cx="7137400" cy="97155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800">
                <a:solidFill>
                  <a:schemeClr val="accent5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nl-NL"/>
              <a:t>Paginatitel</a:t>
            </a:r>
          </a:p>
        </p:txBody>
      </p:sp>
      <p:pic>
        <p:nvPicPr>
          <p:cNvPr id="10" name="Afbeelding 9" descr="ALF217-Powerpoint-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7950" y="0"/>
            <a:ext cx="1295400" cy="595849"/>
          </a:xfrm>
          <a:prstGeom prst="rect">
            <a:avLst/>
          </a:prstGeom>
        </p:spPr>
      </p:pic>
      <p:pic>
        <p:nvPicPr>
          <p:cNvPr id="12" name="Afbeelding 11" descr="ALF217-Powerpoint-hoekje-E6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0930" y="4902200"/>
            <a:ext cx="973070" cy="812800"/>
          </a:xfrm>
          <a:prstGeom prst="rect">
            <a:avLst/>
          </a:prstGeom>
        </p:spPr>
      </p:pic>
      <p:pic>
        <p:nvPicPr>
          <p:cNvPr id="11" name="Afbeelding 10" descr="ALF217-Powerpoint-ftr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5700" y="0"/>
            <a:ext cx="1638300" cy="571500"/>
          </a:xfrm>
          <a:prstGeom prst="rect">
            <a:avLst/>
          </a:prstGeom>
        </p:spPr>
      </p:pic>
      <p:cxnSp>
        <p:nvCxnSpPr>
          <p:cNvPr id="14" name="Rechte verbindingslijn 13"/>
          <p:cNvCxnSpPr/>
          <p:nvPr userDrawn="1"/>
        </p:nvCxnSpPr>
        <p:spPr>
          <a:xfrm>
            <a:off x="311149" y="400050"/>
            <a:ext cx="3292475" cy="1588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 userDrawn="1"/>
        </p:nvCxnSpPr>
        <p:spPr>
          <a:xfrm>
            <a:off x="5486400" y="400050"/>
            <a:ext cx="1758950" cy="1588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jdelijke aanduiding voor inhoud 21"/>
          <p:cNvSpPr>
            <a:spLocks noGrp="1"/>
          </p:cNvSpPr>
          <p:nvPr>
            <p:ph sz="quarter" idx="12"/>
          </p:nvPr>
        </p:nvSpPr>
        <p:spPr>
          <a:xfrm>
            <a:off x="1003300" y="1778000"/>
            <a:ext cx="3371850" cy="31242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5"/>
              </a:buClr>
              <a:buFont typeface="Arial"/>
              <a:buNone/>
              <a:defRPr sz="1800" b="0" i="0">
                <a:solidFill>
                  <a:schemeClr val="tx2"/>
                </a:solidFill>
                <a:latin typeface="Lato Regular"/>
                <a:cs typeface="Lato Regular"/>
              </a:defRPr>
            </a:lvl1pPr>
            <a:lvl2pPr>
              <a:buClr>
                <a:schemeClr val="accent5"/>
              </a:buClr>
              <a:buFont typeface="Arial"/>
              <a:buChar char="•"/>
              <a:defRPr sz="1600" b="0" i="0">
                <a:latin typeface="Lato Regular"/>
                <a:cs typeface="Lato Regular"/>
              </a:defRPr>
            </a:lvl2pPr>
            <a:lvl3pPr>
              <a:buClr>
                <a:schemeClr val="accent5"/>
              </a:buClr>
              <a:defRPr sz="1600" b="0" i="0">
                <a:latin typeface="Lato Regular"/>
                <a:cs typeface="Lato Regular"/>
              </a:defRPr>
            </a:lvl3pPr>
            <a:lvl4pPr>
              <a:buClr>
                <a:schemeClr val="accent5"/>
              </a:buClr>
              <a:buFont typeface="Arial"/>
              <a:buChar char="•"/>
              <a:defRPr sz="1200" b="0" i="0">
                <a:latin typeface="Lato Regular"/>
                <a:cs typeface="Lato Regular"/>
              </a:defRPr>
            </a:lvl4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ijdelijke aanduiding voor inhoud 21"/>
          <p:cNvSpPr>
            <a:spLocks noGrp="1"/>
          </p:cNvSpPr>
          <p:nvPr>
            <p:ph sz="quarter" idx="13"/>
          </p:nvPr>
        </p:nvSpPr>
        <p:spPr>
          <a:xfrm>
            <a:off x="4768850" y="1778000"/>
            <a:ext cx="3371850" cy="31242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5"/>
              </a:buClr>
              <a:buFont typeface="Arial"/>
              <a:buNone/>
              <a:defRPr sz="1800" b="0" i="0">
                <a:solidFill>
                  <a:schemeClr val="tx2"/>
                </a:solidFill>
                <a:latin typeface="Lato Regular"/>
                <a:cs typeface="Lato Regular"/>
              </a:defRPr>
            </a:lvl1pPr>
            <a:lvl2pPr>
              <a:buClr>
                <a:schemeClr val="accent5"/>
              </a:buClr>
              <a:buFont typeface="Arial"/>
              <a:buChar char="•"/>
              <a:defRPr sz="1600" b="0" i="0">
                <a:latin typeface="Lato Regular"/>
                <a:cs typeface="Lato Regular"/>
              </a:defRPr>
            </a:lvl2pPr>
            <a:lvl3pPr>
              <a:buClr>
                <a:schemeClr val="accent5"/>
              </a:buClr>
              <a:defRPr sz="1600" b="0" i="0">
                <a:latin typeface="Lato Regular"/>
                <a:cs typeface="Lato Regular"/>
              </a:defRPr>
            </a:lvl3pPr>
            <a:lvl4pPr>
              <a:buClr>
                <a:schemeClr val="accent5"/>
              </a:buClr>
              <a:buFont typeface="Arial"/>
              <a:buChar char="•"/>
              <a:defRPr sz="1200" b="0" i="0">
                <a:latin typeface="Lato Regular"/>
                <a:cs typeface="Lato Regular"/>
              </a:defRPr>
            </a:lvl4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3300" y="806450"/>
            <a:ext cx="7137400" cy="97155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800">
                <a:solidFill>
                  <a:schemeClr val="accent5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nl-NL"/>
              <a:t>Paginatitel</a:t>
            </a:r>
          </a:p>
        </p:txBody>
      </p:sp>
      <p:pic>
        <p:nvPicPr>
          <p:cNvPr id="4" name="Afbeelding 3" descr="ALF217-Powerpoint-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7950" y="0"/>
            <a:ext cx="1295400" cy="595849"/>
          </a:xfrm>
          <a:prstGeom prst="rect">
            <a:avLst/>
          </a:prstGeom>
        </p:spPr>
      </p:pic>
      <p:pic>
        <p:nvPicPr>
          <p:cNvPr id="5" name="Afbeelding 4" descr="ALF217-Powerpoint-hoekje-E6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0930" y="4902200"/>
            <a:ext cx="973070" cy="812800"/>
          </a:xfrm>
          <a:prstGeom prst="rect">
            <a:avLst/>
          </a:prstGeom>
        </p:spPr>
      </p:pic>
      <p:pic>
        <p:nvPicPr>
          <p:cNvPr id="6" name="Afbeelding 5" descr="ALF217-Powerpoint-ftr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5700" y="0"/>
            <a:ext cx="1638300" cy="571500"/>
          </a:xfrm>
          <a:prstGeom prst="rect">
            <a:avLst/>
          </a:prstGeom>
        </p:spPr>
      </p:pic>
      <p:cxnSp>
        <p:nvCxnSpPr>
          <p:cNvPr id="7" name="Rechte verbindingslijn 6"/>
          <p:cNvCxnSpPr/>
          <p:nvPr userDrawn="1"/>
        </p:nvCxnSpPr>
        <p:spPr>
          <a:xfrm>
            <a:off x="311149" y="400050"/>
            <a:ext cx="3292475" cy="1588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 userDrawn="1"/>
        </p:nvCxnSpPr>
        <p:spPr>
          <a:xfrm>
            <a:off x="5486400" y="400050"/>
            <a:ext cx="1758950" cy="1588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jdelijke aanduiding voor tekst 11"/>
          <p:cNvSpPr>
            <a:spLocks noGrp="1"/>
          </p:cNvSpPr>
          <p:nvPr>
            <p:ph type="body" sz="quarter" idx="12" hasCustomPrompt="1"/>
          </p:nvPr>
        </p:nvSpPr>
        <p:spPr>
          <a:xfrm>
            <a:off x="1003300" y="1778000"/>
            <a:ext cx="3371850" cy="387350"/>
          </a:xfrm>
          <a:prstGeom prst="rect">
            <a:avLst/>
          </a:prstGeom>
        </p:spPr>
        <p:txBody>
          <a:bodyPr vert="horz"/>
          <a:lstStyle>
            <a:lvl1pPr>
              <a:buClrTx/>
              <a:buFont typeface="Arial"/>
              <a:buNone/>
              <a:defRPr sz="1800" b="0" i="0">
                <a:solidFill>
                  <a:schemeClr val="accent5"/>
                </a:solidFill>
                <a:latin typeface="Lato Heavy"/>
                <a:cs typeface="Lato Heavy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8850" y="1778000"/>
            <a:ext cx="3371850" cy="387350"/>
          </a:xfrm>
          <a:prstGeom prst="rect">
            <a:avLst/>
          </a:prstGeom>
        </p:spPr>
        <p:txBody>
          <a:bodyPr vert="horz"/>
          <a:lstStyle>
            <a:lvl1pPr>
              <a:buClrTx/>
              <a:buFont typeface="Arial"/>
              <a:buNone/>
              <a:defRPr sz="1800" b="0" i="0">
                <a:solidFill>
                  <a:srgbClr val="B2D107"/>
                </a:solidFill>
                <a:latin typeface="Lato Heavy"/>
                <a:cs typeface="Lato Heavy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5" name="Tijdelijke aanduiding voor inhoud 21"/>
          <p:cNvSpPr>
            <a:spLocks noGrp="1"/>
          </p:cNvSpPr>
          <p:nvPr>
            <p:ph sz="quarter" idx="14"/>
          </p:nvPr>
        </p:nvSpPr>
        <p:spPr>
          <a:xfrm>
            <a:off x="1003300" y="2165350"/>
            <a:ext cx="3371850" cy="273685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5"/>
              </a:buClr>
              <a:buFont typeface="Arial"/>
              <a:buNone/>
              <a:defRPr sz="1800" b="0" i="0">
                <a:solidFill>
                  <a:schemeClr val="tx2"/>
                </a:solidFill>
                <a:latin typeface="Lato Regular"/>
                <a:cs typeface="Lato Regular"/>
              </a:defRPr>
            </a:lvl1pPr>
            <a:lvl2pPr>
              <a:buClr>
                <a:schemeClr val="accent5"/>
              </a:buClr>
              <a:buFont typeface="Arial"/>
              <a:buChar char="•"/>
              <a:defRPr sz="1600" b="0" i="0">
                <a:latin typeface="Lato Regular"/>
                <a:cs typeface="Lato Regular"/>
              </a:defRPr>
            </a:lvl2pPr>
            <a:lvl3pPr>
              <a:buClr>
                <a:schemeClr val="accent5"/>
              </a:buClr>
              <a:defRPr sz="1600" b="0" i="0">
                <a:latin typeface="Lato Regular"/>
                <a:cs typeface="Lato Regular"/>
              </a:defRPr>
            </a:lvl3pPr>
            <a:lvl4pPr>
              <a:buClr>
                <a:schemeClr val="accent5"/>
              </a:buClr>
              <a:buFont typeface="Arial"/>
              <a:buChar char="•"/>
              <a:defRPr sz="1200" b="0" i="0">
                <a:latin typeface="Lato Regular"/>
                <a:cs typeface="Lato Regular"/>
              </a:defRPr>
            </a:lvl4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inhoud 21"/>
          <p:cNvSpPr>
            <a:spLocks noGrp="1"/>
          </p:cNvSpPr>
          <p:nvPr>
            <p:ph sz="quarter" idx="15"/>
          </p:nvPr>
        </p:nvSpPr>
        <p:spPr>
          <a:xfrm>
            <a:off x="4768850" y="2165350"/>
            <a:ext cx="3371850" cy="273685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5"/>
              </a:buClr>
              <a:buFont typeface="Arial"/>
              <a:buNone/>
              <a:defRPr sz="1800" b="0" i="0">
                <a:solidFill>
                  <a:schemeClr val="tx2"/>
                </a:solidFill>
                <a:latin typeface="Lato Regular"/>
                <a:cs typeface="Lato Regular"/>
              </a:defRPr>
            </a:lvl1pPr>
            <a:lvl2pPr>
              <a:buClr>
                <a:schemeClr val="accent5"/>
              </a:buClr>
              <a:buFont typeface="Arial"/>
              <a:buChar char="•"/>
              <a:defRPr sz="1600" b="0" i="0">
                <a:latin typeface="Lato Regular"/>
                <a:cs typeface="Lato Regular"/>
              </a:defRPr>
            </a:lvl2pPr>
            <a:lvl3pPr>
              <a:buClr>
                <a:schemeClr val="accent5"/>
              </a:buClr>
              <a:defRPr sz="1600" b="0" i="0">
                <a:latin typeface="Lato Regular"/>
                <a:cs typeface="Lato Regular"/>
              </a:defRPr>
            </a:lvl3pPr>
            <a:lvl4pPr>
              <a:buClr>
                <a:schemeClr val="accent5"/>
              </a:buClr>
              <a:buFont typeface="Arial"/>
              <a:buChar char="•"/>
              <a:defRPr sz="1200" b="0" i="0">
                <a:latin typeface="Lato Regular"/>
                <a:cs typeface="Lato Regular"/>
              </a:defRPr>
            </a:lvl4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dia">
    <p:bg>
      <p:bgPr>
        <a:solidFill>
          <a:srgbClr val="909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 userDrawn="1"/>
        </p:nvSpPr>
        <p:spPr>
          <a:xfrm>
            <a:off x="2063750" y="1003300"/>
            <a:ext cx="501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0" i="0" baseline="0">
                <a:solidFill>
                  <a:schemeClr val="bg1"/>
                </a:solidFill>
                <a:latin typeface="Lato"/>
              </a:rPr>
              <a:t>De laag hieronder is een masker, verplaats de afbeelding dus met </a:t>
            </a:r>
            <a:r>
              <a:rPr lang="nl-NL" sz="1200" b="0" i="1" baseline="0">
                <a:solidFill>
                  <a:schemeClr val="bg1"/>
                </a:solidFill>
                <a:latin typeface="Lato Light"/>
                <a:cs typeface="Lato Light"/>
              </a:rPr>
              <a:t>rechtermuisknop &gt; schikken &gt; naar achtergrond </a:t>
            </a:r>
            <a:r>
              <a:rPr lang="nl-NL" sz="1200" b="0" i="0" baseline="0">
                <a:solidFill>
                  <a:schemeClr val="bg1"/>
                </a:solidFill>
                <a:latin typeface="Lato"/>
              </a:rPr>
              <a:t>naar de achtergrond.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2063750" y="480080"/>
            <a:ext cx="50165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100">
                <a:solidFill>
                  <a:srgbClr val="FFFFFF"/>
                </a:solidFill>
                <a:latin typeface="Lato Light"/>
                <a:cs typeface="Lato Light"/>
              </a:rPr>
              <a:t>Zet hier een achtergrondafbeelding</a:t>
            </a:r>
            <a:r>
              <a:rPr lang="nl-NL" sz="2100" baseline="0">
                <a:solidFill>
                  <a:srgbClr val="FFFFFF"/>
                </a:solidFill>
                <a:latin typeface="Lato Light"/>
                <a:cs typeface="Lato Light"/>
              </a:rPr>
              <a:t> neer</a:t>
            </a:r>
            <a:endParaRPr lang="nl-NL" sz="2100" b="0" i="0" baseline="0">
              <a:solidFill>
                <a:srgbClr val="FFFFFF"/>
              </a:solidFill>
              <a:latin typeface="Lato Light"/>
              <a:cs typeface="Lato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LF217-Powerpoint-BG-DIAP-E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cxnSp>
        <p:nvCxnSpPr>
          <p:cNvPr id="9" name="Rechte verbindingslijn 8"/>
          <p:cNvCxnSpPr/>
          <p:nvPr userDrawn="1"/>
        </p:nvCxnSpPr>
        <p:spPr>
          <a:xfrm>
            <a:off x="311149" y="400050"/>
            <a:ext cx="3292475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 userDrawn="1"/>
        </p:nvCxnSpPr>
        <p:spPr>
          <a:xfrm>
            <a:off x="5486400" y="400050"/>
            <a:ext cx="1758950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3300" y="2349500"/>
            <a:ext cx="7137400" cy="83185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4000">
                <a:solidFill>
                  <a:srgbClr val="92D7E4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nl-NL"/>
              <a:t>Titel presentatie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LF217-Powerpoint-BG-DIAP-E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3300" y="806450"/>
            <a:ext cx="7137400" cy="97155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800">
                <a:solidFill>
                  <a:schemeClr val="bg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nl-NL"/>
              <a:t>Paginatitel</a:t>
            </a:r>
          </a:p>
        </p:txBody>
      </p:sp>
      <p:cxnSp>
        <p:nvCxnSpPr>
          <p:cNvPr id="9" name="Rechte verbindingslijn 8"/>
          <p:cNvCxnSpPr/>
          <p:nvPr userDrawn="1"/>
        </p:nvCxnSpPr>
        <p:spPr>
          <a:xfrm>
            <a:off x="311149" y="400050"/>
            <a:ext cx="3292475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 userDrawn="1"/>
        </p:nvCxnSpPr>
        <p:spPr>
          <a:xfrm>
            <a:off x="5486400" y="400050"/>
            <a:ext cx="1758950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inhoud 21"/>
          <p:cNvSpPr>
            <a:spLocks noGrp="1"/>
          </p:cNvSpPr>
          <p:nvPr>
            <p:ph sz="quarter" idx="14"/>
          </p:nvPr>
        </p:nvSpPr>
        <p:spPr>
          <a:xfrm>
            <a:off x="1003300" y="1778000"/>
            <a:ext cx="7137400" cy="31242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bg2"/>
              </a:buClr>
              <a:buFont typeface="Arial"/>
              <a:buNone/>
              <a:defRPr sz="1800" b="0" i="0">
                <a:solidFill>
                  <a:schemeClr val="bg1"/>
                </a:solidFill>
                <a:latin typeface="Lato Regular"/>
                <a:cs typeface="Lato Regular"/>
              </a:defRPr>
            </a:lvl1pPr>
            <a:lvl2pPr>
              <a:buClr>
                <a:schemeClr val="bg2"/>
              </a:buClr>
              <a:buFont typeface="Arial"/>
              <a:buNone/>
              <a:defRPr sz="1600" b="0" i="0">
                <a:solidFill>
                  <a:schemeClr val="bg1"/>
                </a:solidFill>
                <a:latin typeface="Lato Regular"/>
                <a:cs typeface="Lato Regular"/>
              </a:defRPr>
            </a:lvl2pPr>
            <a:lvl3pPr>
              <a:buClr>
                <a:schemeClr val="bg2"/>
              </a:buClr>
              <a:buNone/>
              <a:defRPr sz="1600" b="0" i="0">
                <a:solidFill>
                  <a:schemeClr val="bg1"/>
                </a:solidFill>
                <a:latin typeface="Lato Regular"/>
                <a:cs typeface="Lato Regular"/>
              </a:defRPr>
            </a:lvl3pPr>
            <a:lvl4pPr>
              <a:buClr>
                <a:schemeClr val="bg2"/>
              </a:buClr>
              <a:buFont typeface="Arial"/>
              <a:buNone/>
              <a:defRPr sz="1200" b="0" i="0">
                <a:solidFill>
                  <a:schemeClr val="bg1"/>
                </a:solidFill>
                <a:latin typeface="Lato Regular"/>
                <a:cs typeface="Lato Regular"/>
              </a:defRPr>
            </a:lvl4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LF217-Powerpoint-BG-DIAP-E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3300" y="806450"/>
            <a:ext cx="7137400" cy="97155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800">
                <a:solidFill>
                  <a:schemeClr val="bg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nl-NL"/>
              <a:t>Paginatitel</a:t>
            </a:r>
          </a:p>
        </p:txBody>
      </p:sp>
      <p:cxnSp>
        <p:nvCxnSpPr>
          <p:cNvPr id="9" name="Rechte verbindingslijn 8"/>
          <p:cNvCxnSpPr/>
          <p:nvPr userDrawn="1"/>
        </p:nvCxnSpPr>
        <p:spPr>
          <a:xfrm>
            <a:off x="311149" y="400050"/>
            <a:ext cx="3292475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 userDrawn="1"/>
        </p:nvCxnSpPr>
        <p:spPr>
          <a:xfrm>
            <a:off x="5486400" y="400050"/>
            <a:ext cx="1758950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jdelijke aanduiding voor inhoud 21"/>
          <p:cNvSpPr>
            <a:spLocks noGrp="1"/>
          </p:cNvSpPr>
          <p:nvPr>
            <p:ph sz="quarter" idx="15"/>
          </p:nvPr>
        </p:nvSpPr>
        <p:spPr>
          <a:xfrm>
            <a:off x="1003300" y="1778000"/>
            <a:ext cx="3371850" cy="31242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bg2"/>
              </a:buClr>
              <a:buFont typeface="Arial"/>
              <a:buNone/>
              <a:defRPr sz="1800" b="0" i="0">
                <a:solidFill>
                  <a:schemeClr val="bg1"/>
                </a:solidFill>
                <a:latin typeface="Lato Regular"/>
                <a:cs typeface="Lato Regular"/>
              </a:defRPr>
            </a:lvl1pPr>
            <a:lvl2pPr>
              <a:buClr>
                <a:schemeClr val="bg2"/>
              </a:buClr>
              <a:buFont typeface="Arial"/>
              <a:buNone/>
              <a:defRPr sz="1600" b="0" i="0">
                <a:solidFill>
                  <a:schemeClr val="bg1"/>
                </a:solidFill>
                <a:latin typeface="Lato Regular"/>
                <a:cs typeface="Lato Regular"/>
              </a:defRPr>
            </a:lvl2pPr>
            <a:lvl3pPr>
              <a:buClr>
                <a:schemeClr val="bg2"/>
              </a:buClr>
              <a:buNone/>
              <a:defRPr sz="1600" b="0" i="0">
                <a:solidFill>
                  <a:schemeClr val="bg1"/>
                </a:solidFill>
                <a:latin typeface="Lato Regular"/>
                <a:cs typeface="Lato Regular"/>
              </a:defRPr>
            </a:lvl3pPr>
            <a:lvl4pPr>
              <a:buClr>
                <a:schemeClr val="bg2"/>
              </a:buClr>
              <a:buFont typeface="Arial"/>
              <a:buNone/>
              <a:defRPr sz="1200" b="0" i="0">
                <a:solidFill>
                  <a:schemeClr val="bg1"/>
                </a:solidFill>
                <a:latin typeface="Lato Regular"/>
                <a:cs typeface="Lato Regular"/>
              </a:defRPr>
            </a:lvl4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inhoud 21"/>
          <p:cNvSpPr>
            <a:spLocks noGrp="1"/>
          </p:cNvSpPr>
          <p:nvPr>
            <p:ph sz="quarter" idx="16"/>
          </p:nvPr>
        </p:nvSpPr>
        <p:spPr>
          <a:xfrm>
            <a:off x="4768850" y="1778000"/>
            <a:ext cx="3371850" cy="31242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bg2"/>
              </a:buClr>
              <a:buFont typeface="Arial"/>
              <a:buNone/>
              <a:defRPr sz="1800" b="0" i="0">
                <a:solidFill>
                  <a:schemeClr val="bg1"/>
                </a:solidFill>
                <a:latin typeface="Lato Regular"/>
                <a:cs typeface="Lato Regular"/>
              </a:defRPr>
            </a:lvl1pPr>
            <a:lvl2pPr>
              <a:buClr>
                <a:schemeClr val="bg2"/>
              </a:buClr>
              <a:buFont typeface="Arial"/>
              <a:buNone/>
              <a:defRPr sz="1600" b="0" i="0">
                <a:solidFill>
                  <a:schemeClr val="bg1"/>
                </a:solidFill>
                <a:latin typeface="Lato Regular"/>
                <a:cs typeface="Lato Regular"/>
              </a:defRPr>
            </a:lvl2pPr>
            <a:lvl3pPr>
              <a:buClr>
                <a:schemeClr val="bg2"/>
              </a:buClr>
              <a:buNone/>
              <a:defRPr sz="1600" b="0" i="0">
                <a:solidFill>
                  <a:schemeClr val="bg1"/>
                </a:solidFill>
                <a:latin typeface="Lato Regular"/>
                <a:cs typeface="Lato Regular"/>
              </a:defRPr>
            </a:lvl3pPr>
            <a:lvl4pPr>
              <a:buClr>
                <a:schemeClr val="bg2"/>
              </a:buClr>
              <a:buFont typeface="Arial"/>
              <a:buNone/>
              <a:defRPr sz="1200" b="0" i="0">
                <a:solidFill>
                  <a:schemeClr val="bg1"/>
                </a:solidFill>
                <a:latin typeface="Lato Regular"/>
                <a:cs typeface="Lato Regular"/>
              </a:defRPr>
            </a:lvl4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3300" y="2349500"/>
            <a:ext cx="7137400" cy="83185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4000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nl-NL"/>
              <a:t>Titel presentatie</a:t>
            </a:r>
          </a:p>
        </p:txBody>
      </p:sp>
      <p:pic>
        <p:nvPicPr>
          <p:cNvPr id="4" name="Afbeelding 3" descr="ALF217-Powerpoint-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7950" y="0"/>
            <a:ext cx="1295400" cy="595849"/>
          </a:xfrm>
          <a:prstGeom prst="rect">
            <a:avLst/>
          </a:prstGeom>
        </p:spPr>
      </p:pic>
      <p:pic>
        <p:nvPicPr>
          <p:cNvPr id="5" name="Afbeelding 4" descr="ALF217-Powerpoint-hoekje-E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0930" y="4902200"/>
            <a:ext cx="973070" cy="812800"/>
          </a:xfrm>
          <a:prstGeom prst="rect">
            <a:avLst/>
          </a:prstGeom>
        </p:spPr>
      </p:pic>
      <p:pic>
        <p:nvPicPr>
          <p:cNvPr id="6" name="Afbeelding 5" descr="ALF217-Powerpoint-ftr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5700" y="0"/>
            <a:ext cx="1638300" cy="571500"/>
          </a:xfrm>
          <a:prstGeom prst="rect">
            <a:avLst/>
          </a:prstGeom>
        </p:spPr>
      </p:pic>
      <p:cxnSp>
        <p:nvCxnSpPr>
          <p:cNvPr id="7" name="Rechte verbindingslijn 6"/>
          <p:cNvCxnSpPr/>
          <p:nvPr userDrawn="1"/>
        </p:nvCxnSpPr>
        <p:spPr>
          <a:xfrm>
            <a:off x="311149" y="400050"/>
            <a:ext cx="3292475" cy="1588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 userDrawn="1"/>
        </p:nvCxnSpPr>
        <p:spPr>
          <a:xfrm>
            <a:off x="5486400" y="400050"/>
            <a:ext cx="1758950" cy="1588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LF217-Powerpoint-BG-DIAP-E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3300" y="806450"/>
            <a:ext cx="7137400" cy="97155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800">
                <a:solidFill>
                  <a:schemeClr val="bg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nl-NL"/>
              <a:t>Paginatitel</a:t>
            </a:r>
          </a:p>
        </p:txBody>
      </p:sp>
      <p:cxnSp>
        <p:nvCxnSpPr>
          <p:cNvPr id="9" name="Rechte verbindingslijn 8"/>
          <p:cNvCxnSpPr/>
          <p:nvPr userDrawn="1"/>
        </p:nvCxnSpPr>
        <p:spPr>
          <a:xfrm>
            <a:off x="311149" y="400050"/>
            <a:ext cx="3292475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 userDrawn="1"/>
        </p:nvCxnSpPr>
        <p:spPr>
          <a:xfrm>
            <a:off x="5486400" y="400050"/>
            <a:ext cx="1758950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jdelijke aanduiding voor tekst 11"/>
          <p:cNvSpPr>
            <a:spLocks noGrp="1"/>
          </p:cNvSpPr>
          <p:nvPr>
            <p:ph type="body" sz="quarter" idx="12" hasCustomPrompt="1"/>
          </p:nvPr>
        </p:nvSpPr>
        <p:spPr>
          <a:xfrm>
            <a:off x="1003300" y="1778000"/>
            <a:ext cx="3371850" cy="387350"/>
          </a:xfrm>
          <a:prstGeom prst="rect">
            <a:avLst/>
          </a:prstGeom>
        </p:spPr>
        <p:txBody>
          <a:bodyPr vert="horz"/>
          <a:lstStyle>
            <a:lvl1pPr>
              <a:buClrTx/>
              <a:buFont typeface="Arial"/>
              <a:buNone/>
              <a:defRPr sz="1800" b="0" i="0">
                <a:solidFill>
                  <a:schemeClr val="bg2"/>
                </a:solidFill>
                <a:latin typeface="Lato Heavy"/>
                <a:cs typeface="Lato Heavy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5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8850" y="1778000"/>
            <a:ext cx="3371850" cy="387350"/>
          </a:xfrm>
          <a:prstGeom prst="rect">
            <a:avLst/>
          </a:prstGeom>
        </p:spPr>
        <p:txBody>
          <a:bodyPr vert="horz"/>
          <a:lstStyle>
            <a:lvl1pPr>
              <a:buClrTx/>
              <a:buFont typeface="Arial"/>
              <a:buNone/>
              <a:defRPr sz="1800" b="0" i="0">
                <a:solidFill>
                  <a:schemeClr val="bg2"/>
                </a:solidFill>
                <a:latin typeface="Lato Heavy"/>
                <a:cs typeface="Lato Heavy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6" name="Tijdelijke aanduiding voor inhoud 21"/>
          <p:cNvSpPr>
            <a:spLocks noGrp="1"/>
          </p:cNvSpPr>
          <p:nvPr>
            <p:ph sz="quarter" idx="15"/>
          </p:nvPr>
        </p:nvSpPr>
        <p:spPr>
          <a:xfrm>
            <a:off x="1003300" y="2165350"/>
            <a:ext cx="3371850" cy="273685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bg2"/>
              </a:buClr>
              <a:buFont typeface="Arial"/>
              <a:buNone/>
              <a:defRPr sz="1800" b="0" i="0">
                <a:solidFill>
                  <a:schemeClr val="bg1"/>
                </a:solidFill>
                <a:latin typeface="Lato Regular"/>
                <a:cs typeface="Lato Regular"/>
              </a:defRPr>
            </a:lvl1pPr>
            <a:lvl2pPr>
              <a:buClr>
                <a:schemeClr val="bg2"/>
              </a:buClr>
              <a:buFont typeface="Arial"/>
              <a:buNone/>
              <a:defRPr sz="1600" b="0" i="0">
                <a:solidFill>
                  <a:schemeClr val="bg1"/>
                </a:solidFill>
                <a:latin typeface="Lato Regular"/>
                <a:cs typeface="Lato Regular"/>
              </a:defRPr>
            </a:lvl2pPr>
            <a:lvl3pPr>
              <a:buClr>
                <a:schemeClr val="bg2"/>
              </a:buClr>
              <a:buNone/>
              <a:defRPr sz="1600" b="0" i="0">
                <a:solidFill>
                  <a:schemeClr val="bg1"/>
                </a:solidFill>
                <a:latin typeface="Lato Regular"/>
                <a:cs typeface="Lato Regular"/>
              </a:defRPr>
            </a:lvl3pPr>
            <a:lvl4pPr>
              <a:buClr>
                <a:schemeClr val="bg2"/>
              </a:buClr>
              <a:buFont typeface="Arial"/>
              <a:buNone/>
              <a:defRPr sz="1200" b="0" i="0">
                <a:solidFill>
                  <a:schemeClr val="bg1"/>
                </a:solidFill>
                <a:latin typeface="Lato Regular"/>
                <a:cs typeface="Lato Regular"/>
              </a:defRPr>
            </a:lvl4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inhoud 21"/>
          <p:cNvSpPr>
            <a:spLocks noGrp="1"/>
          </p:cNvSpPr>
          <p:nvPr>
            <p:ph sz="quarter" idx="16"/>
          </p:nvPr>
        </p:nvSpPr>
        <p:spPr>
          <a:xfrm>
            <a:off x="4768850" y="2165350"/>
            <a:ext cx="3371850" cy="273685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bg2"/>
              </a:buClr>
              <a:buFont typeface="Arial"/>
              <a:buNone/>
              <a:defRPr sz="1800" b="0" i="0">
                <a:solidFill>
                  <a:schemeClr val="bg1"/>
                </a:solidFill>
                <a:latin typeface="Lato Regular"/>
                <a:cs typeface="Lato Regular"/>
              </a:defRPr>
            </a:lvl1pPr>
            <a:lvl2pPr>
              <a:buClr>
                <a:schemeClr val="bg2"/>
              </a:buClr>
              <a:buFont typeface="Arial"/>
              <a:buNone/>
              <a:defRPr sz="1600" b="0" i="0">
                <a:solidFill>
                  <a:schemeClr val="bg1"/>
                </a:solidFill>
                <a:latin typeface="Lato Regular"/>
                <a:cs typeface="Lato Regular"/>
              </a:defRPr>
            </a:lvl2pPr>
            <a:lvl3pPr>
              <a:buClr>
                <a:schemeClr val="bg2"/>
              </a:buClr>
              <a:buNone/>
              <a:defRPr sz="1600" b="0" i="0">
                <a:solidFill>
                  <a:schemeClr val="bg1"/>
                </a:solidFill>
                <a:latin typeface="Lato Regular"/>
                <a:cs typeface="Lato Regular"/>
              </a:defRPr>
            </a:lvl3pPr>
            <a:lvl4pPr>
              <a:buClr>
                <a:schemeClr val="bg2"/>
              </a:buClr>
              <a:buFont typeface="Arial"/>
              <a:buNone/>
              <a:defRPr sz="1200" b="0" i="0">
                <a:solidFill>
                  <a:schemeClr val="bg1"/>
                </a:solidFill>
                <a:latin typeface="Lato Regular"/>
                <a:cs typeface="Lato Regular"/>
              </a:defRPr>
            </a:lvl4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LF217-Powerpoint-BG-DIAP-A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Tijdelijke aanduiding voor tekst 9"/>
          <p:cNvSpPr txBox="1">
            <a:spLocks/>
          </p:cNvSpPr>
          <p:nvPr userDrawn="1"/>
        </p:nvSpPr>
        <p:spPr>
          <a:xfrm>
            <a:off x="1003300" y="1905000"/>
            <a:ext cx="7137400" cy="189230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9600">
                <a:solidFill>
                  <a:schemeClr val="accent5"/>
                </a:solidFill>
                <a:latin typeface="Lato Semibold"/>
                <a:cs typeface="Lato Semibold"/>
              </a:defRPr>
            </a:lvl1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Lato Semibold"/>
                <a:ea typeface="+mn-ea"/>
                <a:cs typeface="Lato Semibold"/>
              </a:rPr>
              <a:t>Pauze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sluit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Afbeelding 78">
            <a:extLst>
              <a:ext uri="{FF2B5EF4-FFF2-40B4-BE49-F238E27FC236}">
                <a16:creationId xmlns:a16="http://schemas.microsoft.com/office/drawing/2014/main" id="{23CDBA83-F9A8-4782-8700-A3663AFDF3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715001"/>
          </a:xfrm>
          <a:prstGeom prst="rect">
            <a:avLst/>
          </a:prstGeom>
        </p:spPr>
      </p:pic>
      <p:sp>
        <p:nvSpPr>
          <p:cNvPr id="80" name="Ovaal 79">
            <a:extLst>
              <a:ext uri="{FF2B5EF4-FFF2-40B4-BE49-F238E27FC236}">
                <a16:creationId xmlns:a16="http://schemas.microsoft.com/office/drawing/2014/main" id="{27E1E501-62B6-49F9-B4E5-02E517E380BE}"/>
              </a:ext>
            </a:extLst>
          </p:cNvPr>
          <p:cNvSpPr/>
          <p:nvPr userDrawn="1"/>
        </p:nvSpPr>
        <p:spPr>
          <a:xfrm>
            <a:off x="4107656" y="4689307"/>
            <a:ext cx="1528763" cy="381000"/>
          </a:xfrm>
          <a:prstGeom prst="ellipse">
            <a:avLst/>
          </a:prstGeom>
          <a:solidFill>
            <a:srgbClr val="43382F">
              <a:alpha val="33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81" name="Afbeelding 80">
            <a:extLst>
              <a:ext uri="{FF2B5EF4-FFF2-40B4-BE49-F238E27FC236}">
                <a16:creationId xmlns:a16="http://schemas.microsoft.com/office/drawing/2014/main" id="{0823477F-A726-44B5-81C9-C20AE5FEC9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608" y="1583477"/>
            <a:ext cx="1724613" cy="3513667"/>
          </a:xfrm>
          <a:prstGeom prst="rect">
            <a:avLst/>
          </a:prstGeom>
        </p:spPr>
      </p:pic>
      <p:pic>
        <p:nvPicPr>
          <p:cNvPr id="82" name="Afbeelding 81">
            <a:extLst>
              <a:ext uri="{FF2B5EF4-FFF2-40B4-BE49-F238E27FC236}">
                <a16:creationId xmlns:a16="http://schemas.microsoft.com/office/drawing/2014/main" id="{1A62C54D-EC31-4110-A5A0-82217E2A2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321969" y="1915584"/>
            <a:ext cx="1107783" cy="2932473"/>
          </a:xfrm>
          <a:prstGeom prst="flowChartManualOperation">
            <a:avLst/>
          </a:prstGeom>
        </p:spPr>
      </p:pic>
      <p:sp>
        <p:nvSpPr>
          <p:cNvPr id="83" name="Ovaal 82">
            <a:extLst>
              <a:ext uri="{FF2B5EF4-FFF2-40B4-BE49-F238E27FC236}">
                <a16:creationId xmlns:a16="http://schemas.microsoft.com/office/drawing/2014/main" id="{5C967705-35AF-4403-92F6-8E019334BF0E}"/>
              </a:ext>
            </a:extLst>
          </p:cNvPr>
          <p:cNvSpPr/>
          <p:nvPr userDrawn="1"/>
        </p:nvSpPr>
        <p:spPr>
          <a:xfrm>
            <a:off x="4485963" y="4657178"/>
            <a:ext cx="98183" cy="10908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4" name="Ovaal 83">
            <a:extLst>
              <a:ext uri="{FF2B5EF4-FFF2-40B4-BE49-F238E27FC236}">
                <a16:creationId xmlns:a16="http://schemas.microsoft.com/office/drawing/2014/main" id="{8684B70C-76FE-422B-ABD3-067E8853DBB9}"/>
              </a:ext>
            </a:extLst>
          </p:cNvPr>
          <p:cNvSpPr/>
          <p:nvPr userDrawn="1"/>
        </p:nvSpPr>
        <p:spPr>
          <a:xfrm>
            <a:off x="4579346" y="4670597"/>
            <a:ext cx="98183" cy="10908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5" name="Ovaal 84">
            <a:extLst>
              <a:ext uri="{FF2B5EF4-FFF2-40B4-BE49-F238E27FC236}">
                <a16:creationId xmlns:a16="http://schemas.microsoft.com/office/drawing/2014/main" id="{97F77EB7-13AB-4536-9729-CB72197B5F2E}"/>
              </a:ext>
            </a:extLst>
          </p:cNvPr>
          <p:cNvSpPr/>
          <p:nvPr userDrawn="1"/>
        </p:nvSpPr>
        <p:spPr>
          <a:xfrm>
            <a:off x="4689422" y="4684015"/>
            <a:ext cx="98183" cy="10908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6" name="Ovaal 85">
            <a:extLst>
              <a:ext uri="{FF2B5EF4-FFF2-40B4-BE49-F238E27FC236}">
                <a16:creationId xmlns:a16="http://schemas.microsoft.com/office/drawing/2014/main" id="{F9A7DC1A-A6CD-413C-B579-3E473AA0BCB2}"/>
              </a:ext>
            </a:extLst>
          </p:cNvPr>
          <p:cNvSpPr/>
          <p:nvPr userDrawn="1"/>
        </p:nvSpPr>
        <p:spPr>
          <a:xfrm>
            <a:off x="4803580" y="4684015"/>
            <a:ext cx="98183" cy="10908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7" name="Ovaal 86">
            <a:extLst>
              <a:ext uri="{FF2B5EF4-FFF2-40B4-BE49-F238E27FC236}">
                <a16:creationId xmlns:a16="http://schemas.microsoft.com/office/drawing/2014/main" id="{FCE07AB5-74C8-4984-95B9-7BF7BE02C76D}"/>
              </a:ext>
            </a:extLst>
          </p:cNvPr>
          <p:cNvSpPr/>
          <p:nvPr userDrawn="1"/>
        </p:nvSpPr>
        <p:spPr>
          <a:xfrm>
            <a:off x="4931037" y="4684015"/>
            <a:ext cx="98183" cy="10908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8" name="Ovaal 87">
            <a:extLst>
              <a:ext uri="{FF2B5EF4-FFF2-40B4-BE49-F238E27FC236}">
                <a16:creationId xmlns:a16="http://schemas.microsoft.com/office/drawing/2014/main" id="{0B15DEF4-43C3-4BA8-87FB-EB00BE132FC0}"/>
              </a:ext>
            </a:extLst>
          </p:cNvPr>
          <p:cNvSpPr/>
          <p:nvPr userDrawn="1"/>
        </p:nvSpPr>
        <p:spPr>
          <a:xfrm>
            <a:off x="5044216" y="4667100"/>
            <a:ext cx="98183" cy="10908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9" name="Ovaal 88">
            <a:extLst>
              <a:ext uri="{FF2B5EF4-FFF2-40B4-BE49-F238E27FC236}">
                <a16:creationId xmlns:a16="http://schemas.microsoft.com/office/drawing/2014/main" id="{473BE5E6-4B69-4B23-86FC-492582484F78}"/>
              </a:ext>
            </a:extLst>
          </p:cNvPr>
          <p:cNvSpPr/>
          <p:nvPr userDrawn="1"/>
        </p:nvSpPr>
        <p:spPr>
          <a:xfrm>
            <a:off x="5141578" y="4653209"/>
            <a:ext cx="98183" cy="10908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90" name="Afbeelding 89">
            <a:extLst>
              <a:ext uri="{FF2B5EF4-FFF2-40B4-BE49-F238E27FC236}">
                <a16:creationId xmlns:a16="http://schemas.microsoft.com/office/drawing/2014/main" id="{A20DB893-F81F-41ED-9DC8-C2725BD1DE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8213" y="937948"/>
            <a:ext cx="2123956" cy="4777052"/>
          </a:xfrm>
          <a:prstGeom prst="rect">
            <a:avLst/>
          </a:prstGeom>
        </p:spPr>
      </p:pic>
      <p:sp>
        <p:nvSpPr>
          <p:cNvPr id="91" name="-">
            <a:extLst>
              <a:ext uri="{FF2B5EF4-FFF2-40B4-BE49-F238E27FC236}">
                <a16:creationId xmlns:a16="http://schemas.microsoft.com/office/drawing/2014/main" id="{319D1121-A8A5-4F04-A263-75A240AE9246}"/>
              </a:ext>
            </a:extLst>
          </p:cNvPr>
          <p:cNvSpPr/>
          <p:nvPr userDrawn="1"/>
        </p:nvSpPr>
        <p:spPr>
          <a:xfrm>
            <a:off x="0" y="-1"/>
            <a:ext cx="9144000" cy="1583478"/>
          </a:xfrm>
          <a:prstGeom prst="rect">
            <a:avLst/>
          </a:prstGeom>
          <a:gradFill>
            <a:gsLst>
              <a:gs pos="0">
                <a:srgbClr val="374157">
                  <a:alpha val="34902"/>
                </a:srgbClr>
              </a:gs>
              <a:gs pos="100000">
                <a:srgbClr val="284E44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2" name="Ovaal 91">
            <a:extLst>
              <a:ext uri="{FF2B5EF4-FFF2-40B4-BE49-F238E27FC236}">
                <a16:creationId xmlns:a16="http://schemas.microsoft.com/office/drawing/2014/main" id="{A93B7058-DF1B-4242-ABF4-973497CDEA87}"/>
              </a:ext>
            </a:extLst>
          </p:cNvPr>
          <p:cNvSpPr/>
          <p:nvPr userDrawn="1"/>
        </p:nvSpPr>
        <p:spPr>
          <a:xfrm>
            <a:off x="3871912" y="4330363"/>
            <a:ext cx="1952625" cy="1067137"/>
          </a:xfrm>
          <a:prstGeom prst="ellipse">
            <a:avLst/>
          </a:prstGeom>
          <a:solidFill>
            <a:schemeClr val="tx1">
              <a:alpha val="37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" name="Ovaal 92">
            <a:extLst>
              <a:ext uri="{FF2B5EF4-FFF2-40B4-BE49-F238E27FC236}">
                <a16:creationId xmlns:a16="http://schemas.microsoft.com/office/drawing/2014/main" id="{32A62228-59E5-4FB4-8F64-A9EE169358EC}"/>
              </a:ext>
            </a:extLst>
          </p:cNvPr>
          <p:cNvSpPr/>
          <p:nvPr userDrawn="1"/>
        </p:nvSpPr>
        <p:spPr>
          <a:xfrm>
            <a:off x="5544160" y="4682172"/>
            <a:ext cx="1856765" cy="381000"/>
          </a:xfrm>
          <a:prstGeom prst="ellipse">
            <a:avLst/>
          </a:prstGeom>
          <a:solidFill>
            <a:srgbClr val="43382F">
              <a:alpha val="33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94" name="Afbeelding 93">
            <a:extLst>
              <a:ext uri="{FF2B5EF4-FFF2-40B4-BE49-F238E27FC236}">
                <a16:creationId xmlns:a16="http://schemas.microsoft.com/office/drawing/2014/main" id="{D2D86997-A361-45BC-AC77-FF99EF84D7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300000">
            <a:off x="6676141" y="2160608"/>
            <a:ext cx="589190" cy="559950"/>
          </a:xfrm>
          <a:prstGeom prst="rect">
            <a:avLst/>
          </a:prstGeom>
        </p:spPr>
      </p:pic>
      <p:pic>
        <p:nvPicPr>
          <p:cNvPr id="95" name="Afbeelding 94">
            <a:extLst>
              <a:ext uri="{FF2B5EF4-FFF2-40B4-BE49-F238E27FC236}">
                <a16:creationId xmlns:a16="http://schemas.microsoft.com/office/drawing/2014/main" id="{E18A678D-F738-4945-9292-FF1AF69EF4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35"/>
          <a:stretch/>
        </p:blipFill>
        <p:spPr>
          <a:xfrm rot="6300000">
            <a:off x="6204877" y="2217534"/>
            <a:ext cx="589190" cy="541595"/>
          </a:xfrm>
          <a:prstGeom prst="rect">
            <a:avLst/>
          </a:prstGeom>
        </p:spPr>
      </p:pic>
      <p:pic>
        <p:nvPicPr>
          <p:cNvPr id="96" name="Afbeelding 95">
            <a:extLst>
              <a:ext uri="{FF2B5EF4-FFF2-40B4-BE49-F238E27FC236}">
                <a16:creationId xmlns:a16="http://schemas.microsoft.com/office/drawing/2014/main" id="{EFC77FBF-ADC5-488E-9383-A0C9D54638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300000">
            <a:off x="5779600" y="2284941"/>
            <a:ext cx="589190" cy="409575"/>
          </a:xfrm>
          <a:prstGeom prst="rect">
            <a:avLst/>
          </a:prstGeom>
        </p:spPr>
      </p:pic>
      <p:pic>
        <p:nvPicPr>
          <p:cNvPr id="97" name="Afbeelding 96">
            <a:extLst>
              <a:ext uri="{FF2B5EF4-FFF2-40B4-BE49-F238E27FC236}">
                <a16:creationId xmlns:a16="http://schemas.microsoft.com/office/drawing/2014/main" id="{A558ED2D-14FC-497C-B44E-320503561B9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11" y="1687089"/>
            <a:ext cx="1617344" cy="3528483"/>
          </a:xfrm>
          <a:prstGeom prst="roundRect">
            <a:avLst>
              <a:gd name="adj" fmla="val 36797"/>
            </a:avLst>
          </a:prstGeom>
        </p:spPr>
      </p:pic>
      <p:pic>
        <p:nvPicPr>
          <p:cNvPr id="98" name="Afbeelding 97">
            <a:extLst>
              <a:ext uri="{FF2B5EF4-FFF2-40B4-BE49-F238E27FC236}">
                <a16:creationId xmlns:a16="http://schemas.microsoft.com/office/drawing/2014/main" id="{BC5C7597-C428-4D4C-844D-3588822266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600" y="0"/>
            <a:ext cx="2000250" cy="5715000"/>
          </a:xfrm>
          <a:prstGeom prst="rect">
            <a:avLst/>
          </a:prstGeom>
        </p:spPr>
      </p:pic>
      <p:pic>
        <p:nvPicPr>
          <p:cNvPr id="99" name="Afbeelding 98">
            <a:extLst>
              <a:ext uri="{FF2B5EF4-FFF2-40B4-BE49-F238E27FC236}">
                <a16:creationId xmlns:a16="http://schemas.microsoft.com/office/drawing/2014/main" id="{028C9977-2395-46E1-B0EE-92BB67EB791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5018" y="320525"/>
            <a:ext cx="2460764" cy="501347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0" name="Ovaal 99">
            <a:extLst>
              <a:ext uri="{FF2B5EF4-FFF2-40B4-BE49-F238E27FC236}">
                <a16:creationId xmlns:a16="http://schemas.microsoft.com/office/drawing/2014/main" id="{4B85BCD2-7F87-4F06-804C-431D1D4A2F8F}"/>
              </a:ext>
            </a:extLst>
          </p:cNvPr>
          <p:cNvSpPr/>
          <p:nvPr userDrawn="1"/>
        </p:nvSpPr>
        <p:spPr>
          <a:xfrm>
            <a:off x="5236498" y="4466167"/>
            <a:ext cx="2497802" cy="905387"/>
          </a:xfrm>
          <a:prstGeom prst="ellipse">
            <a:avLst/>
          </a:prstGeom>
          <a:solidFill>
            <a:schemeClr val="tx1">
              <a:alpha val="37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1" name="-">
            <a:extLst>
              <a:ext uri="{FF2B5EF4-FFF2-40B4-BE49-F238E27FC236}">
                <a16:creationId xmlns:a16="http://schemas.microsoft.com/office/drawing/2014/main" id="{2ECDEA61-10A6-4AB6-AD3E-6CD97F59C468}"/>
              </a:ext>
            </a:extLst>
          </p:cNvPr>
          <p:cNvSpPr/>
          <p:nvPr userDrawn="1"/>
        </p:nvSpPr>
        <p:spPr>
          <a:xfrm rot="16200000">
            <a:off x="-1246584" y="1246585"/>
            <a:ext cx="5715000" cy="3221831"/>
          </a:xfrm>
          <a:prstGeom prst="rect">
            <a:avLst/>
          </a:prstGeom>
          <a:gradFill>
            <a:gsLst>
              <a:gs pos="0">
                <a:srgbClr val="374157">
                  <a:alpha val="34902"/>
                </a:srgbClr>
              </a:gs>
              <a:gs pos="100000">
                <a:srgbClr val="284E44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F0B2417-3E2F-4C2C-B037-834664D6261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641" y="5896"/>
            <a:ext cx="9144000" cy="5709290"/>
          </a:xfrm>
          <a:prstGeom prst="rect">
            <a:avLst/>
          </a:prstGeom>
        </p:spPr>
      </p:pic>
      <p:sp>
        <p:nvSpPr>
          <p:cNvPr id="111" name="-" hidden="1"/>
          <p:cNvSpPr/>
          <p:nvPr userDrawn="1"/>
        </p:nvSpPr>
        <p:spPr>
          <a:xfrm>
            <a:off x="0" y="0"/>
            <a:ext cx="9144000" cy="3122414"/>
          </a:xfrm>
          <a:prstGeom prst="rect">
            <a:avLst/>
          </a:prstGeom>
          <a:gradFill>
            <a:gsLst>
              <a:gs pos="0">
                <a:srgbClr val="374157">
                  <a:alpha val="34902"/>
                </a:srgbClr>
              </a:gs>
              <a:gs pos="100000">
                <a:srgbClr val="284E44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2" name="-" hidden="1"/>
          <p:cNvSpPr/>
          <p:nvPr userDrawn="1"/>
        </p:nvSpPr>
        <p:spPr>
          <a:xfrm>
            <a:off x="1971675" y="3974041"/>
            <a:ext cx="7058026" cy="1828271"/>
          </a:xfrm>
          <a:custGeom>
            <a:avLst/>
            <a:gdLst>
              <a:gd name="connsiteX0" fmla="*/ 38100 w 7950200"/>
              <a:gd name="connsiteY0" fmla="*/ 685800 h 1638300"/>
              <a:gd name="connsiteX1" fmla="*/ 0 w 7950200"/>
              <a:gd name="connsiteY1" fmla="*/ 1168400 h 1638300"/>
              <a:gd name="connsiteX2" fmla="*/ 2768600 w 7950200"/>
              <a:gd name="connsiteY2" fmla="*/ 1638300 h 1638300"/>
              <a:gd name="connsiteX3" fmla="*/ 2971800 w 7950200"/>
              <a:gd name="connsiteY3" fmla="*/ 1625600 h 1638300"/>
              <a:gd name="connsiteX4" fmla="*/ 3149600 w 7950200"/>
              <a:gd name="connsiteY4" fmla="*/ 1549400 h 1638300"/>
              <a:gd name="connsiteX5" fmla="*/ 3149600 w 7950200"/>
              <a:gd name="connsiteY5" fmla="*/ 1054100 h 1638300"/>
              <a:gd name="connsiteX6" fmla="*/ 7708900 w 7950200"/>
              <a:gd name="connsiteY6" fmla="*/ 495300 h 1638300"/>
              <a:gd name="connsiteX7" fmla="*/ 7950200 w 7950200"/>
              <a:gd name="connsiteY7" fmla="*/ 469900 h 1638300"/>
              <a:gd name="connsiteX8" fmla="*/ 7823200 w 7950200"/>
              <a:gd name="connsiteY8" fmla="*/ 279400 h 1638300"/>
              <a:gd name="connsiteX9" fmla="*/ 7531100 w 7950200"/>
              <a:gd name="connsiteY9" fmla="*/ 127000 h 1638300"/>
              <a:gd name="connsiteX10" fmla="*/ 3022600 w 7950200"/>
              <a:gd name="connsiteY10" fmla="*/ 0 h 1638300"/>
              <a:gd name="connsiteX11" fmla="*/ 12700 w 7950200"/>
              <a:gd name="connsiteY11" fmla="*/ 12700 h 1638300"/>
              <a:gd name="connsiteX12" fmla="*/ 50800 w 7950200"/>
              <a:gd name="connsiteY12" fmla="*/ 774700 h 1638300"/>
              <a:gd name="connsiteX13" fmla="*/ 76200 w 7950200"/>
              <a:gd name="connsiteY13" fmla="*/ 736600 h 1638300"/>
              <a:gd name="connsiteX14" fmla="*/ 76200 w 7950200"/>
              <a:gd name="connsiteY14" fmla="*/ 635000 h 1638300"/>
              <a:gd name="connsiteX15" fmla="*/ 38100 w 7950200"/>
              <a:gd name="connsiteY15" fmla="*/ 6858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50200" h="1638300">
                <a:moveTo>
                  <a:pt x="38100" y="685800"/>
                </a:moveTo>
                <a:lnTo>
                  <a:pt x="0" y="1168400"/>
                </a:lnTo>
                <a:lnTo>
                  <a:pt x="2768600" y="1638300"/>
                </a:lnTo>
                <a:lnTo>
                  <a:pt x="2971800" y="1625600"/>
                </a:lnTo>
                <a:lnTo>
                  <a:pt x="3149600" y="1549400"/>
                </a:lnTo>
                <a:lnTo>
                  <a:pt x="3149600" y="1054100"/>
                </a:lnTo>
                <a:lnTo>
                  <a:pt x="7708900" y="495300"/>
                </a:lnTo>
                <a:lnTo>
                  <a:pt x="7950200" y="469900"/>
                </a:lnTo>
                <a:lnTo>
                  <a:pt x="7823200" y="279400"/>
                </a:lnTo>
                <a:lnTo>
                  <a:pt x="7531100" y="127000"/>
                </a:lnTo>
                <a:lnTo>
                  <a:pt x="3022600" y="0"/>
                </a:lnTo>
                <a:lnTo>
                  <a:pt x="12700" y="12700"/>
                </a:lnTo>
                <a:lnTo>
                  <a:pt x="50800" y="774700"/>
                </a:lnTo>
                <a:lnTo>
                  <a:pt x="76200" y="736600"/>
                </a:lnTo>
                <a:lnTo>
                  <a:pt x="76200" y="635000"/>
                </a:lnTo>
                <a:lnTo>
                  <a:pt x="38100" y="6858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48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3" name="-" hidden="1"/>
          <p:cNvSpPr/>
          <p:nvPr userDrawn="1"/>
        </p:nvSpPr>
        <p:spPr>
          <a:xfrm>
            <a:off x="2300288" y="1547813"/>
            <a:ext cx="2207419" cy="3571875"/>
          </a:xfrm>
          <a:custGeom>
            <a:avLst/>
            <a:gdLst>
              <a:gd name="connsiteX0" fmla="*/ 304800 w 2943225"/>
              <a:gd name="connsiteY0" fmla="*/ 0 h 4286250"/>
              <a:gd name="connsiteX1" fmla="*/ 0 w 2943225"/>
              <a:gd name="connsiteY1" fmla="*/ 3848100 h 4286250"/>
              <a:gd name="connsiteX2" fmla="*/ 2657475 w 2943225"/>
              <a:gd name="connsiteY2" fmla="*/ 4286250 h 4286250"/>
              <a:gd name="connsiteX3" fmla="*/ 2943225 w 2943225"/>
              <a:gd name="connsiteY3" fmla="*/ 95250 h 4286250"/>
              <a:gd name="connsiteX4" fmla="*/ 304800 w 2943225"/>
              <a:gd name="connsiteY4" fmla="*/ 0 h 428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3225" h="4286250">
                <a:moveTo>
                  <a:pt x="304800" y="0"/>
                </a:moveTo>
                <a:lnTo>
                  <a:pt x="0" y="3848100"/>
                </a:lnTo>
                <a:lnTo>
                  <a:pt x="2657475" y="4286250"/>
                </a:lnTo>
                <a:lnTo>
                  <a:pt x="2943225" y="95250"/>
                </a:lnTo>
                <a:lnTo>
                  <a:pt x="3048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A0D5-BA7A-4A8F-AC4E-D8498B5FCE42}" type="datetimeFigureOut">
              <a:rPr lang="nl-NL" smtClean="0"/>
              <a:t>14-2-2024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-8063" y="-55191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i="0" kern="12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 panose="020F0502020204030204" pitchFamily="34" charset="0"/>
              </a:rPr>
              <a:t>AFSLUITING 2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3875" y="617917"/>
            <a:ext cx="8081303" cy="408667"/>
          </a:xfrm>
        </p:spPr>
        <p:txBody>
          <a:bodyPr/>
          <a:lstStyle>
            <a:lvl1pPr>
              <a:defRPr/>
            </a:lvl1pPr>
          </a:lstStyle>
          <a:p>
            <a:r>
              <a:rPr lang="nl-NL" err="1"/>
              <a:t>Place</a:t>
            </a:r>
            <a:r>
              <a:rPr lang="nl-NL"/>
              <a:t> </a:t>
            </a:r>
            <a:r>
              <a:rPr lang="nl-NL" err="1"/>
              <a:t>title</a:t>
            </a:r>
            <a:r>
              <a:rPr lang="nl-NL"/>
              <a:t> here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4BCE4795-539A-421E-99A2-DAA766AFA2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96000" y="5115000"/>
            <a:ext cx="648000" cy="600000"/>
          </a:xfr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675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(Niet verwijderen s.v.p.)</a:t>
            </a:r>
            <a:endParaRPr lang="en-US"/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FF0BF358-5F52-4031-A0A7-59B15A2E06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2131" y="4058563"/>
            <a:ext cx="2701757" cy="1038580"/>
          </a:xfrm>
          <a:solidFill>
            <a:schemeClr val="bg1">
              <a:alpha val="70000"/>
            </a:schemeClr>
          </a:solidFill>
        </p:spPr>
        <p:txBody>
          <a:bodyPr wrap="square" lIns="324000" tIns="324000" rIns="324000" bIns="324000" anchor="b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3" name="Tijdelijke aanduiding voor tekst 40">
            <a:extLst>
              <a:ext uri="{FF2B5EF4-FFF2-40B4-BE49-F238E27FC236}">
                <a16:creationId xmlns:a16="http://schemas.microsoft.com/office/drawing/2014/main" id="{81767346-DDE7-4950-AD69-CB877E28B6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00039" y="240271"/>
            <a:ext cx="1093500" cy="405000"/>
          </a:xfrm>
          <a:blipFill dpi="0" rotWithShape="1">
            <a:blip r:embed="rId14"/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900" i="1"/>
            </a:lvl1pPr>
            <a:lvl2pPr>
              <a:defRPr/>
            </a:lvl2pPr>
          </a:lstStyle>
          <a:p>
            <a:pPr lvl="0"/>
            <a:r>
              <a:rPr lang="nl-NL"/>
              <a:t>(</a:t>
            </a:r>
            <a:r>
              <a:rPr lang="en-US" err="1"/>
              <a:t>Niet</a:t>
            </a:r>
            <a:r>
              <a:rPr lang="en-US"/>
              <a:t> </a:t>
            </a:r>
            <a:r>
              <a:rPr lang="en-US" err="1"/>
              <a:t>verwijderen</a:t>
            </a:r>
            <a:r>
              <a:rPr lang="en-US"/>
              <a:t> </a:t>
            </a:r>
            <a:r>
              <a:rPr lang="en-US" err="1"/>
              <a:t>s.v.p</a:t>
            </a:r>
            <a:r>
              <a:rPr lang="en-US"/>
              <a:t>.)</a:t>
            </a:r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3B9C3C06-999B-4DEC-B912-816EDDAB62E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93549" y="755817"/>
            <a:ext cx="713171" cy="118912"/>
          </a:xfrm>
          <a:custGeom>
            <a:avLst/>
            <a:gdLst>
              <a:gd name="T0" fmla="*/ 372 w 377"/>
              <a:gd name="T1" fmla="*/ 3 h 56"/>
              <a:gd name="T2" fmla="*/ 377 w 377"/>
              <a:gd name="T3" fmla="*/ 5 h 56"/>
              <a:gd name="T4" fmla="*/ 368 w 377"/>
              <a:gd name="T5" fmla="*/ 54 h 56"/>
              <a:gd name="T6" fmla="*/ 369 w 377"/>
              <a:gd name="T7" fmla="*/ 56 h 56"/>
              <a:gd name="T8" fmla="*/ 363 w 377"/>
              <a:gd name="T9" fmla="*/ 3 h 56"/>
              <a:gd name="T10" fmla="*/ 358 w 377"/>
              <a:gd name="T11" fmla="*/ 4 h 56"/>
              <a:gd name="T12" fmla="*/ 363 w 377"/>
              <a:gd name="T13" fmla="*/ 5 h 56"/>
              <a:gd name="T14" fmla="*/ 360 w 377"/>
              <a:gd name="T15" fmla="*/ 45 h 56"/>
              <a:gd name="T16" fmla="*/ 332 w 377"/>
              <a:gd name="T17" fmla="*/ 42 h 56"/>
              <a:gd name="T18" fmla="*/ 328 w 377"/>
              <a:gd name="T19" fmla="*/ 44 h 56"/>
              <a:gd name="T20" fmla="*/ 351 w 377"/>
              <a:gd name="T21" fmla="*/ 29 h 56"/>
              <a:gd name="T22" fmla="*/ 328 w 377"/>
              <a:gd name="T23" fmla="*/ 0 h 56"/>
              <a:gd name="T24" fmla="*/ 318 w 377"/>
              <a:gd name="T25" fmla="*/ 41 h 56"/>
              <a:gd name="T26" fmla="*/ 309 w 377"/>
              <a:gd name="T27" fmla="*/ 40 h 56"/>
              <a:gd name="T28" fmla="*/ 308 w 377"/>
              <a:gd name="T29" fmla="*/ 3 h 56"/>
              <a:gd name="T30" fmla="*/ 302 w 377"/>
              <a:gd name="T31" fmla="*/ 17 h 56"/>
              <a:gd name="T32" fmla="*/ 274 w 377"/>
              <a:gd name="T33" fmla="*/ 22 h 56"/>
              <a:gd name="T34" fmla="*/ 295 w 377"/>
              <a:gd name="T35" fmla="*/ 25 h 56"/>
              <a:gd name="T36" fmla="*/ 274 w 377"/>
              <a:gd name="T37" fmla="*/ 0 h 56"/>
              <a:gd name="T38" fmla="*/ 248 w 377"/>
              <a:gd name="T39" fmla="*/ 15 h 56"/>
              <a:gd name="T40" fmla="*/ 253 w 377"/>
              <a:gd name="T41" fmla="*/ 45 h 56"/>
              <a:gd name="T42" fmla="*/ 261 w 377"/>
              <a:gd name="T43" fmla="*/ 40 h 56"/>
              <a:gd name="T44" fmla="*/ 243 w 377"/>
              <a:gd name="T45" fmla="*/ 29 h 56"/>
              <a:gd name="T46" fmla="*/ 261 w 377"/>
              <a:gd name="T47" fmla="*/ 18 h 56"/>
              <a:gd name="T48" fmla="*/ 231 w 377"/>
              <a:gd name="T49" fmla="*/ 1 h 56"/>
              <a:gd name="T50" fmla="*/ 228 w 377"/>
              <a:gd name="T51" fmla="*/ 5 h 56"/>
              <a:gd name="T52" fmla="*/ 232 w 377"/>
              <a:gd name="T53" fmla="*/ 3 h 56"/>
              <a:gd name="T54" fmla="*/ 195 w 377"/>
              <a:gd name="T55" fmla="*/ 30 h 56"/>
              <a:gd name="T56" fmla="*/ 215 w 377"/>
              <a:gd name="T57" fmla="*/ 37 h 56"/>
              <a:gd name="T58" fmla="*/ 215 w 377"/>
              <a:gd name="T59" fmla="*/ 18 h 56"/>
              <a:gd name="T60" fmla="*/ 195 w 377"/>
              <a:gd name="T61" fmla="*/ 41 h 56"/>
              <a:gd name="T62" fmla="*/ 164 w 377"/>
              <a:gd name="T63" fmla="*/ 45 h 56"/>
              <a:gd name="T64" fmla="*/ 135 w 377"/>
              <a:gd name="T65" fmla="*/ 40 h 56"/>
              <a:gd name="T66" fmla="*/ 149 w 377"/>
              <a:gd name="T67" fmla="*/ 40 h 56"/>
              <a:gd name="T68" fmla="*/ 153 w 377"/>
              <a:gd name="T69" fmla="*/ 20 h 56"/>
              <a:gd name="T70" fmla="*/ 134 w 377"/>
              <a:gd name="T71" fmla="*/ 20 h 56"/>
              <a:gd name="T72" fmla="*/ 151 w 377"/>
              <a:gd name="T73" fmla="*/ 25 h 56"/>
              <a:gd name="T74" fmla="*/ 134 w 377"/>
              <a:gd name="T75" fmla="*/ 43 h 56"/>
              <a:gd name="T76" fmla="*/ 152 w 377"/>
              <a:gd name="T77" fmla="*/ 44 h 56"/>
              <a:gd name="T78" fmla="*/ 121 w 377"/>
              <a:gd name="T79" fmla="*/ 17 h 56"/>
              <a:gd name="T80" fmla="*/ 125 w 377"/>
              <a:gd name="T81" fmla="*/ 14 h 56"/>
              <a:gd name="T82" fmla="*/ 114 w 377"/>
              <a:gd name="T83" fmla="*/ 14 h 56"/>
              <a:gd name="T84" fmla="*/ 102 w 377"/>
              <a:gd name="T85" fmla="*/ 26 h 56"/>
              <a:gd name="T86" fmla="*/ 87 w 377"/>
              <a:gd name="T87" fmla="*/ 15 h 56"/>
              <a:gd name="T88" fmla="*/ 93 w 377"/>
              <a:gd name="T89" fmla="*/ 45 h 56"/>
              <a:gd name="T90" fmla="*/ 102 w 377"/>
              <a:gd name="T91" fmla="*/ 40 h 56"/>
              <a:gd name="T92" fmla="*/ 82 w 377"/>
              <a:gd name="T93" fmla="*/ 29 h 56"/>
              <a:gd name="T94" fmla="*/ 97 w 377"/>
              <a:gd name="T95" fmla="*/ 15 h 56"/>
              <a:gd name="T96" fmla="*/ 62 w 377"/>
              <a:gd name="T97" fmla="*/ 39 h 56"/>
              <a:gd name="T98" fmla="*/ 59 w 377"/>
              <a:gd name="T99" fmla="*/ 45 h 56"/>
              <a:gd name="T100" fmla="*/ 14 w 377"/>
              <a:gd name="T101" fmla="*/ 41 h 56"/>
              <a:gd name="T102" fmla="*/ 21 w 377"/>
              <a:gd name="T103" fmla="*/ 3 h 56"/>
              <a:gd name="T104" fmla="*/ 36 w 377"/>
              <a:gd name="T105" fmla="*/ 7 h 56"/>
              <a:gd name="T106" fmla="*/ 2 w 377"/>
              <a:gd name="T107" fmla="*/ 32 h 56"/>
              <a:gd name="T108" fmla="*/ 42 w 377"/>
              <a:gd name="T109" fmla="*/ 23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7" h="56">
                <a:moveTo>
                  <a:pt x="377" y="3"/>
                </a:moveTo>
                <a:cubicBezTo>
                  <a:pt x="377" y="2"/>
                  <a:pt x="377" y="2"/>
                  <a:pt x="377" y="2"/>
                </a:cubicBezTo>
                <a:cubicBezTo>
                  <a:pt x="376" y="1"/>
                  <a:pt x="376" y="1"/>
                  <a:pt x="376" y="1"/>
                </a:cubicBezTo>
                <a:cubicBezTo>
                  <a:pt x="375" y="1"/>
                  <a:pt x="375" y="1"/>
                  <a:pt x="375" y="1"/>
                </a:cubicBezTo>
                <a:cubicBezTo>
                  <a:pt x="374" y="1"/>
                  <a:pt x="374" y="1"/>
                  <a:pt x="374" y="1"/>
                </a:cubicBezTo>
                <a:cubicBezTo>
                  <a:pt x="373" y="1"/>
                  <a:pt x="373" y="1"/>
                  <a:pt x="373" y="2"/>
                </a:cubicBezTo>
                <a:cubicBezTo>
                  <a:pt x="372" y="2"/>
                  <a:pt x="372" y="2"/>
                  <a:pt x="372" y="3"/>
                </a:cubicBezTo>
                <a:cubicBezTo>
                  <a:pt x="372" y="3"/>
                  <a:pt x="372" y="3"/>
                  <a:pt x="372" y="4"/>
                </a:cubicBezTo>
                <a:cubicBezTo>
                  <a:pt x="372" y="4"/>
                  <a:pt x="372" y="4"/>
                  <a:pt x="372" y="5"/>
                </a:cubicBezTo>
                <a:cubicBezTo>
                  <a:pt x="372" y="5"/>
                  <a:pt x="372" y="5"/>
                  <a:pt x="373" y="5"/>
                </a:cubicBezTo>
                <a:cubicBezTo>
                  <a:pt x="373" y="6"/>
                  <a:pt x="373" y="6"/>
                  <a:pt x="374" y="6"/>
                </a:cubicBezTo>
                <a:cubicBezTo>
                  <a:pt x="374" y="6"/>
                  <a:pt x="374" y="6"/>
                  <a:pt x="375" y="6"/>
                </a:cubicBezTo>
                <a:cubicBezTo>
                  <a:pt x="375" y="6"/>
                  <a:pt x="375" y="6"/>
                  <a:pt x="376" y="6"/>
                </a:cubicBezTo>
                <a:cubicBezTo>
                  <a:pt x="376" y="6"/>
                  <a:pt x="376" y="6"/>
                  <a:pt x="377" y="5"/>
                </a:cubicBezTo>
                <a:cubicBezTo>
                  <a:pt x="377" y="5"/>
                  <a:pt x="377" y="5"/>
                  <a:pt x="377" y="5"/>
                </a:cubicBezTo>
                <a:cubicBezTo>
                  <a:pt x="377" y="4"/>
                  <a:pt x="377" y="4"/>
                  <a:pt x="377" y="4"/>
                </a:cubicBezTo>
                <a:cubicBezTo>
                  <a:pt x="377" y="3"/>
                  <a:pt x="377" y="3"/>
                  <a:pt x="377" y="3"/>
                </a:cubicBezTo>
                <a:moveTo>
                  <a:pt x="373" y="14"/>
                </a:moveTo>
                <a:cubicBezTo>
                  <a:pt x="373" y="49"/>
                  <a:pt x="373" y="49"/>
                  <a:pt x="373" y="49"/>
                </a:cubicBezTo>
                <a:cubicBezTo>
                  <a:pt x="373" y="50"/>
                  <a:pt x="373" y="52"/>
                  <a:pt x="372" y="53"/>
                </a:cubicBezTo>
                <a:cubicBezTo>
                  <a:pt x="371" y="53"/>
                  <a:pt x="370" y="54"/>
                  <a:pt x="368" y="54"/>
                </a:cubicBezTo>
                <a:cubicBezTo>
                  <a:pt x="368" y="54"/>
                  <a:pt x="368" y="54"/>
                  <a:pt x="367" y="54"/>
                </a:cubicBezTo>
                <a:cubicBezTo>
                  <a:pt x="367" y="54"/>
                  <a:pt x="367" y="54"/>
                  <a:pt x="367" y="54"/>
                </a:cubicBezTo>
                <a:cubicBezTo>
                  <a:pt x="366" y="54"/>
                  <a:pt x="366" y="54"/>
                  <a:pt x="366" y="54"/>
                </a:cubicBezTo>
                <a:cubicBezTo>
                  <a:pt x="366" y="54"/>
                  <a:pt x="366" y="54"/>
                  <a:pt x="366" y="54"/>
                </a:cubicBezTo>
                <a:cubicBezTo>
                  <a:pt x="366" y="56"/>
                  <a:pt x="366" y="56"/>
                  <a:pt x="366" y="56"/>
                </a:cubicBezTo>
                <a:cubicBezTo>
                  <a:pt x="366" y="56"/>
                  <a:pt x="367" y="56"/>
                  <a:pt x="367" y="56"/>
                </a:cubicBezTo>
                <a:cubicBezTo>
                  <a:pt x="368" y="56"/>
                  <a:pt x="368" y="56"/>
                  <a:pt x="369" y="56"/>
                </a:cubicBezTo>
                <a:cubicBezTo>
                  <a:pt x="370" y="56"/>
                  <a:pt x="371" y="56"/>
                  <a:pt x="372" y="56"/>
                </a:cubicBezTo>
                <a:cubicBezTo>
                  <a:pt x="373" y="55"/>
                  <a:pt x="374" y="55"/>
                  <a:pt x="374" y="54"/>
                </a:cubicBezTo>
                <a:cubicBezTo>
                  <a:pt x="375" y="53"/>
                  <a:pt x="375" y="53"/>
                  <a:pt x="376" y="52"/>
                </a:cubicBezTo>
                <a:cubicBezTo>
                  <a:pt x="376" y="51"/>
                  <a:pt x="376" y="50"/>
                  <a:pt x="376" y="49"/>
                </a:cubicBezTo>
                <a:cubicBezTo>
                  <a:pt x="376" y="14"/>
                  <a:pt x="376" y="14"/>
                  <a:pt x="376" y="14"/>
                </a:cubicBezTo>
                <a:lnTo>
                  <a:pt x="373" y="14"/>
                </a:lnTo>
                <a:close/>
                <a:moveTo>
                  <a:pt x="363" y="3"/>
                </a:moveTo>
                <a:cubicBezTo>
                  <a:pt x="363" y="2"/>
                  <a:pt x="363" y="2"/>
                  <a:pt x="363" y="2"/>
                </a:cubicBezTo>
                <a:cubicBezTo>
                  <a:pt x="363" y="1"/>
                  <a:pt x="362" y="1"/>
                  <a:pt x="362" y="1"/>
                </a:cubicBezTo>
                <a:cubicBezTo>
                  <a:pt x="362" y="1"/>
                  <a:pt x="361" y="1"/>
                  <a:pt x="361" y="1"/>
                </a:cubicBezTo>
                <a:cubicBezTo>
                  <a:pt x="361" y="1"/>
                  <a:pt x="360" y="1"/>
                  <a:pt x="360" y="1"/>
                </a:cubicBezTo>
                <a:cubicBezTo>
                  <a:pt x="360" y="1"/>
                  <a:pt x="359" y="1"/>
                  <a:pt x="359" y="2"/>
                </a:cubicBezTo>
                <a:cubicBezTo>
                  <a:pt x="359" y="2"/>
                  <a:pt x="359" y="2"/>
                  <a:pt x="358" y="3"/>
                </a:cubicBezTo>
                <a:cubicBezTo>
                  <a:pt x="358" y="3"/>
                  <a:pt x="358" y="3"/>
                  <a:pt x="358" y="4"/>
                </a:cubicBezTo>
                <a:cubicBezTo>
                  <a:pt x="358" y="4"/>
                  <a:pt x="358" y="4"/>
                  <a:pt x="358" y="5"/>
                </a:cubicBezTo>
                <a:cubicBezTo>
                  <a:pt x="359" y="5"/>
                  <a:pt x="359" y="5"/>
                  <a:pt x="359" y="5"/>
                </a:cubicBezTo>
                <a:cubicBezTo>
                  <a:pt x="359" y="6"/>
                  <a:pt x="360" y="6"/>
                  <a:pt x="360" y="6"/>
                </a:cubicBezTo>
                <a:cubicBezTo>
                  <a:pt x="360" y="6"/>
                  <a:pt x="361" y="6"/>
                  <a:pt x="361" y="6"/>
                </a:cubicBezTo>
                <a:cubicBezTo>
                  <a:pt x="361" y="6"/>
                  <a:pt x="362" y="6"/>
                  <a:pt x="362" y="6"/>
                </a:cubicBezTo>
                <a:cubicBezTo>
                  <a:pt x="362" y="6"/>
                  <a:pt x="363" y="6"/>
                  <a:pt x="363" y="5"/>
                </a:cubicBezTo>
                <a:cubicBezTo>
                  <a:pt x="363" y="5"/>
                  <a:pt x="363" y="5"/>
                  <a:pt x="363" y="5"/>
                </a:cubicBezTo>
                <a:cubicBezTo>
                  <a:pt x="364" y="4"/>
                  <a:pt x="364" y="4"/>
                  <a:pt x="364" y="4"/>
                </a:cubicBezTo>
                <a:cubicBezTo>
                  <a:pt x="364" y="3"/>
                  <a:pt x="364" y="3"/>
                  <a:pt x="363" y="3"/>
                </a:cubicBezTo>
                <a:moveTo>
                  <a:pt x="360" y="45"/>
                </a:moveTo>
                <a:cubicBezTo>
                  <a:pt x="362" y="45"/>
                  <a:pt x="362" y="45"/>
                  <a:pt x="362" y="45"/>
                </a:cubicBezTo>
                <a:cubicBezTo>
                  <a:pt x="362" y="14"/>
                  <a:pt x="362" y="14"/>
                  <a:pt x="362" y="14"/>
                </a:cubicBezTo>
                <a:cubicBezTo>
                  <a:pt x="360" y="14"/>
                  <a:pt x="360" y="14"/>
                  <a:pt x="360" y="14"/>
                </a:cubicBezTo>
                <a:lnTo>
                  <a:pt x="360" y="45"/>
                </a:lnTo>
                <a:close/>
                <a:moveTo>
                  <a:pt x="345" y="19"/>
                </a:moveTo>
                <a:cubicBezTo>
                  <a:pt x="347" y="21"/>
                  <a:pt x="348" y="25"/>
                  <a:pt x="348" y="29"/>
                </a:cubicBezTo>
                <a:cubicBezTo>
                  <a:pt x="348" y="31"/>
                  <a:pt x="348" y="33"/>
                  <a:pt x="347" y="35"/>
                </a:cubicBezTo>
                <a:cubicBezTo>
                  <a:pt x="347" y="36"/>
                  <a:pt x="346" y="38"/>
                  <a:pt x="345" y="39"/>
                </a:cubicBezTo>
                <a:cubicBezTo>
                  <a:pt x="344" y="40"/>
                  <a:pt x="343" y="41"/>
                  <a:pt x="342" y="42"/>
                </a:cubicBezTo>
                <a:cubicBezTo>
                  <a:pt x="340" y="43"/>
                  <a:pt x="339" y="43"/>
                  <a:pt x="337" y="43"/>
                </a:cubicBezTo>
                <a:cubicBezTo>
                  <a:pt x="335" y="43"/>
                  <a:pt x="334" y="43"/>
                  <a:pt x="332" y="42"/>
                </a:cubicBezTo>
                <a:cubicBezTo>
                  <a:pt x="331" y="41"/>
                  <a:pt x="329" y="40"/>
                  <a:pt x="328" y="38"/>
                </a:cubicBezTo>
                <a:cubicBezTo>
                  <a:pt x="328" y="22"/>
                  <a:pt x="328" y="22"/>
                  <a:pt x="328" y="22"/>
                </a:cubicBezTo>
                <a:cubicBezTo>
                  <a:pt x="329" y="20"/>
                  <a:pt x="331" y="19"/>
                  <a:pt x="333" y="18"/>
                </a:cubicBezTo>
                <a:cubicBezTo>
                  <a:pt x="334" y="17"/>
                  <a:pt x="336" y="16"/>
                  <a:pt x="338" y="16"/>
                </a:cubicBezTo>
                <a:cubicBezTo>
                  <a:pt x="341" y="16"/>
                  <a:pt x="344" y="17"/>
                  <a:pt x="345" y="19"/>
                </a:cubicBezTo>
                <a:moveTo>
                  <a:pt x="327" y="45"/>
                </a:moveTo>
                <a:cubicBezTo>
                  <a:pt x="328" y="45"/>
                  <a:pt x="328" y="45"/>
                  <a:pt x="328" y="44"/>
                </a:cubicBezTo>
                <a:cubicBezTo>
                  <a:pt x="328" y="40"/>
                  <a:pt x="328" y="40"/>
                  <a:pt x="328" y="40"/>
                </a:cubicBezTo>
                <a:cubicBezTo>
                  <a:pt x="329" y="42"/>
                  <a:pt x="330" y="43"/>
                  <a:pt x="332" y="44"/>
                </a:cubicBezTo>
                <a:cubicBezTo>
                  <a:pt x="334" y="45"/>
                  <a:pt x="335" y="45"/>
                  <a:pt x="338" y="45"/>
                </a:cubicBezTo>
                <a:cubicBezTo>
                  <a:pt x="340" y="45"/>
                  <a:pt x="342" y="45"/>
                  <a:pt x="343" y="44"/>
                </a:cubicBezTo>
                <a:cubicBezTo>
                  <a:pt x="345" y="43"/>
                  <a:pt x="346" y="42"/>
                  <a:pt x="347" y="41"/>
                </a:cubicBezTo>
                <a:cubicBezTo>
                  <a:pt x="349" y="39"/>
                  <a:pt x="349" y="37"/>
                  <a:pt x="350" y="35"/>
                </a:cubicBezTo>
                <a:cubicBezTo>
                  <a:pt x="351" y="33"/>
                  <a:pt x="351" y="31"/>
                  <a:pt x="351" y="29"/>
                </a:cubicBezTo>
                <a:cubicBezTo>
                  <a:pt x="351" y="26"/>
                  <a:pt x="351" y="24"/>
                  <a:pt x="350" y="22"/>
                </a:cubicBezTo>
                <a:cubicBezTo>
                  <a:pt x="350" y="20"/>
                  <a:pt x="349" y="19"/>
                  <a:pt x="348" y="18"/>
                </a:cubicBezTo>
                <a:cubicBezTo>
                  <a:pt x="347" y="16"/>
                  <a:pt x="346" y="15"/>
                  <a:pt x="344" y="15"/>
                </a:cubicBezTo>
                <a:cubicBezTo>
                  <a:pt x="343" y="14"/>
                  <a:pt x="341" y="14"/>
                  <a:pt x="339" y="14"/>
                </a:cubicBezTo>
                <a:cubicBezTo>
                  <a:pt x="337" y="14"/>
                  <a:pt x="335" y="14"/>
                  <a:pt x="333" y="15"/>
                </a:cubicBezTo>
                <a:cubicBezTo>
                  <a:pt x="331" y="16"/>
                  <a:pt x="330" y="18"/>
                  <a:pt x="328" y="19"/>
                </a:cubicBezTo>
                <a:cubicBezTo>
                  <a:pt x="328" y="0"/>
                  <a:pt x="328" y="0"/>
                  <a:pt x="328" y="0"/>
                </a:cubicBezTo>
                <a:cubicBezTo>
                  <a:pt x="325" y="0"/>
                  <a:pt x="325" y="0"/>
                  <a:pt x="325" y="0"/>
                </a:cubicBezTo>
                <a:cubicBezTo>
                  <a:pt x="325" y="45"/>
                  <a:pt x="325" y="45"/>
                  <a:pt x="325" y="45"/>
                </a:cubicBezTo>
                <a:lnTo>
                  <a:pt x="327" y="45"/>
                </a:lnTo>
                <a:close/>
                <a:moveTo>
                  <a:pt x="316" y="44"/>
                </a:moveTo>
                <a:cubicBezTo>
                  <a:pt x="317" y="44"/>
                  <a:pt x="318" y="43"/>
                  <a:pt x="319" y="42"/>
                </a:cubicBezTo>
                <a:cubicBezTo>
                  <a:pt x="318" y="41"/>
                  <a:pt x="318" y="41"/>
                  <a:pt x="318" y="41"/>
                </a:cubicBezTo>
                <a:cubicBezTo>
                  <a:pt x="318" y="41"/>
                  <a:pt x="318" y="41"/>
                  <a:pt x="318" y="41"/>
                </a:cubicBezTo>
                <a:cubicBezTo>
                  <a:pt x="318" y="41"/>
                  <a:pt x="318" y="41"/>
                  <a:pt x="317" y="41"/>
                </a:cubicBezTo>
                <a:cubicBezTo>
                  <a:pt x="317" y="41"/>
                  <a:pt x="317" y="42"/>
                  <a:pt x="316" y="42"/>
                </a:cubicBezTo>
                <a:cubicBezTo>
                  <a:pt x="316" y="42"/>
                  <a:pt x="316" y="42"/>
                  <a:pt x="315" y="43"/>
                </a:cubicBezTo>
                <a:cubicBezTo>
                  <a:pt x="314" y="43"/>
                  <a:pt x="314" y="43"/>
                  <a:pt x="313" y="43"/>
                </a:cubicBezTo>
                <a:cubicBezTo>
                  <a:pt x="313" y="43"/>
                  <a:pt x="312" y="43"/>
                  <a:pt x="311" y="43"/>
                </a:cubicBezTo>
                <a:cubicBezTo>
                  <a:pt x="311" y="42"/>
                  <a:pt x="310" y="42"/>
                  <a:pt x="310" y="42"/>
                </a:cubicBezTo>
                <a:cubicBezTo>
                  <a:pt x="310" y="41"/>
                  <a:pt x="309" y="41"/>
                  <a:pt x="309" y="40"/>
                </a:cubicBezTo>
                <a:cubicBezTo>
                  <a:pt x="309" y="40"/>
                  <a:pt x="309" y="39"/>
                  <a:pt x="309" y="38"/>
                </a:cubicBezTo>
                <a:cubicBezTo>
                  <a:pt x="309" y="17"/>
                  <a:pt x="309" y="17"/>
                  <a:pt x="309" y="17"/>
                </a:cubicBezTo>
                <a:cubicBezTo>
                  <a:pt x="319" y="17"/>
                  <a:pt x="319" y="17"/>
                  <a:pt x="319" y="17"/>
                </a:cubicBezTo>
                <a:cubicBezTo>
                  <a:pt x="319" y="15"/>
                  <a:pt x="319" y="15"/>
                  <a:pt x="319" y="15"/>
                </a:cubicBezTo>
                <a:cubicBezTo>
                  <a:pt x="309" y="15"/>
                  <a:pt x="309" y="15"/>
                  <a:pt x="309" y="15"/>
                </a:cubicBezTo>
                <a:cubicBezTo>
                  <a:pt x="309" y="3"/>
                  <a:pt x="309" y="3"/>
                  <a:pt x="309" y="3"/>
                </a:cubicBezTo>
                <a:cubicBezTo>
                  <a:pt x="308" y="3"/>
                  <a:pt x="308" y="3"/>
                  <a:pt x="308" y="3"/>
                </a:cubicBezTo>
                <a:cubicBezTo>
                  <a:pt x="307" y="3"/>
                  <a:pt x="307" y="3"/>
                  <a:pt x="307" y="4"/>
                </a:cubicBezTo>
                <a:cubicBezTo>
                  <a:pt x="307" y="4"/>
                  <a:pt x="307" y="4"/>
                  <a:pt x="307" y="4"/>
                </a:cubicBezTo>
                <a:cubicBezTo>
                  <a:pt x="306" y="15"/>
                  <a:pt x="306" y="15"/>
                  <a:pt x="306" y="15"/>
                </a:cubicBezTo>
                <a:cubicBezTo>
                  <a:pt x="301" y="15"/>
                  <a:pt x="301" y="15"/>
                  <a:pt x="301" y="15"/>
                </a:cubicBezTo>
                <a:cubicBezTo>
                  <a:pt x="301" y="17"/>
                  <a:pt x="301" y="17"/>
                  <a:pt x="301" y="17"/>
                </a:cubicBezTo>
                <a:cubicBezTo>
                  <a:pt x="301" y="17"/>
                  <a:pt x="301" y="17"/>
                  <a:pt x="301" y="17"/>
                </a:cubicBezTo>
                <a:cubicBezTo>
                  <a:pt x="301" y="17"/>
                  <a:pt x="301" y="17"/>
                  <a:pt x="302" y="17"/>
                </a:cubicBezTo>
                <a:cubicBezTo>
                  <a:pt x="306" y="17"/>
                  <a:pt x="306" y="17"/>
                  <a:pt x="306" y="17"/>
                </a:cubicBezTo>
                <a:cubicBezTo>
                  <a:pt x="306" y="38"/>
                  <a:pt x="306" y="38"/>
                  <a:pt x="306" y="38"/>
                </a:cubicBezTo>
                <a:cubicBezTo>
                  <a:pt x="306" y="41"/>
                  <a:pt x="307" y="42"/>
                  <a:pt x="308" y="44"/>
                </a:cubicBezTo>
                <a:cubicBezTo>
                  <a:pt x="309" y="45"/>
                  <a:pt x="310" y="45"/>
                  <a:pt x="313" y="45"/>
                </a:cubicBezTo>
                <a:cubicBezTo>
                  <a:pt x="314" y="45"/>
                  <a:pt x="315" y="45"/>
                  <a:pt x="316" y="44"/>
                </a:cubicBezTo>
                <a:moveTo>
                  <a:pt x="274" y="45"/>
                </a:moveTo>
                <a:cubicBezTo>
                  <a:pt x="274" y="22"/>
                  <a:pt x="274" y="22"/>
                  <a:pt x="274" y="22"/>
                </a:cubicBezTo>
                <a:cubicBezTo>
                  <a:pt x="275" y="20"/>
                  <a:pt x="277" y="19"/>
                  <a:pt x="278" y="18"/>
                </a:cubicBezTo>
                <a:cubicBezTo>
                  <a:pt x="280" y="17"/>
                  <a:pt x="282" y="16"/>
                  <a:pt x="284" y="16"/>
                </a:cubicBezTo>
                <a:cubicBezTo>
                  <a:pt x="287" y="16"/>
                  <a:pt x="289" y="17"/>
                  <a:pt x="290" y="18"/>
                </a:cubicBezTo>
                <a:cubicBezTo>
                  <a:pt x="291" y="20"/>
                  <a:pt x="292" y="22"/>
                  <a:pt x="292" y="25"/>
                </a:cubicBezTo>
                <a:cubicBezTo>
                  <a:pt x="292" y="45"/>
                  <a:pt x="292" y="45"/>
                  <a:pt x="292" y="45"/>
                </a:cubicBezTo>
                <a:cubicBezTo>
                  <a:pt x="295" y="45"/>
                  <a:pt x="295" y="45"/>
                  <a:pt x="295" y="45"/>
                </a:cubicBezTo>
                <a:cubicBezTo>
                  <a:pt x="295" y="25"/>
                  <a:pt x="295" y="25"/>
                  <a:pt x="295" y="25"/>
                </a:cubicBezTo>
                <a:cubicBezTo>
                  <a:pt x="295" y="23"/>
                  <a:pt x="295" y="22"/>
                  <a:pt x="294" y="20"/>
                </a:cubicBezTo>
                <a:cubicBezTo>
                  <a:pt x="294" y="19"/>
                  <a:pt x="293" y="18"/>
                  <a:pt x="292" y="17"/>
                </a:cubicBezTo>
                <a:cubicBezTo>
                  <a:pt x="291" y="16"/>
                  <a:pt x="290" y="15"/>
                  <a:pt x="289" y="14"/>
                </a:cubicBezTo>
                <a:cubicBezTo>
                  <a:pt x="288" y="14"/>
                  <a:pt x="286" y="14"/>
                  <a:pt x="285" y="14"/>
                </a:cubicBezTo>
                <a:cubicBezTo>
                  <a:pt x="282" y="14"/>
                  <a:pt x="280" y="14"/>
                  <a:pt x="278" y="15"/>
                </a:cubicBezTo>
                <a:cubicBezTo>
                  <a:pt x="277" y="16"/>
                  <a:pt x="275" y="18"/>
                  <a:pt x="274" y="19"/>
                </a:cubicBezTo>
                <a:cubicBezTo>
                  <a:pt x="274" y="0"/>
                  <a:pt x="274" y="0"/>
                  <a:pt x="274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1" y="45"/>
                  <a:pt x="271" y="45"/>
                  <a:pt x="271" y="45"/>
                </a:cubicBezTo>
                <a:lnTo>
                  <a:pt x="274" y="45"/>
                </a:lnTo>
                <a:close/>
                <a:moveTo>
                  <a:pt x="263" y="17"/>
                </a:moveTo>
                <a:cubicBezTo>
                  <a:pt x="262" y="16"/>
                  <a:pt x="261" y="15"/>
                  <a:pt x="259" y="15"/>
                </a:cubicBezTo>
                <a:cubicBezTo>
                  <a:pt x="257" y="14"/>
                  <a:pt x="256" y="14"/>
                  <a:pt x="254" y="14"/>
                </a:cubicBezTo>
                <a:cubicBezTo>
                  <a:pt x="251" y="14"/>
                  <a:pt x="249" y="14"/>
                  <a:pt x="248" y="15"/>
                </a:cubicBezTo>
                <a:cubicBezTo>
                  <a:pt x="246" y="16"/>
                  <a:pt x="245" y="17"/>
                  <a:pt x="243" y="18"/>
                </a:cubicBezTo>
                <a:cubicBezTo>
                  <a:pt x="242" y="19"/>
                  <a:pt x="241" y="21"/>
                  <a:pt x="241" y="23"/>
                </a:cubicBezTo>
                <a:cubicBezTo>
                  <a:pt x="240" y="25"/>
                  <a:pt x="240" y="27"/>
                  <a:pt x="240" y="29"/>
                </a:cubicBezTo>
                <a:cubicBezTo>
                  <a:pt x="240" y="32"/>
                  <a:pt x="240" y="34"/>
                  <a:pt x="241" y="36"/>
                </a:cubicBezTo>
                <a:cubicBezTo>
                  <a:pt x="241" y="38"/>
                  <a:pt x="242" y="40"/>
                  <a:pt x="243" y="41"/>
                </a:cubicBezTo>
                <a:cubicBezTo>
                  <a:pt x="245" y="42"/>
                  <a:pt x="246" y="43"/>
                  <a:pt x="248" y="44"/>
                </a:cubicBezTo>
                <a:cubicBezTo>
                  <a:pt x="249" y="45"/>
                  <a:pt x="251" y="45"/>
                  <a:pt x="253" y="45"/>
                </a:cubicBezTo>
                <a:cubicBezTo>
                  <a:pt x="254" y="45"/>
                  <a:pt x="255" y="45"/>
                  <a:pt x="256" y="45"/>
                </a:cubicBezTo>
                <a:cubicBezTo>
                  <a:pt x="257" y="45"/>
                  <a:pt x="258" y="44"/>
                  <a:pt x="259" y="44"/>
                </a:cubicBezTo>
                <a:cubicBezTo>
                  <a:pt x="260" y="44"/>
                  <a:pt x="261" y="43"/>
                  <a:pt x="262" y="43"/>
                </a:cubicBezTo>
                <a:cubicBezTo>
                  <a:pt x="262" y="42"/>
                  <a:pt x="263" y="41"/>
                  <a:pt x="263" y="41"/>
                </a:cubicBezTo>
                <a:cubicBezTo>
                  <a:pt x="263" y="40"/>
                  <a:pt x="263" y="40"/>
                  <a:pt x="263" y="40"/>
                </a:cubicBezTo>
                <a:cubicBezTo>
                  <a:pt x="263" y="40"/>
                  <a:pt x="262" y="40"/>
                  <a:pt x="262" y="40"/>
                </a:cubicBezTo>
                <a:cubicBezTo>
                  <a:pt x="262" y="40"/>
                  <a:pt x="262" y="40"/>
                  <a:pt x="261" y="40"/>
                </a:cubicBezTo>
                <a:cubicBezTo>
                  <a:pt x="261" y="40"/>
                  <a:pt x="260" y="41"/>
                  <a:pt x="260" y="41"/>
                </a:cubicBezTo>
                <a:cubicBezTo>
                  <a:pt x="259" y="42"/>
                  <a:pt x="258" y="42"/>
                  <a:pt x="257" y="42"/>
                </a:cubicBezTo>
                <a:cubicBezTo>
                  <a:pt x="256" y="43"/>
                  <a:pt x="255" y="43"/>
                  <a:pt x="253" y="43"/>
                </a:cubicBezTo>
                <a:cubicBezTo>
                  <a:pt x="252" y="43"/>
                  <a:pt x="250" y="43"/>
                  <a:pt x="249" y="42"/>
                </a:cubicBezTo>
                <a:cubicBezTo>
                  <a:pt x="248" y="41"/>
                  <a:pt x="247" y="41"/>
                  <a:pt x="246" y="39"/>
                </a:cubicBezTo>
                <a:cubicBezTo>
                  <a:pt x="245" y="38"/>
                  <a:pt x="244" y="37"/>
                  <a:pt x="244" y="35"/>
                </a:cubicBezTo>
                <a:cubicBezTo>
                  <a:pt x="243" y="34"/>
                  <a:pt x="243" y="32"/>
                  <a:pt x="243" y="29"/>
                </a:cubicBezTo>
                <a:cubicBezTo>
                  <a:pt x="243" y="27"/>
                  <a:pt x="243" y="26"/>
                  <a:pt x="244" y="24"/>
                </a:cubicBezTo>
                <a:cubicBezTo>
                  <a:pt x="244" y="22"/>
                  <a:pt x="245" y="21"/>
                  <a:pt x="246" y="20"/>
                </a:cubicBezTo>
                <a:cubicBezTo>
                  <a:pt x="247" y="18"/>
                  <a:pt x="248" y="18"/>
                  <a:pt x="249" y="17"/>
                </a:cubicBezTo>
                <a:cubicBezTo>
                  <a:pt x="251" y="16"/>
                  <a:pt x="252" y="16"/>
                  <a:pt x="254" y="16"/>
                </a:cubicBezTo>
                <a:cubicBezTo>
                  <a:pt x="255" y="16"/>
                  <a:pt x="256" y="16"/>
                  <a:pt x="257" y="16"/>
                </a:cubicBezTo>
                <a:cubicBezTo>
                  <a:pt x="258" y="17"/>
                  <a:pt x="259" y="17"/>
                  <a:pt x="259" y="17"/>
                </a:cubicBezTo>
                <a:cubicBezTo>
                  <a:pt x="260" y="18"/>
                  <a:pt x="260" y="18"/>
                  <a:pt x="261" y="18"/>
                </a:cubicBezTo>
                <a:cubicBezTo>
                  <a:pt x="261" y="18"/>
                  <a:pt x="261" y="19"/>
                  <a:pt x="262" y="19"/>
                </a:cubicBezTo>
                <a:cubicBezTo>
                  <a:pt x="262" y="19"/>
                  <a:pt x="262" y="19"/>
                  <a:pt x="262" y="19"/>
                </a:cubicBezTo>
                <a:cubicBezTo>
                  <a:pt x="262" y="18"/>
                  <a:pt x="262" y="18"/>
                  <a:pt x="262" y="18"/>
                </a:cubicBezTo>
                <a:lnTo>
                  <a:pt x="263" y="17"/>
                </a:lnTo>
                <a:close/>
                <a:moveTo>
                  <a:pt x="232" y="3"/>
                </a:moveTo>
                <a:cubicBezTo>
                  <a:pt x="232" y="2"/>
                  <a:pt x="232" y="2"/>
                  <a:pt x="232" y="2"/>
                </a:cubicBezTo>
                <a:cubicBezTo>
                  <a:pt x="231" y="1"/>
                  <a:pt x="231" y="1"/>
                  <a:pt x="231" y="1"/>
                </a:cubicBezTo>
                <a:cubicBezTo>
                  <a:pt x="230" y="1"/>
                  <a:pt x="230" y="1"/>
                  <a:pt x="230" y="1"/>
                </a:cubicBezTo>
                <a:cubicBezTo>
                  <a:pt x="229" y="1"/>
                  <a:pt x="229" y="1"/>
                  <a:pt x="229" y="1"/>
                </a:cubicBezTo>
                <a:cubicBezTo>
                  <a:pt x="228" y="1"/>
                  <a:pt x="228" y="1"/>
                  <a:pt x="228" y="2"/>
                </a:cubicBezTo>
                <a:cubicBezTo>
                  <a:pt x="228" y="2"/>
                  <a:pt x="227" y="2"/>
                  <a:pt x="227" y="3"/>
                </a:cubicBezTo>
                <a:cubicBezTo>
                  <a:pt x="227" y="3"/>
                  <a:pt x="227" y="3"/>
                  <a:pt x="227" y="4"/>
                </a:cubicBezTo>
                <a:cubicBezTo>
                  <a:pt x="227" y="4"/>
                  <a:pt x="227" y="4"/>
                  <a:pt x="227" y="5"/>
                </a:cubicBezTo>
                <a:cubicBezTo>
                  <a:pt x="227" y="5"/>
                  <a:pt x="228" y="5"/>
                  <a:pt x="228" y="5"/>
                </a:cubicBezTo>
                <a:cubicBezTo>
                  <a:pt x="228" y="6"/>
                  <a:pt x="228" y="6"/>
                  <a:pt x="229" y="6"/>
                </a:cubicBezTo>
                <a:cubicBezTo>
                  <a:pt x="229" y="6"/>
                  <a:pt x="229" y="6"/>
                  <a:pt x="230" y="6"/>
                </a:cubicBezTo>
                <a:cubicBezTo>
                  <a:pt x="230" y="6"/>
                  <a:pt x="230" y="6"/>
                  <a:pt x="231" y="6"/>
                </a:cubicBezTo>
                <a:cubicBezTo>
                  <a:pt x="231" y="6"/>
                  <a:pt x="231" y="6"/>
                  <a:pt x="232" y="5"/>
                </a:cubicBezTo>
                <a:cubicBezTo>
                  <a:pt x="232" y="5"/>
                  <a:pt x="232" y="5"/>
                  <a:pt x="232" y="5"/>
                </a:cubicBezTo>
                <a:cubicBezTo>
                  <a:pt x="232" y="4"/>
                  <a:pt x="232" y="4"/>
                  <a:pt x="232" y="4"/>
                </a:cubicBezTo>
                <a:cubicBezTo>
                  <a:pt x="232" y="3"/>
                  <a:pt x="232" y="3"/>
                  <a:pt x="232" y="3"/>
                </a:cubicBezTo>
                <a:moveTo>
                  <a:pt x="228" y="45"/>
                </a:moveTo>
                <a:cubicBezTo>
                  <a:pt x="231" y="45"/>
                  <a:pt x="231" y="45"/>
                  <a:pt x="231" y="45"/>
                </a:cubicBezTo>
                <a:cubicBezTo>
                  <a:pt x="231" y="14"/>
                  <a:pt x="231" y="14"/>
                  <a:pt x="231" y="14"/>
                </a:cubicBezTo>
                <a:cubicBezTo>
                  <a:pt x="228" y="14"/>
                  <a:pt x="228" y="14"/>
                  <a:pt x="228" y="14"/>
                </a:cubicBezTo>
                <a:lnTo>
                  <a:pt x="228" y="45"/>
                </a:lnTo>
                <a:close/>
                <a:moveTo>
                  <a:pt x="198" y="40"/>
                </a:moveTo>
                <a:cubicBezTo>
                  <a:pt x="196" y="37"/>
                  <a:pt x="195" y="34"/>
                  <a:pt x="195" y="30"/>
                </a:cubicBezTo>
                <a:cubicBezTo>
                  <a:pt x="195" y="28"/>
                  <a:pt x="195" y="26"/>
                  <a:pt x="196" y="24"/>
                </a:cubicBezTo>
                <a:cubicBezTo>
                  <a:pt x="196" y="22"/>
                  <a:pt x="197" y="21"/>
                  <a:pt x="198" y="20"/>
                </a:cubicBezTo>
                <a:cubicBezTo>
                  <a:pt x="199" y="19"/>
                  <a:pt x="200" y="18"/>
                  <a:pt x="201" y="17"/>
                </a:cubicBezTo>
                <a:cubicBezTo>
                  <a:pt x="203" y="16"/>
                  <a:pt x="204" y="16"/>
                  <a:pt x="206" y="16"/>
                </a:cubicBezTo>
                <a:cubicBezTo>
                  <a:pt x="208" y="16"/>
                  <a:pt x="210" y="16"/>
                  <a:pt x="211" y="17"/>
                </a:cubicBezTo>
                <a:cubicBezTo>
                  <a:pt x="212" y="18"/>
                  <a:pt x="214" y="19"/>
                  <a:pt x="215" y="21"/>
                </a:cubicBezTo>
                <a:cubicBezTo>
                  <a:pt x="215" y="37"/>
                  <a:pt x="215" y="37"/>
                  <a:pt x="215" y="37"/>
                </a:cubicBezTo>
                <a:cubicBezTo>
                  <a:pt x="214" y="39"/>
                  <a:pt x="212" y="40"/>
                  <a:pt x="210" y="41"/>
                </a:cubicBezTo>
                <a:cubicBezTo>
                  <a:pt x="209" y="42"/>
                  <a:pt x="207" y="43"/>
                  <a:pt x="205" y="43"/>
                </a:cubicBezTo>
                <a:cubicBezTo>
                  <a:pt x="202" y="43"/>
                  <a:pt x="199" y="42"/>
                  <a:pt x="198" y="40"/>
                </a:cubicBezTo>
                <a:moveTo>
                  <a:pt x="218" y="45"/>
                </a:moveTo>
                <a:cubicBezTo>
                  <a:pt x="218" y="0"/>
                  <a:pt x="218" y="0"/>
                  <a:pt x="218" y="0"/>
                </a:cubicBezTo>
                <a:cubicBezTo>
                  <a:pt x="215" y="0"/>
                  <a:pt x="215" y="0"/>
                  <a:pt x="215" y="0"/>
                </a:cubicBezTo>
                <a:cubicBezTo>
                  <a:pt x="215" y="18"/>
                  <a:pt x="215" y="18"/>
                  <a:pt x="215" y="18"/>
                </a:cubicBezTo>
                <a:cubicBezTo>
                  <a:pt x="214" y="17"/>
                  <a:pt x="212" y="16"/>
                  <a:pt x="211" y="15"/>
                </a:cubicBezTo>
                <a:cubicBezTo>
                  <a:pt x="209" y="14"/>
                  <a:pt x="208" y="14"/>
                  <a:pt x="206" y="14"/>
                </a:cubicBezTo>
                <a:cubicBezTo>
                  <a:pt x="203" y="14"/>
                  <a:pt x="201" y="14"/>
                  <a:pt x="200" y="15"/>
                </a:cubicBezTo>
                <a:cubicBezTo>
                  <a:pt x="198" y="16"/>
                  <a:pt x="197" y="17"/>
                  <a:pt x="196" y="18"/>
                </a:cubicBezTo>
                <a:cubicBezTo>
                  <a:pt x="195" y="20"/>
                  <a:pt x="194" y="21"/>
                  <a:pt x="193" y="23"/>
                </a:cubicBezTo>
                <a:cubicBezTo>
                  <a:pt x="192" y="25"/>
                  <a:pt x="192" y="27"/>
                  <a:pt x="192" y="30"/>
                </a:cubicBezTo>
                <a:cubicBezTo>
                  <a:pt x="192" y="35"/>
                  <a:pt x="193" y="39"/>
                  <a:pt x="195" y="41"/>
                </a:cubicBezTo>
                <a:cubicBezTo>
                  <a:pt x="197" y="44"/>
                  <a:pt x="200" y="45"/>
                  <a:pt x="204" y="45"/>
                </a:cubicBezTo>
                <a:cubicBezTo>
                  <a:pt x="206" y="45"/>
                  <a:pt x="208" y="45"/>
                  <a:pt x="210" y="44"/>
                </a:cubicBezTo>
                <a:cubicBezTo>
                  <a:pt x="212" y="42"/>
                  <a:pt x="214" y="41"/>
                  <a:pt x="215" y="39"/>
                </a:cubicBezTo>
                <a:cubicBezTo>
                  <a:pt x="215" y="44"/>
                  <a:pt x="215" y="44"/>
                  <a:pt x="215" y="44"/>
                </a:cubicBezTo>
                <a:cubicBezTo>
                  <a:pt x="215" y="45"/>
                  <a:pt x="216" y="45"/>
                  <a:pt x="216" y="45"/>
                </a:cubicBezTo>
                <a:lnTo>
                  <a:pt x="218" y="45"/>
                </a:lnTo>
                <a:close/>
                <a:moveTo>
                  <a:pt x="164" y="45"/>
                </a:moveTo>
                <a:cubicBezTo>
                  <a:pt x="167" y="45"/>
                  <a:pt x="167" y="45"/>
                  <a:pt x="167" y="45"/>
                </a:cubicBezTo>
                <a:cubicBezTo>
                  <a:pt x="167" y="0"/>
                  <a:pt x="167" y="0"/>
                  <a:pt x="167" y="0"/>
                </a:cubicBezTo>
                <a:cubicBezTo>
                  <a:pt x="164" y="0"/>
                  <a:pt x="164" y="0"/>
                  <a:pt x="164" y="0"/>
                </a:cubicBezTo>
                <a:lnTo>
                  <a:pt x="164" y="45"/>
                </a:lnTo>
                <a:close/>
                <a:moveTo>
                  <a:pt x="138" y="43"/>
                </a:moveTo>
                <a:cubicBezTo>
                  <a:pt x="137" y="43"/>
                  <a:pt x="137" y="42"/>
                  <a:pt x="136" y="42"/>
                </a:cubicBezTo>
                <a:cubicBezTo>
                  <a:pt x="136" y="41"/>
                  <a:pt x="135" y="41"/>
                  <a:pt x="135" y="40"/>
                </a:cubicBezTo>
                <a:cubicBezTo>
                  <a:pt x="134" y="39"/>
                  <a:pt x="134" y="38"/>
                  <a:pt x="134" y="37"/>
                </a:cubicBezTo>
                <a:cubicBezTo>
                  <a:pt x="134" y="36"/>
                  <a:pt x="135" y="35"/>
                  <a:pt x="135" y="34"/>
                </a:cubicBezTo>
                <a:cubicBezTo>
                  <a:pt x="136" y="33"/>
                  <a:pt x="137" y="33"/>
                  <a:pt x="138" y="32"/>
                </a:cubicBezTo>
                <a:cubicBezTo>
                  <a:pt x="140" y="32"/>
                  <a:pt x="141" y="31"/>
                  <a:pt x="143" y="31"/>
                </a:cubicBezTo>
                <a:cubicBezTo>
                  <a:pt x="146" y="30"/>
                  <a:pt x="148" y="30"/>
                  <a:pt x="151" y="30"/>
                </a:cubicBezTo>
                <a:cubicBezTo>
                  <a:pt x="151" y="38"/>
                  <a:pt x="151" y="38"/>
                  <a:pt x="151" y="38"/>
                </a:cubicBezTo>
                <a:cubicBezTo>
                  <a:pt x="150" y="39"/>
                  <a:pt x="150" y="39"/>
                  <a:pt x="149" y="40"/>
                </a:cubicBezTo>
                <a:cubicBezTo>
                  <a:pt x="148" y="41"/>
                  <a:pt x="147" y="41"/>
                  <a:pt x="146" y="42"/>
                </a:cubicBezTo>
                <a:cubicBezTo>
                  <a:pt x="146" y="42"/>
                  <a:pt x="145" y="43"/>
                  <a:pt x="144" y="43"/>
                </a:cubicBezTo>
                <a:cubicBezTo>
                  <a:pt x="143" y="43"/>
                  <a:pt x="142" y="43"/>
                  <a:pt x="140" y="43"/>
                </a:cubicBezTo>
                <a:cubicBezTo>
                  <a:pt x="140" y="43"/>
                  <a:pt x="139" y="43"/>
                  <a:pt x="138" y="43"/>
                </a:cubicBezTo>
                <a:moveTo>
                  <a:pt x="154" y="45"/>
                </a:moveTo>
                <a:cubicBezTo>
                  <a:pt x="154" y="25"/>
                  <a:pt x="154" y="25"/>
                  <a:pt x="154" y="25"/>
                </a:cubicBezTo>
                <a:cubicBezTo>
                  <a:pt x="154" y="23"/>
                  <a:pt x="154" y="22"/>
                  <a:pt x="153" y="20"/>
                </a:cubicBezTo>
                <a:cubicBezTo>
                  <a:pt x="153" y="19"/>
                  <a:pt x="152" y="18"/>
                  <a:pt x="151" y="17"/>
                </a:cubicBezTo>
                <a:cubicBezTo>
                  <a:pt x="151" y="16"/>
                  <a:pt x="150" y="15"/>
                  <a:pt x="148" y="14"/>
                </a:cubicBezTo>
                <a:cubicBezTo>
                  <a:pt x="147" y="14"/>
                  <a:pt x="146" y="14"/>
                  <a:pt x="144" y="14"/>
                </a:cubicBezTo>
                <a:cubicBezTo>
                  <a:pt x="142" y="14"/>
                  <a:pt x="140" y="14"/>
                  <a:pt x="138" y="15"/>
                </a:cubicBezTo>
                <a:cubicBezTo>
                  <a:pt x="136" y="16"/>
                  <a:pt x="135" y="17"/>
                  <a:pt x="133" y="18"/>
                </a:cubicBezTo>
                <a:cubicBezTo>
                  <a:pt x="134" y="19"/>
                  <a:pt x="134" y="19"/>
                  <a:pt x="134" y="19"/>
                </a:cubicBezTo>
                <a:cubicBezTo>
                  <a:pt x="134" y="20"/>
                  <a:pt x="134" y="20"/>
                  <a:pt x="134" y="20"/>
                </a:cubicBezTo>
                <a:cubicBezTo>
                  <a:pt x="134" y="20"/>
                  <a:pt x="134" y="20"/>
                  <a:pt x="134" y="20"/>
                </a:cubicBezTo>
                <a:cubicBezTo>
                  <a:pt x="135" y="20"/>
                  <a:pt x="135" y="20"/>
                  <a:pt x="136" y="19"/>
                </a:cubicBezTo>
                <a:cubicBezTo>
                  <a:pt x="136" y="19"/>
                  <a:pt x="137" y="18"/>
                  <a:pt x="137" y="18"/>
                </a:cubicBezTo>
                <a:cubicBezTo>
                  <a:pt x="138" y="17"/>
                  <a:pt x="139" y="17"/>
                  <a:pt x="140" y="17"/>
                </a:cubicBezTo>
                <a:cubicBezTo>
                  <a:pt x="141" y="16"/>
                  <a:pt x="142" y="16"/>
                  <a:pt x="144" y="16"/>
                </a:cubicBezTo>
                <a:cubicBezTo>
                  <a:pt x="146" y="16"/>
                  <a:pt x="148" y="17"/>
                  <a:pt x="149" y="18"/>
                </a:cubicBezTo>
                <a:cubicBezTo>
                  <a:pt x="150" y="20"/>
                  <a:pt x="151" y="22"/>
                  <a:pt x="151" y="25"/>
                </a:cubicBezTo>
                <a:cubicBezTo>
                  <a:pt x="151" y="28"/>
                  <a:pt x="151" y="28"/>
                  <a:pt x="151" y="28"/>
                </a:cubicBezTo>
                <a:cubicBezTo>
                  <a:pt x="148" y="28"/>
                  <a:pt x="145" y="28"/>
                  <a:pt x="142" y="29"/>
                </a:cubicBezTo>
                <a:cubicBezTo>
                  <a:pt x="140" y="29"/>
                  <a:pt x="138" y="30"/>
                  <a:pt x="136" y="31"/>
                </a:cubicBezTo>
                <a:cubicBezTo>
                  <a:pt x="134" y="32"/>
                  <a:pt x="133" y="33"/>
                  <a:pt x="133" y="34"/>
                </a:cubicBezTo>
                <a:cubicBezTo>
                  <a:pt x="132" y="35"/>
                  <a:pt x="131" y="36"/>
                  <a:pt x="131" y="37"/>
                </a:cubicBezTo>
                <a:cubicBezTo>
                  <a:pt x="131" y="39"/>
                  <a:pt x="132" y="40"/>
                  <a:pt x="132" y="41"/>
                </a:cubicBezTo>
                <a:cubicBezTo>
                  <a:pt x="133" y="42"/>
                  <a:pt x="133" y="43"/>
                  <a:pt x="134" y="43"/>
                </a:cubicBezTo>
                <a:cubicBezTo>
                  <a:pt x="135" y="44"/>
                  <a:pt x="136" y="45"/>
                  <a:pt x="137" y="45"/>
                </a:cubicBezTo>
                <a:cubicBezTo>
                  <a:pt x="138" y="45"/>
                  <a:pt x="139" y="45"/>
                  <a:pt x="140" y="45"/>
                </a:cubicBezTo>
                <a:cubicBezTo>
                  <a:pt x="141" y="45"/>
                  <a:pt x="142" y="45"/>
                  <a:pt x="143" y="45"/>
                </a:cubicBezTo>
                <a:cubicBezTo>
                  <a:pt x="144" y="45"/>
                  <a:pt x="145" y="44"/>
                  <a:pt x="146" y="44"/>
                </a:cubicBezTo>
                <a:cubicBezTo>
                  <a:pt x="147" y="43"/>
                  <a:pt x="148" y="43"/>
                  <a:pt x="149" y="42"/>
                </a:cubicBezTo>
                <a:cubicBezTo>
                  <a:pt x="149" y="42"/>
                  <a:pt x="150" y="41"/>
                  <a:pt x="151" y="40"/>
                </a:cubicBezTo>
                <a:cubicBezTo>
                  <a:pt x="152" y="44"/>
                  <a:pt x="152" y="44"/>
                  <a:pt x="152" y="44"/>
                </a:cubicBezTo>
                <a:cubicBezTo>
                  <a:pt x="152" y="45"/>
                  <a:pt x="152" y="45"/>
                  <a:pt x="153" y="45"/>
                </a:cubicBezTo>
                <a:lnTo>
                  <a:pt x="154" y="45"/>
                </a:lnTo>
                <a:close/>
                <a:moveTo>
                  <a:pt x="116" y="45"/>
                </a:moveTo>
                <a:cubicBezTo>
                  <a:pt x="116" y="25"/>
                  <a:pt x="116" y="25"/>
                  <a:pt x="116" y="25"/>
                </a:cubicBezTo>
                <a:cubicBezTo>
                  <a:pt x="116" y="24"/>
                  <a:pt x="117" y="22"/>
                  <a:pt x="117" y="21"/>
                </a:cubicBezTo>
                <a:cubicBezTo>
                  <a:pt x="118" y="20"/>
                  <a:pt x="118" y="19"/>
                  <a:pt x="119" y="19"/>
                </a:cubicBezTo>
                <a:cubicBezTo>
                  <a:pt x="120" y="18"/>
                  <a:pt x="121" y="17"/>
                  <a:pt x="121" y="17"/>
                </a:cubicBezTo>
                <a:cubicBezTo>
                  <a:pt x="122" y="17"/>
                  <a:pt x="123" y="16"/>
                  <a:pt x="125" y="16"/>
                </a:cubicBezTo>
                <a:cubicBezTo>
                  <a:pt x="125" y="16"/>
                  <a:pt x="126" y="17"/>
                  <a:pt x="127" y="17"/>
                </a:cubicBezTo>
                <a:cubicBezTo>
                  <a:pt x="127" y="17"/>
                  <a:pt x="128" y="17"/>
                  <a:pt x="128" y="17"/>
                </a:cubicBezTo>
                <a:cubicBezTo>
                  <a:pt x="128" y="17"/>
                  <a:pt x="128" y="17"/>
                  <a:pt x="128" y="16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8" y="14"/>
                  <a:pt x="128" y="14"/>
                  <a:pt x="127" y="14"/>
                </a:cubicBezTo>
                <a:cubicBezTo>
                  <a:pt x="126" y="14"/>
                  <a:pt x="126" y="14"/>
                  <a:pt x="125" y="14"/>
                </a:cubicBezTo>
                <a:cubicBezTo>
                  <a:pt x="124" y="14"/>
                  <a:pt x="123" y="14"/>
                  <a:pt x="122" y="14"/>
                </a:cubicBezTo>
                <a:cubicBezTo>
                  <a:pt x="121" y="15"/>
                  <a:pt x="120" y="15"/>
                  <a:pt x="119" y="16"/>
                </a:cubicBezTo>
                <a:cubicBezTo>
                  <a:pt x="118" y="16"/>
                  <a:pt x="118" y="17"/>
                  <a:pt x="117" y="18"/>
                </a:cubicBezTo>
                <a:cubicBezTo>
                  <a:pt x="116" y="19"/>
                  <a:pt x="116" y="20"/>
                  <a:pt x="115" y="22"/>
                </a:cubicBezTo>
                <a:cubicBezTo>
                  <a:pt x="115" y="15"/>
                  <a:pt x="115" y="15"/>
                  <a:pt x="115" y="15"/>
                </a:cubicBezTo>
                <a:cubicBezTo>
                  <a:pt x="115" y="15"/>
                  <a:pt x="115" y="15"/>
                  <a:pt x="115" y="14"/>
                </a:cubicBezTo>
                <a:cubicBezTo>
                  <a:pt x="115" y="14"/>
                  <a:pt x="115" y="14"/>
                  <a:pt x="114" y="14"/>
                </a:cubicBezTo>
                <a:cubicBezTo>
                  <a:pt x="113" y="14"/>
                  <a:pt x="113" y="14"/>
                  <a:pt x="113" y="14"/>
                </a:cubicBezTo>
                <a:cubicBezTo>
                  <a:pt x="113" y="45"/>
                  <a:pt x="113" y="45"/>
                  <a:pt x="113" y="45"/>
                </a:cubicBezTo>
                <a:lnTo>
                  <a:pt x="116" y="45"/>
                </a:lnTo>
                <a:close/>
                <a:moveTo>
                  <a:pt x="96" y="17"/>
                </a:moveTo>
                <a:cubicBezTo>
                  <a:pt x="98" y="17"/>
                  <a:pt x="99" y="18"/>
                  <a:pt x="99" y="19"/>
                </a:cubicBezTo>
                <a:cubicBezTo>
                  <a:pt x="100" y="20"/>
                  <a:pt x="101" y="21"/>
                  <a:pt x="101" y="22"/>
                </a:cubicBezTo>
                <a:cubicBezTo>
                  <a:pt x="102" y="23"/>
                  <a:pt x="102" y="25"/>
                  <a:pt x="102" y="26"/>
                </a:cubicBezTo>
                <a:cubicBezTo>
                  <a:pt x="82" y="26"/>
                  <a:pt x="82" y="26"/>
                  <a:pt x="82" y="26"/>
                </a:cubicBezTo>
                <a:cubicBezTo>
                  <a:pt x="82" y="25"/>
                  <a:pt x="82" y="23"/>
                  <a:pt x="83" y="22"/>
                </a:cubicBezTo>
                <a:cubicBezTo>
                  <a:pt x="83" y="21"/>
                  <a:pt x="84" y="20"/>
                  <a:pt x="85" y="19"/>
                </a:cubicBezTo>
                <a:cubicBezTo>
                  <a:pt x="86" y="18"/>
                  <a:pt x="87" y="17"/>
                  <a:pt x="88" y="17"/>
                </a:cubicBezTo>
                <a:cubicBezTo>
                  <a:pt x="90" y="16"/>
                  <a:pt x="91" y="16"/>
                  <a:pt x="93" y="16"/>
                </a:cubicBezTo>
                <a:cubicBezTo>
                  <a:pt x="94" y="16"/>
                  <a:pt x="95" y="16"/>
                  <a:pt x="96" y="17"/>
                </a:cubicBezTo>
                <a:moveTo>
                  <a:pt x="87" y="15"/>
                </a:moveTo>
                <a:cubicBezTo>
                  <a:pt x="85" y="16"/>
                  <a:pt x="84" y="17"/>
                  <a:pt x="82" y="18"/>
                </a:cubicBezTo>
                <a:cubicBezTo>
                  <a:pt x="81" y="19"/>
                  <a:pt x="80" y="21"/>
                  <a:pt x="80" y="23"/>
                </a:cubicBezTo>
                <a:cubicBezTo>
                  <a:pt x="79" y="25"/>
                  <a:pt x="79" y="27"/>
                  <a:pt x="79" y="29"/>
                </a:cubicBezTo>
                <a:cubicBezTo>
                  <a:pt x="79" y="31"/>
                  <a:pt x="79" y="34"/>
                  <a:pt x="80" y="36"/>
                </a:cubicBezTo>
                <a:cubicBezTo>
                  <a:pt x="80" y="38"/>
                  <a:pt x="81" y="40"/>
                  <a:pt x="83" y="41"/>
                </a:cubicBezTo>
                <a:cubicBezTo>
                  <a:pt x="84" y="42"/>
                  <a:pt x="85" y="43"/>
                  <a:pt x="87" y="44"/>
                </a:cubicBezTo>
                <a:cubicBezTo>
                  <a:pt x="89" y="45"/>
                  <a:pt x="91" y="45"/>
                  <a:pt x="93" y="45"/>
                </a:cubicBezTo>
                <a:cubicBezTo>
                  <a:pt x="94" y="45"/>
                  <a:pt x="95" y="45"/>
                  <a:pt x="96" y="45"/>
                </a:cubicBezTo>
                <a:cubicBezTo>
                  <a:pt x="97" y="45"/>
                  <a:pt x="98" y="44"/>
                  <a:pt x="99" y="44"/>
                </a:cubicBezTo>
                <a:cubicBezTo>
                  <a:pt x="100" y="44"/>
                  <a:pt x="101" y="43"/>
                  <a:pt x="102" y="43"/>
                </a:cubicBezTo>
                <a:cubicBezTo>
                  <a:pt x="103" y="42"/>
                  <a:pt x="104" y="41"/>
                  <a:pt x="104" y="41"/>
                </a:cubicBezTo>
                <a:cubicBezTo>
                  <a:pt x="103" y="40"/>
                  <a:pt x="103" y="40"/>
                  <a:pt x="103" y="40"/>
                </a:cubicBezTo>
                <a:cubicBezTo>
                  <a:pt x="103" y="40"/>
                  <a:pt x="103" y="40"/>
                  <a:pt x="103" y="40"/>
                </a:cubicBezTo>
                <a:cubicBezTo>
                  <a:pt x="102" y="40"/>
                  <a:pt x="102" y="40"/>
                  <a:pt x="102" y="40"/>
                </a:cubicBezTo>
                <a:cubicBezTo>
                  <a:pt x="101" y="40"/>
                  <a:pt x="101" y="41"/>
                  <a:pt x="100" y="41"/>
                </a:cubicBezTo>
                <a:cubicBezTo>
                  <a:pt x="99" y="42"/>
                  <a:pt x="98" y="42"/>
                  <a:pt x="97" y="42"/>
                </a:cubicBezTo>
                <a:cubicBezTo>
                  <a:pt x="96" y="43"/>
                  <a:pt x="94" y="43"/>
                  <a:pt x="93" y="43"/>
                </a:cubicBezTo>
                <a:cubicBezTo>
                  <a:pt x="91" y="43"/>
                  <a:pt x="90" y="43"/>
                  <a:pt x="88" y="42"/>
                </a:cubicBezTo>
                <a:cubicBezTo>
                  <a:pt x="87" y="41"/>
                  <a:pt x="86" y="40"/>
                  <a:pt x="85" y="39"/>
                </a:cubicBezTo>
                <a:cubicBezTo>
                  <a:pt x="84" y="38"/>
                  <a:pt x="83" y="37"/>
                  <a:pt x="82" y="35"/>
                </a:cubicBezTo>
                <a:cubicBezTo>
                  <a:pt x="82" y="33"/>
                  <a:pt x="82" y="31"/>
                  <a:pt x="82" y="29"/>
                </a:cubicBezTo>
                <a:cubicBezTo>
                  <a:pt x="82" y="28"/>
                  <a:pt x="82" y="28"/>
                  <a:pt x="82" y="28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104" y="28"/>
                  <a:pt x="104" y="28"/>
                  <a:pt x="105" y="28"/>
                </a:cubicBezTo>
                <a:cubicBezTo>
                  <a:pt x="105" y="28"/>
                  <a:pt x="105" y="28"/>
                  <a:pt x="105" y="27"/>
                </a:cubicBezTo>
                <a:cubicBezTo>
                  <a:pt x="105" y="25"/>
                  <a:pt x="104" y="23"/>
                  <a:pt x="104" y="21"/>
                </a:cubicBezTo>
                <a:cubicBezTo>
                  <a:pt x="103" y="20"/>
                  <a:pt x="102" y="18"/>
                  <a:pt x="101" y="17"/>
                </a:cubicBezTo>
                <a:cubicBezTo>
                  <a:pt x="100" y="16"/>
                  <a:pt x="99" y="15"/>
                  <a:pt x="97" y="15"/>
                </a:cubicBezTo>
                <a:cubicBezTo>
                  <a:pt x="96" y="14"/>
                  <a:pt x="94" y="14"/>
                  <a:pt x="93" y="14"/>
                </a:cubicBezTo>
                <a:cubicBezTo>
                  <a:pt x="90" y="14"/>
                  <a:pt x="88" y="14"/>
                  <a:pt x="87" y="15"/>
                </a:cubicBezTo>
                <a:moveTo>
                  <a:pt x="75" y="14"/>
                </a:moveTo>
                <a:cubicBezTo>
                  <a:pt x="73" y="14"/>
                  <a:pt x="73" y="14"/>
                  <a:pt x="73" y="14"/>
                </a:cubicBezTo>
                <a:cubicBezTo>
                  <a:pt x="73" y="14"/>
                  <a:pt x="72" y="14"/>
                  <a:pt x="72" y="14"/>
                </a:cubicBezTo>
                <a:cubicBezTo>
                  <a:pt x="72" y="14"/>
                  <a:pt x="72" y="15"/>
                  <a:pt x="72" y="15"/>
                </a:cubicBezTo>
                <a:cubicBezTo>
                  <a:pt x="62" y="39"/>
                  <a:pt x="62" y="39"/>
                  <a:pt x="62" y="39"/>
                </a:cubicBezTo>
                <a:cubicBezTo>
                  <a:pt x="61" y="40"/>
                  <a:pt x="61" y="41"/>
                  <a:pt x="61" y="42"/>
                </a:cubicBezTo>
                <a:cubicBezTo>
                  <a:pt x="61" y="41"/>
                  <a:pt x="60" y="40"/>
                  <a:pt x="60" y="39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59" y="45"/>
                  <a:pt x="59" y="45"/>
                  <a:pt x="59" y="45"/>
                </a:cubicBezTo>
                <a:cubicBezTo>
                  <a:pt x="62" y="45"/>
                  <a:pt x="62" y="45"/>
                  <a:pt x="62" y="45"/>
                </a:cubicBezTo>
                <a:lnTo>
                  <a:pt x="75" y="14"/>
                </a:lnTo>
                <a:close/>
                <a:moveTo>
                  <a:pt x="38" y="31"/>
                </a:moveTo>
                <a:cubicBezTo>
                  <a:pt x="37" y="34"/>
                  <a:pt x="35" y="36"/>
                  <a:pt x="34" y="37"/>
                </a:cubicBezTo>
                <a:cubicBezTo>
                  <a:pt x="32" y="39"/>
                  <a:pt x="31" y="40"/>
                  <a:pt x="28" y="41"/>
                </a:cubicBezTo>
                <a:cubicBezTo>
                  <a:pt x="26" y="42"/>
                  <a:pt x="24" y="43"/>
                  <a:pt x="21" y="43"/>
                </a:cubicBezTo>
                <a:cubicBezTo>
                  <a:pt x="19" y="43"/>
                  <a:pt x="16" y="42"/>
                  <a:pt x="14" y="41"/>
                </a:cubicBezTo>
                <a:cubicBezTo>
                  <a:pt x="12" y="40"/>
                  <a:pt x="10" y="39"/>
                  <a:pt x="9" y="37"/>
                </a:cubicBezTo>
                <a:cubicBezTo>
                  <a:pt x="7" y="36"/>
                  <a:pt x="6" y="34"/>
                  <a:pt x="5" y="31"/>
                </a:cubicBezTo>
                <a:cubicBezTo>
                  <a:pt x="4" y="29"/>
                  <a:pt x="4" y="26"/>
                  <a:pt x="4" y="23"/>
                </a:cubicBezTo>
                <a:cubicBezTo>
                  <a:pt x="4" y="20"/>
                  <a:pt x="4" y="17"/>
                  <a:pt x="5" y="15"/>
                </a:cubicBezTo>
                <a:cubicBezTo>
                  <a:pt x="6" y="12"/>
                  <a:pt x="7" y="10"/>
                  <a:pt x="9" y="9"/>
                </a:cubicBezTo>
                <a:cubicBezTo>
                  <a:pt x="10" y="7"/>
                  <a:pt x="12" y="6"/>
                  <a:pt x="14" y="5"/>
                </a:cubicBezTo>
                <a:cubicBezTo>
                  <a:pt x="16" y="4"/>
                  <a:pt x="19" y="3"/>
                  <a:pt x="21" y="3"/>
                </a:cubicBezTo>
                <a:cubicBezTo>
                  <a:pt x="24" y="3"/>
                  <a:pt x="26" y="4"/>
                  <a:pt x="28" y="5"/>
                </a:cubicBezTo>
                <a:cubicBezTo>
                  <a:pt x="31" y="6"/>
                  <a:pt x="32" y="7"/>
                  <a:pt x="34" y="9"/>
                </a:cubicBezTo>
                <a:cubicBezTo>
                  <a:pt x="35" y="10"/>
                  <a:pt x="37" y="12"/>
                  <a:pt x="38" y="15"/>
                </a:cubicBezTo>
                <a:cubicBezTo>
                  <a:pt x="38" y="17"/>
                  <a:pt x="39" y="20"/>
                  <a:pt x="39" y="23"/>
                </a:cubicBezTo>
                <a:cubicBezTo>
                  <a:pt x="39" y="26"/>
                  <a:pt x="38" y="29"/>
                  <a:pt x="38" y="31"/>
                </a:cubicBezTo>
                <a:moveTo>
                  <a:pt x="41" y="14"/>
                </a:moveTo>
                <a:cubicBezTo>
                  <a:pt x="40" y="11"/>
                  <a:pt x="38" y="9"/>
                  <a:pt x="36" y="7"/>
                </a:cubicBezTo>
                <a:cubicBezTo>
                  <a:pt x="34" y="5"/>
                  <a:pt x="32" y="3"/>
                  <a:pt x="30" y="2"/>
                </a:cubicBezTo>
                <a:cubicBezTo>
                  <a:pt x="27" y="1"/>
                  <a:pt x="24" y="1"/>
                  <a:pt x="21" y="1"/>
                </a:cubicBezTo>
                <a:cubicBezTo>
                  <a:pt x="18" y="1"/>
                  <a:pt x="15" y="1"/>
                  <a:pt x="13" y="2"/>
                </a:cubicBezTo>
                <a:cubicBezTo>
                  <a:pt x="10" y="3"/>
                  <a:pt x="8" y="5"/>
                  <a:pt x="6" y="7"/>
                </a:cubicBezTo>
                <a:cubicBezTo>
                  <a:pt x="4" y="9"/>
                  <a:pt x="3" y="11"/>
                  <a:pt x="2" y="14"/>
                </a:cubicBezTo>
                <a:cubicBezTo>
                  <a:pt x="1" y="17"/>
                  <a:pt x="0" y="20"/>
                  <a:pt x="0" y="23"/>
                </a:cubicBezTo>
                <a:cubicBezTo>
                  <a:pt x="0" y="26"/>
                  <a:pt x="1" y="29"/>
                  <a:pt x="2" y="32"/>
                </a:cubicBezTo>
                <a:cubicBezTo>
                  <a:pt x="3" y="35"/>
                  <a:pt x="4" y="37"/>
                  <a:pt x="6" y="39"/>
                </a:cubicBezTo>
                <a:cubicBezTo>
                  <a:pt x="8" y="41"/>
                  <a:pt x="10" y="43"/>
                  <a:pt x="13" y="44"/>
                </a:cubicBezTo>
                <a:cubicBezTo>
                  <a:pt x="15" y="45"/>
                  <a:pt x="18" y="45"/>
                  <a:pt x="21" y="45"/>
                </a:cubicBezTo>
                <a:cubicBezTo>
                  <a:pt x="24" y="45"/>
                  <a:pt x="27" y="45"/>
                  <a:pt x="30" y="44"/>
                </a:cubicBezTo>
                <a:cubicBezTo>
                  <a:pt x="32" y="43"/>
                  <a:pt x="34" y="41"/>
                  <a:pt x="36" y="39"/>
                </a:cubicBezTo>
                <a:cubicBezTo>
                  <a:pt x="38" y="37"/>
                  <a:pt x="40" y="35"/>
                  <a:pt x="41" y="32"/>
                </a:cubicBezTo>
                <a:cubicBezTo>
                  <a:pt x="42" y="29"/>
                  <a:pt x="42" y="26"/>
                  <a:pt x="42" y="23"/>
                </a:cubicBezTo>
                <a:cubicBezTo>
                  <a:pt x="42" y="20"/>
                  <a:pt x="42" y="17"/>
                  <a:pt x="41" y="1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589504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2"/>
                                        </p:tgtEl>
                                      </p:cBhvr>
                                      <p:by x="100000" y="102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7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C 0.01407 -0.1713 0.00287 -0.28172 -0.01393 -0.42292 " pathEditMode="relative" rAng="0" ptsTypes="AA">
                                      <p:cBhvr>
                                        <p:cTn id="8" dur="3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-2115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repeatCount="indefinite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2.08333E-7 -1.85185E-6 C 0.01328 -0.16643 0.01224 -0.27847 -0.00013 -0.42106 " pathEditMode="relative" rAng="0" ptsTypes="AA">
                                      <p:cBhvr>
                                        <p:cTn id="10" dur="3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2106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repeatCount="indefinite" accel="50000" de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0065 3.33333E-6 C 0.01042 -0.16227 0.00846 -0.28264 -0.00456 -0.42292 " pathEditMode="relative" rAng="0" ptsTypes="AA">
                                      <p:cBhvr>
                                        <p:cTn id="12" dur="3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115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3.33333E-6 C 0.00924 -0.1713 0.00612 -0.2801 -0.00143 -0.42176 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108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repeatCount="indefinite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0091 -0.00023 C -0.0026 -0.17061 -0.00338 -0.27709 0.00378 -0.42199 " pathEditMode="relative" rAng="0" ptsTypes="AA">
                                      <p:cBhvr>
                                        <p:cTn id="16" dur="3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108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repeatCount="indefinite" accel="50000" de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1.25E-6 2.59259E-6 C -0.00299 -0.16366 -0.00729 -0.27477 0.01185 -0.41806 " pathEditMode="relative" rAng="0" ptsTypes="AA">
                                      <p:cBhvr>
                                        <p:cTn id="18" dur="3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-2090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7" presetClass="path" presetSubtype="0" repeatCount="indefinite" accel="50000" decel="5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875E-6 -1.11111E-6 C -0.00729 -0.15856 -0.00768 -0.27199 0.02109 -0.42106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2106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500" fill="hold"/>
                                        <p:tgtEl>
                                          <p:spTgt spid="97"/>
                                        </p:tgtEl>
                                      </p:cBhvr>
                                      <p:by x="100000" y="102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-0.00495 -0.03541 " pathEditMode="relative" rAng="0" ptsTypes="AA">
                                      <p:cBhvr>
                                        <p:cTn id="28" dur="2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78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accel="47000" decel="53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720000">
                                      <p:cBhvr>
                                        <p:cTn id="3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1.85185E-6 L 0.00313 -0.03843 " pathEditMode="relative" rAng="0" ptsTypes="AA">
                                      <p:cBhvr>
                                        <p:cTn id="32" dur="2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92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accel="47000" decel="53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1080000">
                                      <p:cBhvr>
                                        <p:cTn id="3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00547 -0.02917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-145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accel="47000" decel="53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320000">
                                      <p:cBhvr>
                                        <p:cTn id="40" dur="2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3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3300" y="806450"/>
            <a:ext cx="7137400" cy="97155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800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nl-NL"/>
              <a:t>Paginatitel</a:t>
            </a:r>
          </a:p>
        </p:txBody>
      </p:sp>
      <p:pic>
        <p:nvPicPr>
          <p:cNvPr id="10" name="Afbeelding 9" descr="ALF217-Powerpoint-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7950" y="0"/>
            <a:ext cx="1295400" cy="595849"/>
          </a:xfrm>
          <a:prstGeom prst="rect">
            <a:avLst/>
          </a:prstGeom>
        </p:spPr>
      </p:pic>
      <p:pic>
        <p:nvPicPr>
          <p:cNvPr id="12" name="Afbeelding 11" descr="ALF217-Powerpoint-hoekje-E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0930" y="4902200"/>
            <a:ext cx="973070" cy="812800"/>
          </a:xfrm>
          <a:prstGeom prst="rect">
            <a:avLst/>
          </a:prstGeom>
        </p:spPr>
      </p:pic>
      <p:sp>
        <p:nvSpPr>
          <p:cNvPr id="11" name="Tijdelijke aanduiding voor inhoud 21"/>
          <p:cNvSpPr>
            <a:spLocks noGrp="1"/>
          </p:cNvSpPr>
          <p:nvPr>
            <p:ph sz="quarter" idx="12"/>
          </p:nvPr>
        </p:nvSpPr>
        <p:spPr>
          <a:xfrm>
            <a:off x="1003300" y="1778000"/>
            <a:ext cx="7137400" cy="31242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2"/>
              </a:buClr>
              <a:buFont typeface="Arial"/>
              <a:buNone/>
              <a:defRPr sz="1800" b="0" i="0">
                <a:solidFill>
                  <a:schemeClr val="tx2"/>
                </a:solidFill>
                <a:latin typeface="Lato Regular"/>
                <a:cs typeface="Lato Regular"/>
              </a:defRPr>
            </a:lvl1pPr>
            <a:lvl2pPr>
              <a:buClr>
                <a:srgbClr val="660066"/>
              </a:buClr>
              <a:buFont typeface="Arial"/>
              <a:buChar char="•"/>
              <a:defRPr sz="1600" b="0" i="0">
                <a:latin typeface="Lato Regular"/>
                <a:cs typeface="Lato Regular"/>
              </a:defRPr>
            </a:lvl2pPr>
            <a:lvl3pPr>
              <a:buClr>
                <a:schemeClr val="accent2"/>
              </a:buClr>
              <a:defRPr sz="1600" b="0" i="0">
                <a:latin typeface="Lato Regular"/>
                <a:cs typeface="Lato Regular"/>
              </a:defRPr>
            </a:lvl3pPr>
            <a:lvl4pPr>
              <a:buClr>
                <a:schemeClr val="accent2"/>
              </a:buClr>
              <a:buFont typeface="Arial"/>
              <a:buChar char="•"/>
              <a:defRPr sz="1200" b="0" i="0">
                <a:latin typeface="Lato Regular"/>
                <a:cs typeface="Lato Regular"/>
              </a:defRPr>
            </a:lvl4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8" name="Afbeelding 7" descr="ALF217-Powerpoint-ftr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5700" y="0"/>
            <a:ext cx="1638300" cy="571500"/>
          </a:xfrm>
          <a:prstGeom prst="rect">
            <a:avLst/>
          </a:prstGeom>
        </p:spPr>
      </p:pic>
      <p:cxnSp>
        <p:nvCxnSpPr>
          <p:cNvPr id="9" name="Rechte verbindingslijn 8"/>
          <p:cNvCxnSpPr/>
          <p:nvPr userDrawn="1"/>
        </p:nvCxnSpPr>
        <p:spPr>
          <a:xfrm>
            <a:off x="311149" y="400050"/>
            <a:ext cx="3292475" cy="1588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 userDrawn="1"/>
        </p:nvCxnSpPr>
        <p:spPr>
          <a:xfrm>
            <a:off x="5486400" y="400050"/>
            <a:ext cx="1758950" cy="1588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21"/>
          <p:cNvSpPr>
            <a:spLocks noGrp="1"/>
          </p:cNvSpPr>
          <p:nvPr>
            <p:ph sz="quarter" idx="12"/>
          </p:nvPr>
        </p:nvSpPr>
        <p:spPr>
          <a:xfrm>
            <a:off x="1003300" y="1778000"/>
            <a:ext cx="3371850" cy="31242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2"/>
              </a:buClr>
              <a:buFont typeface="Arial"/>
              <a:buNone/>
              <a:defRPr sz="1800" b="0" i="0">
                <a:solidFill>
                  <a:schemeClr val="tx2"/>
                </a:solidFill>
                <a:latin typeface="Lato Regular"/>
                <a:cs typeface="Lato Regular"/>
              </a:defRPr>
            </a:lvl1pPr>
            <a:lvl2pPr>
              <a:buClr>
                <a:srgbClr val="660066"/>
              </a:buClr>
              <a:buFont typeface="Arial"/>
              <a:buChar char="•"/>
              <a:defRPr sz="1600" b="0" i="0">
                <a:latin typeface="Lato Regular"/>
                <a:cs typeface="Lato Regular"/>
              </a:defRPr>
            </a:lvl2pPr>
            <a:lvl3pPr>
              <a:buClr>
                <a:schemeClr val="accent2"/>
              </a:buClr>
              <a:defRPr sz="1600" b="0" i="0">
                <a:latin typeface="Lato Regular"/>
                <a:cs typeface="Lato Regular"/>
              </a:defRPr>
            </a:lvl3pPr>
            <a:lvl4pPr>
              <a:buClr>
                <a:schemeClr val="accent2"/>
              </a:buClr>
              <a:buFont typeface="Arial"/>
              <a:buChar char="•"/>
              <a:defRPr sz="1200" b="0" i="0">
                <a:latin typeface="Lato Regular"/>
                <a:cs typeface="Lato Regular"/>
              </a:defRPr>
            </a:lvl4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3300" y="806450"/>
            <a:ext cx="7137400" cy="97155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800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nl-NL"/>
              <a:t>Paginatitel</a:t>
            </a:r>
          </a:p>
        </p:txBody>
      </p:sp>
      <p:pic>
        <p:nvPicPr>
          <p:cNvPr id="10" name="Afbeelding 9" descr="ALF217-Powerpoint-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7950" y="0"/>
            <a:ext cx="1295400" cy="595849"/>
          </a:xfrm>
          <a:prstGeom prst="rect">
            <a:avLst/>
          </a:prstGeom>
        </p:spPr>
      </p:pic>
      <p:pic>
        <p:nvPicPr>
          <p:cNvPr id="12" name="Afbeelding 11" descr="ALF217-Powerpoint-hoekje-E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0930" y="4902200"/>
            <a:ext cx="973070" cy="812800"/>
          </a:xfrm>
          <a:prstGeom prst="rect">
            <a:avLst/>
          </a:prstGeom>
        </p:spPr>
      </p:pic>
      <p:pic>
        <p:nvPicPr>
          <p:cNvPr id="11" name="Afbeelding 10" descr="ALF217-Powerpoint-ftr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5700" y="0"/>
            <a:ext cx="1638300" cy="571500"/>
          </a:xfrm>
          <a:prstGeom prst="rect">
            <a:avLst/>
          </a:prstGeom>
        </p:spPr>
      </p:pic>
      <p:cxnSp>
        <p:nvCxnSpPr>
          <p:cNvPr id="14" name="Rechte verbindingslijn 13"/>
          <p:cNvCxnSpPr/>
          <p:nvPr userDrawn="1"/>
        </p:nvCxnSpPr>
        <p:spPr>
          <a:xfrm>
            <a:off x="311149" y="400050"/>
            <a:ext cx="3292475" cy="1588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 userDrawn="1"/>
        </p:nvCxnSpPr>
        <p:spPr>
          <a:xfrm>
            <a:off x="5486400" y="400050"/>
            <a:ext cx="1758950" cy="1588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jdelijke aanduiding voor inhoud 21"/>
          <p:cNvSpPr>
            <a:spLocks noGrp="1"/>
          </p:cNvSpPr>
          <p:nvPr>
            <p:ph sz="quarter" idx="13"/>
          </p:nvPr>
        </p:nvSpPr>
        <p:spPr>
          <a:xfrm>
            <a:off x="4768850" y="1778000"/>
            <a:ext cx="3371850" cy="31242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2"/>
              </a:buClr>
              <a:buFont typeface="Arial"/>
              <a:buNone/>
              <a:defRPr sz="1800" b="0" i="0">
                <a:solidFill>
                  <a:schemeClr val="tx2"/>
                </a:solidFill>
                <a:latin typeface="Lato Regular"/>
                <a:cs typeface="Lato Regular"/>
              </a:defRPr>
            </a:lvl1pPr>
            <a:lvl2pPr>
              <a:buClr>
                <a:srgbClr val="660066"/>
              </a:buClr>
              <a:buFont typeface="Arial"/>
              <a:buChar char="•"/>
              <a:defRPr sz="1600" b="0" i="0">
                <a:latin typeface="Lato Regular"/>
                <a:cs typeface="Lato Regular"/>
              </a:defRPr>
            </a:lvl2pPr>
            <a:lvl3pPr>
              <a:buClr>
                <a:schemeClr val="accent2"/>
              </a:buClr>
              <a:defRPr sz="1600" b="0" i="0">
                <a:latin typeface="Lato Regular"/>
                <a:cs typeface="Lato Regular"/>
              </a:defRPr>
            </a:lvl3pPr>
            <a:lvl4pPr>
              <a:buClr>
                <a:schemeClr val="accent2"/>
              </a:buClr>
              <a:buFont typeface="Arial"/>
              <a:buChar char="•"/>
              <a:defRPr sz="1200" b="0" i="0">
                <a:latin typeface="Lato Regular"/>
                <a:cs typeface="Lato Regular"/>
              </a:defRPr>
            </a:lvl4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3300" y="806450"/>
            <a:ext cx="7137400" cy="97155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800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nl-NL"/>
              <a:t>Paginatitel</a:t>
            </a:r>
          </a:p>
        </p:txBody>
      </p:sp>
      <p:pic>
        <p:nvPicPr>
          <p:cNvPr id="5" name="Afbeelding 4" descr="ALF217-Powerpoint-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7950" y="0"/>
            <a:ext cx="1295400" cy="595849"/>
          </a:xfrm>
          <a:prstGeom prst="rect">
            <a:avLst/>
          </a:prstGeom>
        </p:spPr>
      </p:pic>
      <p:pic>
        <p:nvPicPr>
          <p:cNvPr id="6" name="Afbeelding 5" descr="ALF217-Powerpoint-hoekje-E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0930" y="4902200"/>
            <a:ext cx="973070" cy="812800"/>
          </a:xfrm>
          <a:prstGeom prst="rect">
            <a:avLst/>
          </a:prstGeom>
        </p:spPr>
      </p:pic>
      <p:pic>
        <p:nvPicPr>
          <p:cNvPr id="7" name="Afbeelding 6" descr="ALF217-Powerpoint-ftr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5700" y="0"/>
            <a:ext cx="1638300" cy="57150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311149" y="400050"/>
            <a:ext cx="3292475" cy="1588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 userDrawn="1"/>
        </p:nvCxnSpPr>
        <p:spPr>
          <a:xfrm>
            <a:off x="5486400" y="400050"/>
            <a:ext cx="1758950" cy="1588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tekst 11"/>
          <p:cNvSpPr>
            <a:spLocks noGrp="1"/>
          </p:cNvSpPr>
          <p:nvPr>
            <p:ph type="body" sz="quarter" idx="12" hasCustomPrompt="1"/>
          </p:nvPr>
        </p:nvSpPr>
        <p:spPr>
          <a:xfrm>
            <a:off x="1003300" y="1778000"/>
            <a:ext cx="3371850" cy="387350"/>
          </a:xfrm>
          <a:prstGeom prst="rect">
            <a:avLst/>
          </a:prstGeom>
        </p:spPr>
        <p:txBody>
          <a:bodyPr vert="horz"/>
          <a:lstStyle>
            <a:lvl1pPr>
              <a:buClrTx/>
              <a:buFont typeface="Arial"/>
              <a:buNone/>
              <a:defRPr sz="1800" b="0" i="0">
                <a:solidFill>
                  <a:schemeClr val="accent2"/>
                </a:solidFill>
                <a:latin typeface="Lato Heavy"/>
                <a:cs typeface="Lato Heavy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8850" y="1778000"/>
            <a:ext cx="3371850" cy="387350"/>
          </a:xfrm>
          <a:prstGeom prst="rect">
            <a:avLst/>
          </a:prstGeom>
        </p:spPr>
        <p:txBody>
          <a:bodyPr vert="horz"/>
          <a:lstStyle>
            <a:lvl1pPr>
              <a:buClrTx/>
              <a:buFont typeface="Arial"/>
              <a:buNone/>
              <a:defRPr sz="1800" b="0" i="0">
                <a:solidFill>
                  <a:schemeClr val="accent2"/>
                </a:solidFill>
                <a:latin typeface="Lato Heavy"/>
                <a:cs typeface="Lato Heavy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3" name="Tijdelijke aanduiding voor inhoud 21"/>
          <p:cNvSpPr>
            <a:spLocks noGrp="1"/>
          </p:cNvSpPr>
          <p:nvPr>
            <p:ph sz="quarter" idx="14"/>
          </p:nvPr>
        </p:nvSpPr>
        <p:spPr>
          <a:xfrm>
            <a:off x="1003300" y="2165350"/>
            <a:ext cx="3371850" cy="273685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2"/>
              </a:buClr>
              <a:buFont typeface="Arial"/>
              <a:buNone/>
              <a:defRPr sz="1800" b="0" i="0">
                <a:solidFill>
                  <a:schemeClr val="tx2"/>
                </a:solidFill>
                <a:latin typeface="Lato Regular"/>
                <a:cs typeface="Lato Regular"/>
              </a:defRPr>
            </a:lvl1pPr>
            <a:lvl2pPr>
              <a:buClr>
                <a:srgbClr val="660066"/>
              </a:buClr>
              <a:buFont typeface="Arial"/>
              <a:buChar char="•"/>
              <a:defRPr sz="1600" b="0" i="0">
                <a:latin typeface="Lato Regular"/>
                <a:cs typeface="Lato Regular"/>
              </a:defRPr>
            </a:lvl2pPr>
            <a:lvl3pPr>
              <a:buClr>
                <a:schemeClr val="accent2"/>
              </a:buClr>
              <a:defRPr sz="1600" b="0" i="0">
                <a:latin typeface="Lato Regular"/>
                <a:cs typeface="Lato Regular"/>
              </a:defRPr>
            </a:lvl3pPr>
            <a:lvl4pPr>
              <a:buClr>
                <a:schemeClr val="accent2"/>
              </a:buClr>
              <a:buFont typeface="Arial"/>
              <a:buChar char="•"/>
              <a:defRPr sz="1200" b="0" i="0">
                <a:latin typeface="Lato Regular"/>
                <a:cs typeface="Lato Regular"/>
              </a:defRPr>
            </a:lvl4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inhoud 21"/>
          <p:cNvSpPr>
            <a:spLocks noGrp="1"/>
          </p:cNvSpPr>
          <p:nvPr>
            <p:ph sz="quarter" idx="15"/>
          </p:nvPr>
        </p:nvSpPr>
        <p:spPr>
          <a:xfrm>
            <a:off x="4768850" y="2165350"/>
            <a:ext cx="3371850" cy="273685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2"/>
              </a:buClr>
              <a:buFont typeface="Arial"/>
              <a:buNone/>
              <a:defRPr sz="1800" b="0" i="0">
                <a:solidFill>
                  <a:schemeClr val="tx2"/>
                </a:solidFill>
                <a:latin typeface="Lato Regular"/>
                <a:cs typeface="Lato Regular"/>
              </a:defRPr>
            </a:lvl1pPr>
            <a:lvl2pPr>
              <a:buClr>
                <a:srgbClr val="660066"/>
              </a:buClr>
              <a:buFont typeface="Arial"/>
              <a:buChar char="•"/>
              <a:defRPr sz="1600" b="0" i="0">
                <a:latin typeface="Lato Regular"/>
                <a:cs typeface="Lato Regular"/>
              </a:defRPr>
            </a:lvl2pPr>
            <a:lvl3pPr>
              <a:buClr>
                <a:schemeClr val="accent2"/>
              </a:buClr>
              <a:defRPr sz="1600" b="0" i="0">
                <a:latin typeface="Lato Regular"/>
                <a:cs typeface="Lato Regular"/>
              </a:defRPr>
            </a:lvl3pPr>
            <a:lvl4pPr>
              <a:buClr>
                <a:schemeClr val="accent2"/>
              </a:buClr>
              <a:buFont typeface="Arial"/>
              <a:buChar char="•"/>
              <a:defRPr sz="1200" b="0" i="0">
                <a:latin typeface="Lato Regular"/>
                <a:cs typeface="Lato Regular"/>
              </a:defRPr>
            </a:lvl4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rgbClr val="909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2063750" y="1003300"/>
            <a:ext cx="501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0" i="0" baseline="0">
                <a:solidFill>
                  <a:schemeClr val="bg1"/>
                </a:solidFill>
                <a:latin typeface="Lato"/>
              </a:rPr>
              <a:t>De laag hieronder is een masker, verplaats de afbeelding dus met </a:t>
            </a:r>
            <a:r>
              <a:rPr lang="nl-NL" sz="1200" b="0" i="1" baseline="0">
                <a:solidFill>
                  <a:schemeClr val="bg1"/>
                </a:solidFill>
                <a:latin typeface="Lato Light"/>
                <a:cs typeface="Lato Light"/>
              </a:rPr>
              <a:t>rechtermuisknop &gt; schikken &gt; naar achtergrond </a:t>
            </a:r>
            <a:r>
              <a:rPr lang="nl-NL" sz="1200" b="0" i="0" baseline="0">
                <a:solidFill>
                  <a:schemeClr val="bg1"/>
                </a:solidFill>
                <a:latin typeface="Lato"/>
              </a:rPr>
              <a:t>naar de achtergrond.</a:t>
            </a:r>
          </a:p>
        </p:txBody>
      </p:sp>
      <p:sp>
        <p:nvSpPr>
          <p:cNvPr id="5" name="Tekstvak 4"/>
          <p:cNvSpPr txBox="1"/>
          <p:nvPr userDrawn="1"/>
        </p:nvSpPr>
        <p:spPr>
          <a:xfrm>
            <a:off x="2063750" y="480080"/>
            <a:ext cx="50165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100">
                <a:solidFill>
                  <a:srgbClr val="FFFFFF"/>
                </a:solidFill>
                <a:latin typeface="Lato Light"/>
                <a:cs typeface="Lato Light"/>
              </a:rPr>
              <a:t>Zet hier een achtergrondafbeelding</a:t>
            </a:r>
            <a:r>
              <a:rPr lang="nl-NL" sz="2100" baseline="0">
                <a:solidFill>
                  <a:srgbClr val="FFFFFF"/>
                </a:solidFill>
                <a:latin typeface="Lato Light"/>
                <a:cs typeface="Lato Light"/>
              </a:rPr>
              <a:t> neer</a:t>
            </a:r>
            <a:endParaRPr lang="nl-NL" sz="2100" b="0" i="0" baseline="0">
              <a:solidFill>
                <a:srgbClr val="FFFFFF"/>
              </a:solidFill>
              <a:latin typeface="Lato Light"/>
              <a:cs typeface="Lato Ligh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LF217-Powerpoint-hoekje-F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0930" y="4902200"/>
            <a:ext cx="973070" cy="812800"/>
          </a:xfrm>
          <a:prstGeom prst="rect">
            <a:avLst/>
          </a:prstGeom>
        </p:spPr>
      </p:pic>
      <p:pic>
        <p:nvPicPr>
          <p:cNvPr id="4" name="Afbeelding 3" descr="ALF217-Powerpoint-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7950" y="0"/>
            <a:ext cx="1295400" cy="595849"/>
          </a:xfrm>
          <a:prstGeom prst="rect">
            <a:avLst/>
          </a:prstGeom>
        </p:spPr>
      </p:pic>
      <p:pic>
        <p:nvPicPr>
          <p:cNvPr id="5" name="Afbeelding 4" descr="ALF217-Powerpoint-ftr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5700" y="0"/>
            <a:ext cx="1638300" cy="571500"/>
          </a:xfrm>
          <a:prstGeom prst="rect">
            <a:avLst/>
          </a:prstGeom>
        </p:spPr>
      </p:pic>
      <p:cxnSp>
        <p:nvCxnSpPr>
          <p:cNvPr id="6" name="Rechte verbindingslijn 5"/>
          <p:cNvCxnSpPr/>
          <p:nvPr userDrawn="1"/>
        </p:nvCxnSpPr>
        <p:spPr>
          <a:xfrm>
            <a:off x="311149" y="400050"/>
            <a:ext cx="3292475" cy="158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 userDrawn="1"/>
        </p:nvCxnSpPr>
        <p:spPr>
          <a:xfrm>
            <a:off x="5486400" y="400050"/>
            <a:ext cx="1758950" cy="158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3300" y="2349500"/>
            <a:ext cx="7137400" cy="83185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4000">
                <a:solidFill>
                  <a:schemeClr val="accent6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nl-NL"/>
              <a:t>Titel presentatie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3300" y="806450"/>
            <a:ext cx="7137400" cy="97155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800">
                <a:solidFill>
                  <a:schemeClr val="accent6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nl-NL"/>
              <a:t>Paginatitel</a:t>
            </a:r>
          </a:p>
        </p:txBody>
      </p:sp>
      <p:pic>
        <p:nvPicPr>
          <p:cNvPr id="9" name="Afbeelding 8" descr="ALF217-Powerpoint-hoekje-F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0930" y="4902200"/>
            <a:ext cx="973070" cy="812800"/>
          </a:xfrm>
          <a:prstGeom prst="rect">
            <a:avLst/>
          </a:prstGeom>
        </p:spPr>
      </p:pic>
      <p:pic>
        <p:nvPicPr>
          <p:cNvPr id="11" name="Afbeelding 10" descr="ALF217-Powerpoint-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7950" y="0"/>
            <a:ext cx="1295400" cy="595849"/>
          </a:xfrm>
          <a:prstGeom prst="rect">
            <a:avLst/>
          </a:prstGeom>
        </p:spPr>
      </p:pic>
      <p:pic>
        <p:nvPicPr>
          <p:cNvPr id="7" name="Afbeelding 6" descr="ALF217-Powerpoint-ftr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5700" y="0"/>
            <a:ext cx="1638300" cy="57150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311149" y="400050"/>
            <a:ext cx="3292475" cy="158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 userDrawn="1"/>
        </p:nvCxnSpPr>
        <p:spPr>
          <a:xfrm>
            <a:off x="5486400" y="400050"/>
            <a:ext cx="1758950" cy="158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jdelijke aanduiding voor inhoud 21"/>
          <p:cNvSpPr>
            <a:spLocks noGrp="1"/>
          </p:cNvSpPr>
          <p:nvPr>
            <p:ph sz="quarter" idx="12"/>
          </p:nvPr>
        </p:nvSpPr>
        <p:spPr>
          <a:xfrm>
            <a:off x="1003300" y="1778000"/>
            <a:ext cx="7137400" cy="31242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6"/>
              </a:buClr>
              <a:buFont typeface="Arial"/>
              <a:buNone/>
              <a:defRPr sz="1800" b="0" i="0">
                <a:solidFill>
                  <a:schemeClr val="tx2"/>
                </a:solidFill>
                <a:latin typeface="Lato Regular"/>
                <a:cs typeface="Lato Regular"/>
              </a:defRPr>
            </a:lvl1pPr>
            <a:lvl2pPr>
              <a:buClr>
                <a:schemeClr val="accent6"/>
              </a:buClr>
              <a:buFont typeface="Arial"/>
              <a:buChar char="•"/>
              <a:defRPr sz="1600" b="0" i="0">
                <a:latin typeface="Lato Regular"/>
                <a:cs typeface="Lato Regular"/>
              </a:defRPr>
            </a:lvl2pPr>
            <a:lvl3pPr>
              <a:buClr>
                <a:schemeClr val="accent6"/>
              </a:buClr>
              <a:defRPr sz="1600" b="0" i="0">
                <a:latin typeface="Lato Regular"/>
                <a:cs typeface="Lato Regular"/>
              </a:defRPr>
            </a:lvl3pPr>
            <a:lvl4pPr>
              <a:buClr>
                <a:schemeClr val="accent6"/>
              </a:buClr>
              <a:buFont typeface="Arial"/>
              <a:buChar char="•"/>
              <a:defRPr sz="1200" b="0" i="0">
                <a:latin typeface="Lato Regular"/>
                <a:cs typeface="Lato Regular"/>
              </a:defRPr>
            </a:lvl4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3300" y="806450"/>
            <a:ext cx="7137400" cy="97155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800">
                <a:solidFill>
                  <a:schemeClr val="accent6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nl-NL"/>
              <a:t>Paginatitel</a:t>
            </a:r>
          </a:p>
        </p:txBody>
      </p:sp>
      <p:pic>
        <p:nvPicPr>
          <p:cNvPr id="9" name="Afbeelding 8" descr="ALF217-Powerpoint-hoekje-F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0930" y="4902200"/>
            <a:ext cx="973070" cy="812800"/>
          </a:xfrm>
          <a:prstGeom prst="rect">
            <a:avLst/>
          </a:prstGeom>
        </p:spPr>
      </p:pic>
      <p:pic>
        <p:nvPicPr>
          <p:cNvPr id="11" name="Afbeelding 10" descr="ALF217-Powerpoint-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7950" y="0"/>
            <a:ext cx="1295400" cy="595849"/>
          </a:xfrm>
          <a:prstGeom prst="rect">
            <a:avLst/>
          </a:prstGeom>
        </p:spPr>
      </p:pic>
      <p:pic>
        <p:nvPicPr>
          <p:cNvPr id="8" name="Afbeelding 7" descr="ALF217-Powerpoint-ftr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5700" y="0"/>
            <a:ext cx="1638300" cy="571500"/>
          </a:xfrm>
          <a:prstGeom prst="rect">
            <a:avLst/>
          </a:prstGeom>
        </p:spPr>
      </p:pic>
      <p:cxnSp>
        <p:nvCxnSpPr>
          <p:cNvPr id="14" name="Rechte verbindingslijn 13"/>
          <p:cNvCxnSpPr/>
          <p:nvPr userDrawn="1"/>
        </p:nvCxnSpPr>
        <p:spPr>
          <a:xfrm>
            <a:off x="311149" y="400050"/>
            <a:ext cx="3292475" cy="158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 userDrawn="1"/>
        </p:nvCxnSpPr>
        <p:spPr>
          <a:xfrm>
            <a:off x="5486400" y="400050"/>
            <a:ext cx="1758950" cy="158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jdelijke aanduiding voor inhoud 21"/>
          <p:cNvSpPr>
            <a:spLocks noGrp="1"/>
          </p:cNvSpPr>
          <p:nvPr>
            <p:ph sz="quarter" idx="12"/>
          </p:nvPr>
        </p:nvSpPr>
        <p:spPr>
          <a:xfrm>
            <a:off x="1003300" y="1778000"/>
            <a:ext cx="3371850" cy="31242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6"/>
              </a:buClr>
              <a:buFont typeface="Arial"/>
              <a:buNone/>
              <a:defRPr sz="1800" b="0" i="0">
                <a:solidFill>
                  <a:schemeClr val="tx2"/>
                </a:solidFill>
                <a:latin typeface="Lato Regular"/>
                <a:cs typeface="Lato Regular"/>
              </a:defRPr>
            </a:lvl1pPr>
            <a:lvl2pPr>
              <a:buClr>
                <a:schemeClr val="accent6"/>
              </a:buClr>
              <a:buFont typeface="Arial"/>
              <a:buChar char="•"/>
              <a:defRPr sz="1600" b="0" i="0">
                <a:latin typeface="Lato Regular"/>
                <a:cs typeface="Lato Regular"/>
              </a:defRPr>
            </a:lvl2pPr>
            <a:lvl3pPr>
              <a:buClr>
                <a:schemeClr val="accent6"/>
              </a:buClr>
              <a:defRPr sz="1600" b="0" i="0">
                <a:latin typeface="Lato Regular"/>
                <a:cs typeface="Lato Regular"/>
              </a:defRPr>
            </a:lvl3pPr>
            <a:lvl4pPr>
              <a:buClr>
                <a:schemeClr val="accent6"/>
              </a:buClr>
              <a:buFont typeface="Arial"/>
              <a:buChar char="•"/>
              <a:defRPr sz="1200" b="0" i="0">
                <a:latin typeface="Lato Regular"/>
                <a:cs typeface="Lato Regular"/>
              </a:defRPr>
            </a:lvl4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inhoud 21"/>
          <p:cNvSpPr>
            <a:spLocks noGrp="1"/>
          </p:cNvSpPr>
          <p:nvPr>
            <p:ph sz="quarter" idx="13"/>
          </p:nvPr>
        </p:nvSpPr>
        <p:spPr>
          <a:xfrm>
            <a:off x="4768850" y="1778000"/>
            <a:ext cx="3371850" cy="31242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6"/>
              </a:buClr>
              <a:buFont typeface="Arial"/>
              <a:buNone/>
              <a:defRPr sz="1800" b="0" i="0">
                <a:solidFill>
                  <a:schemeClr val="tx2"/>
                </a:solidFill>
                <a:latin typeface="Lato Regular"/>
                <a:cs typeface="Lato Regular"/>
              </a:defRPr>
            </a:lvl1pPr>
            <a:lvl2pPr>
              <a:buClr>
                <a:schemeClr val="accent6"/>
              </a:buClr>
              <a:buFont typeface="Arial"/>
              <a:buChar char="•"/>
              <a:defRPr sz="1600" b="0" i="0">
                <a:latin typeface="Lato Regular"/>
                <a:cs typeface="Lato Regular"/>
              </a:defRPr>
            </a:lvl2pPr>
            <a:lvl3pPr>
              <a:buClr>
                <a:schemeClr val="accent6"/>
              </a:buClr>
              <a:defRPr sz="1600" b="0" i="0">
                <a:latin typeface="Lato Regular"/>
                <a:cs typeface="Lato Regular"/>
              </a:defRPr>
            </a:lvl3pPr>
            <a:lvl4pPr>
              <a:buClr>
                <a:schemeClr val="accent6"/>
              </a:buClr>
              <a:buFont typeface="Arial"/>
              <a:buChar char="•"/>
              <a:defRPr sz="1200" b="0" i="0">
                <a:latin typeface="Lato Regular"/>
                <a:cs typeface="Lato Regular"/>
              </a:defRPr>
            </a:lvl4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86" r:id="rId2"/>
    <p:sldLayoutId id="2147483677" r:id="rId3"/>
    <p:sldLayoutId id="2147483667" r:id="rId4"/>
    <p:sldLayoutId id="2147483682" r:id="rId5"/>
    <p:sldLayoutId id="2147483649" r:id="rId6"/>
    <p:sldLayoutId id="2147483687" r:id="rId7"/>
    <p:sldLayoutId id="2147483665" r:id="rId8"/>
    <p:sldLayoutId id="2147483675" r:id="rId9"/>
    <p:sldLayoutId id="2147483684" r:id="rId10"/>
    <p:sldLayoutId id="2147483654" r:id="rId11"/>
    <p:sldLayoutId id="2147483685" r:id="rId12"/>
    <p:sldLayoutId id="2147483676" r:id="rId13"/>
    <p:sldLayoutId id="2147483666" r:id="rId14"/>
    <p:sldLayoutId id="2147483683" r:id="rId15"/>
    <p:sldLayoutId id="2147483690" r:id="rId16"/>
    <p:sldLayoutId id="2147483674" r:id="rId17"/>
    <p:sldLayoutId id="2147483691" r:id="rId18"/>
    <p:sldLayoutId id="2147483688" r:id="rId19"/>
    <p:sldLayoutId id="2147483689" r:id="rId20"/>
    <p:sldLayoutId id="2147483673" r:id="rId21"/>
    <p:sldLayoutId id="2147483692" r:id="rId2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hyperlink" Target="mailto:ebredewold@alfa.nl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hyperlink" Target="mailto:gkamphorst@alfa.n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20A33B8-3715-3B21-31DC-01673115A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16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95E695A-8978-4DD7-BD2D-8597E457C3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5567" y="535517"/>
            <a:ext cx="7137400" cy="971550"/>
          </a:xfrm>
        </p:spPr>
        <p:txBody>
          <a:bodyPr/>
          <a:lstStyle/>
          <a:p>
            <a:r>
              <a:rPr lang="nl-NL"/>
              <a:t>Fiscaal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087AA1-7B5F-459A-ADA9-721F23EE274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5567" y="1012825"/>
            <a:ext cx="7137400" cy="4343399"/>
          </a:xfrm>
        </p:spPr>
        <p:txBody>
          <a:bodyPr/>
          <a:lstStyle/>
          <a:p>
            <a:endParaRPr lang="nl-NL" sz="1400"/>
          </a:p>
          <a:p>
            <a:r>
              <a:rPr lang="nl-NL" sz="1400"/>
              <a:t>In principe: belasting betalen over verkoopprijs minus de balanswaarde </a:t>
            </a:r>
          </a:p>
          <a:p>
            <a:endParaRPr lang="nl-NL" sz="1400"/>
          </a:p>
          <a:p>
            <a:endParaRPr lang="nl-NL" sz="140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3684E14-503C-CF6C-2F2D-D4B52575A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68" y="1771985"/>
            <a:ext cx="5623691" cy="347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48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95E695A-8978-4DD7-BD2D-8597E457C3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5567" y="535517"/>
            <a:ext cx="7137400" cy="971550"/>
          </a:xfrm>
        </p:spPr>
        <p:txBody>
          <a:bodyPr/>
          <a:lstStyle/>
          <a:p>
            <a:r>
              <a:rPr lang="nl-NL"/>
              <a:t>Uitwerking bij verkoop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087AA1-7B5F-459A-ADA9-721F23EE274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5567" y="1158240"/>
            <a:ext cx="7137400" cy="4197984"/>
          </a:xfrm>
        </p:spPr>
        <p:txBody>
          <a:bodyPr vert="horz" lIns="91440" tIns="45720" rIns="91440" bIns="45720" anchor="t"/>
          <a:lstStyle/>
          <a:p>
            <a:r>
              <a:rPr lang="nl-NL" sz="1400"/>
              <a:t>Vrijgestelde winst:</a:t>
            </a:r>
          </a:p>
          <a:p>
            <a:endParaRPr lang="nl-NL" sz="1400"/>
          </a:p>
          <a:p>
            <a:r>
              <a:rPr lang="nl-NL" sz="1400"/>
              <a:t>- winst op cultuurgrond tot de agrarische waarde </a:t>
            </a:r>
            <a:endParaRPr lang="nl-NL" sz="1400">
              <a:ea typeface="Lato Regular"/>
            </a:endParaRPr>
          </a:p>
          <a:p>
            <a:r>
              <a:rPr lang="nl-NL" sz="1400"/>
              <a:t>- dat geldt ook voor winst op erf en ondergrond bedrijfsgebouwen tot de agrarische</a:t>
            </a:r>
            <a:endParaRPr lang="nl-NL" sz="1400">
              <a:ea typeface="Lato Regular"/>
            </a:endParaRPr>
          </a:p>
          <a:p>
            <a:r>
              <a:rPr lang="nl-NL" sz="1400"/>
              <a:t>   waarde. Let op ondergrond woning niet!</a:t>
            </a:r>
            <a:endParaRPr lang="nl-NL" sz="1400">
              <a:ea typeface="Lato Regular"/>
            </a:endParaRPr>
          </a:p>
          <a:p>
            <a:endParaRPr lang="nl-NL" sz="1400"/>
          </a:p>
          <a:p>
            <a:r>
              <a:rPr lang="nl-NL" sz="1400"/>
              <a:t>- veel agrarische woningen zijn eerder naar privé vermogen gegaan, dan uiteraard geen</a:t>
            </a:r>
            <a:endParaRPr lang="nl-NL" sz="1400">
              <a:ea typeface="Lato Regular"/>
            </a:endParaRPr>
          </a:p>
          <a:p>
            <a:r>
              <a:rPr lang="nl-NL" sz="1400"/>
              <a:t>  belasting heffing </a:t>
            </a:r>
            <a:r>
              <a:rPr lang="nl-NL" sz="1400">
                <a:sym typeface="Wingdings" panose="05000000000000000000" pitchFamily="2" charset="2"/>
              </a:rPr>
              <a:t> belangrijk juiste splitsing van de koopsom!</a:t>
            </a:r>
            <a:endParaRPr lang="nl-NL" sz="1400">
              <a:ea typeface="Lato Regular"/>
            </a:endParaRPr>
          </a:p>
          <a:p>
            <a:endParaRPr lang="nl-NL" sz="1400"/>
          </a:p>
          <a:p>
            <a:r>
              <a:rPr lang="nl-NL" sz="1400"/>
              <a:t>In dit voorbeeld:</a:t>
            </a:r>
            <a:endParaRPr lang="nl-NL" sz="1400">
              <a:ea typeface="Lato Regular"/>
            </a:endParaRPr>
          </a:p>
          <a:p>
            <a:r>
              <a:rPr lang="nl-NL" sz="1400"/>
              <a:t>Landbouwvrijstelling cultuurgrond:   € 1.800.000</a:t>
            </a:r>
            <a:endParaRPr lang="nl-NL" sz="1400">
              <a:ea typeface="Lato Regular"/>
            </a:endParaRPr>
          </a:p>
          <a:p>
            <a:r>
              <a:rPr lang="nl-NL" sz="1400"/>
              <a:t>Landbouwvrijstelling erf/ondergrond: €  200.000</a:t>
            </a:r>
            <a:endParaRPr lang="nl-NL" sz="1400">
              <a:ea typeface="Lato Regular"/>
            </a:endParaRPr>
          </a:p>
          <a:p>
            <a:endParaRPr lang="nl-NL" sz="1400"/>
          </a:p>
          <a:p>
            <a:r>
              <a:rPr lang="nl-NL" sz="1400"/>
              <a:t>Niet vrijgesteld is: </a:t>
            </a:r>
            <a:endParaRPr lang="nl-NL" sz="1400">
              <a:ea typeface="Lato Regular"/>
            </a:endParaRPr>
          </a:p>
          <a:p>
            <a:r>
              <a:rPr lang="nl-NL" sz="1400"/>
              <a:t>- er in het verleden een andere boekwinst is afgeboekt op de aankoop van grond</a:t>
            </a:r>
            <a:endParaRPr lang="nl-NL" sz="1400">
              <a:ea typeface="Lato Regular"/>
            </a:endParaRPr>
          </a:p>
          <a:p>
            <a:r>
              <a:rPr lang="nl-NL" sz="1400"/>
              <a:t>- er sprake is van een pachtersvoordeel, het bedrag daarvan wordt berekend op het</a:t>
            </a:r>
            <a:endParaRPr lang="nl-NL" sz="1400">
              <a:ea typeface="Lato Regular"/>
            </a:endParaRPr>
          </a:p>
          <a:p>
            <a:r>
              <a:rPr lang="nl-NL" sz="1400"/>
              <a:t>   voordeel ten tijde van de aankoop</a:t>
            </a:r>
            <a:endParaRPr lang="nl-NL" sz="1400">
              <a:ea typeface="Lato Regular"/>
            </a:endParaRPr>
          </a:p>
          <a:p>
            <a:endParaRPr lang="nl-NL" sz="1400"/>
          </a:p>
          <a:p>
            <a:endParaRPr lang="nl-NL" sz="1400"/>
          </a:p>
          <a:p>
            <a:br>
              <a:rPr lang="nl-NL" sz="1400"/>
            </a:br>
            <a:br>
              <a:rPr lang="nl-NL" sz="1400"/>
            </a:br>
            <a:br>
              <a:rPr lang="nl-NL" sz="1400"/>
            </a:br>
            <a:br>
              <a:rPr lang="nl-NL" sz="1400"/>
            </a:br>
            <a:endParaRPr lang="nl-NL" sz="1400"/>
          </a:p>
          <a:p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53851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20190-F76D-F1AF-41B0-9430E1388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E649C28-8D74-5F2A-BCEB-009567443B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5567" y="535517"/>
            <a:ext cx="7137400" cy="971550"/>
          </a:xfrm>
        </p:spPr>
        <p:txBody>
          <a:bodyPr/>
          <a:lstStyle/>
          <a:p>
            <a:r>
              <a:rPr lang="nl-NL"/>
              <a:t>Effect koopsomsplitsing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F28452-0950-17E1-8D16-D98F0A49AA0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5567" y="1158240"/>
            <a:ext cx="7137400" cy="4197984"/>
          </a:xfrm>
        </p:spPr>
        <p:txBody>
          <a:bodyPr vert="horz" lIns="91440" tIns="45720" rIns="91440" bIns="45720" anchor="t"/>
          <a:lstStyle/>
          <a:p>
            <a:endParaRPr lang="nl-NL" sz="1400"/>
          </a:p>
          <a:p>
            <a:endParaRPr lang="nl-NL" sz="1400"/>
          </a:p>
          <a:p>
            <a:br>
              <a:rPr lang="nl-NL" sz="1400"/>
            </a:br>
            <a:br>
              <a:rPr lang="nl-NL" sz="1400"/>
            </a:br>
            <a:br>
              <a:rPr lang="nl-NL" sz="1400"/>
            </a:br>
            <a:br>
              <a:rPr lang="nl-NL" sz="1400"/>
            </a:br>
            <a:endParaRPr lang="nl-NL" sz="1400"/>
          </a:p>
          <a:p>
            <a:endParaRPr lang="nl-NL" sz="140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A67CB0E9-A892-A4DA-0BE3-15E90D960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42867"/>
              </p:ext>
            </p:extLst>
          </p:nvPr>
        </p:nvGraphicFramePr>
        <p:xfrm>
          <a:off x="1071033" y="1391055"/>
          <a:ext cx="6506811" cy="37585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2979">
                  <a:extLst>
                    <a:ext uri="{9D8B030D-6E8A-4147-A177-3AD203B41FA5}">
                      <a16:colId xmlns:a16="http://schemas.microsoft.com/office/drawing/2014/main" val="274754748"/>
                    </a:ext>
                  </a:extLst>
                </a:gridCol>
                <a:gridCol w="722979">
                  <a:extLst>
                    <a:ext uri="{9D8B030D-6E8A-4147-A177-3AD203B41FA5}">
                      <a16:colId xmlns:a16="http://schemas.microsoft.com/office/drawing/2014/main" val="180265373"/>
                    </a:ext>
                  </a:extLst>
                </a:gridCol>
                <a:gridCol w="722979">
                  <a:extLst>
                    <a:ext uri="{9D8B030D-6E8A-4147-A177-3AD203B41FA5}">
                      <a16:colId xmlns:a16="http://schemas.microsoft.com/office/drawing/2014/main" val="2231120625"/>
                    </a:ext>
                  </a:extLst>
                </a:gridCol>
                <a:gridCol w="722979">
                  <a:extLst>
                    <a:ext uri="{9D8B030D-6E8A-4147-A177-3AD203B41FA5}">
                      <a16:colId xmlns:a16="http://schemas.microsoft.com/office/drawing/2014/main" val="758260030"/>
                    </a:ext>
                  </a:extLst>
                </a:gridCol>
                <a:gridCol w="722979">
                  <a:extLst>
                    <a:ext uri="{9D8B030D-6E8A-4147-A177-3AD203B41FA5}">
                      <a16:colId xmlns:a16="http://schemas.microsoft.com/office/drawing/2014/main" val="912017167"/>
                    </a:ext>
                  </a:extLst>
                </a:gridCol>
                <a:gridCol w="722979">
                  <a:extLst>
                    <a:ext uri="{9D8B030D-6E8A-4147-A177-3AD203B41FA5}">
                      <a16:colId xmlns:a16="http://schemas.microsoft.com/office/drawing/2014/main" val="3918014072"/>
                    </a:ext>
                  </a:extLst>
                </a:gridCol>
                <a:gridCol w="722979">
                  <a:extLst>
                    <a:ext uri="{9D8B030D-6E8A-4147-A177-3AD203B41FA5}">
                      <a16:colId xmlns:a16="http://schemas.microsoft.com/office/drawing/2014/main" val="2429095810"/>
                    </a:ext>
                  </a:extLst>
                </a:gridCol>
                <a:gridCol w="722979">
                  <a:extLst>
                    <a:ext uri="{9D8B030D-6E8A-4147-A177-3AD203B41FA5}">
                      <a16:colId xmlns:a16="http://schemas.microsoft.com/office/drawing/2014/main" val="3286080263"/>
                    </a:ext>
                  </a:extLst>
                </a:gridCol>
                <a:gridCol w="722979">
                  <a:extLst>
                    <a:ext uri="{9D8B030D-6E8A-4147-A177-3AD203B41FA5}">
                      <a16:colId xmlns:a16="http://schemas.microsoft.com/office/drawing/2014/main" val="1346510426"/>
                    </a:ext>
                  </a:extLst>
                </a:gridCol>
              </a:tblGrid>
              <a:tr h="207018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Koopsomsplitsing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1825284"/>
                  </a:ext>
                </a:extLst>
              </a:tr>
              <a:tr h="207018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Balans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Verkoop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Winst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Verkoop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Winst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16892"/>
                  </a:ext>
                </a:extLst>
              </a:tr>
              <a:tr h="207018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Bedrijfsgebouwen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150.000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350.000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200.000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300.000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150.000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5122722"/>
                  </a:ext>
                </a:extLst>
              </a:tr>
              <a:tr h="207018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Erf en ondergrond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75.000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250.000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175.000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250.000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175.000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6497577"/>
                  </a:ext>
                </a:extLst>
              </a:tr>
              <a:tr h="207018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Cultuurgrond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50.000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2.100.000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2.050.000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2.000.000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1.950.000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8963204"/>
                  </a:ext>
                </a:extLst>
              </a:tr>
              <a:tr h="20701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Woning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75.000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350.000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275.000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300.000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225.000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821257"/>
                  </a:ext>
                </a:extLst>
              </a:tr>
              <a:tr h="217369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350.000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3.050.000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2.700.000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2.850.000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2.500.000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8795456"/>
                  </a:ext>
                </a:extLst>
              </a:tr>
              <a:tr h="217369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33451287"/>
                  </a:ext>
                </a:extLst>
              </a:tr>
              <a:tr h="20701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Onbelast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2.225.000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2.125.000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6496967"/>
                  </a:ext>
                </a:extLst>
              </a:tr>
              <a:tr h="123601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Belast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475.000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375.000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258065"/>
                  </a:ext>
                </a:extLst>
              </a:tr>
              <a:tr h="217369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2.700.000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2.500.000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63606"/>
                  </a:ext>
                </a:extLst>
              </a:tr>
              <a:tr h="217369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66797107"/>
                  </a:ext>
                </a:extLst>
              </a:tr>
              <a:tr h="207018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Tarief belasting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45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%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214.000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169.000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1855659"/>
                  </a:ext>
                </a:extLst>
              </a:tr>
              <a:tr h="207018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6640600"/>
                  </a:ext>
                </a:extLst>
              </a:tr>
              <a:tr h="21736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Netto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2.836.000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2.681.000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7445994"/>
                  </a:ext>
                </a:extLst>
              </a:tr>
              <a:tr h="217369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4717374"/>
                  </a:ext>
                </a:extLst>
              </a:tr>
              <a:tr h="207018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Netto verschil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155.000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7648278"/>
                  </a:ext>
                </a:extLst>
              </a:tr>
              <a:tr h="207018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8950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523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25D9612-45D1-06A7-AC7C-944DAA832D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Uitwerking bij staking zonder verkoop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86E5D9-6627-7647-E509-78CB33AAC5E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6822" y="1465505"/>
            <a:ext cx="7137400" cy="4051737"/>
          </a:xfrm>
        </p:spPr>
        <p:txBody>
          <a:bodyPr vert="horz" lIns="91440" tIns="45720" rIns="91440" bIns="45720" anchor="t"/>
          <a:lstStyle/>
          <a:p>
            <a:r>
              <a:rPr lang="nl-NL"/>
              <a:t>	In feite wordt dezelfde berekening gemaakt. Maar dan op basis van de taxatiewaarde. </a:t>
            </a:r>
            <a:br>
              <a:rPr lang="nl-NL"/>
            </a:br>
            <a:br>
              <a:rPr lang="nl-NL"/>
            </a:br>
            <a:r>
              <a:rPr lang="nl-NL"/>
              <a:t>Taxatie wordt gedaan in vrije staat, behalve de woning. Daar mag een </a:t>
            </a:r>
            <a:r>
              <a:rPr lang="nl-NL" err="1"/>
              <a:t>waardedruk</a:t>
            </a:r>
            <a:r>
              <a:rPr lang="nl-NL"/>
              <a:t> van 15% worden toegepast vanwege zelfbewoning.</a:t>
            </a:r>
          </a:p>
          <a:p>
            <a:endParaRPr lang="nl-NL"/>
          </a:p>
          <a:p>
            <a:r>
              <a:rPr lang="nl-NL"/>
              <a:t>  Taxatiekosten/verkoopkosten zijn niet aftrekbaar voor het gedeelte waarop de landbouwvrijstelling van toepassing is!</a:t>
            </a:r>
            <a:br>
              <a:rPr lang="nl-NL"/>
            </a:br>
            <a:r>
              <a:rPr lang="nl-NL"/>
              <a:t>Gaat hier om 2.000.000 / 2.895.000 = 70%. </a:t>
            </a:r>
            <a:br>
              <a:rPr lang="nl-NL"/>
            </a:br>
            <a:r>
              <a:rPr lang="nl-NL"/>
              <a:t>Oplossing: Grond eerder herwaarderen. </a:t>
            </a:r>
            <a:br>
              <a:rPr lang="nl-NL"/>
            </a:br>
            <a:br>
              <a:rPr lang="nl-NL"/>
            </a:br>
            <a:r>
              <a:rPr lang="nl-NL"/>
              <a:t>Rood voor Rood regeling is nagekomen bedrijfsbate </a:t>
            </a:r>
            <a:r>
              <a:rPr lang="nl-NL">
                <a:sym typeface="Wingdings" panose="05000000000000000000" pitchFamily="2" charset="2"/>
              </a:rPr>
              <a:t> dus belast!</a:t>
            </a:r>
            <a:endParaRPr lang="nl-NL">
              <a:ea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37116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980BD-9AB0-2FB7-2798-1E30E1393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C099D2F-A411-37FE-B1E5-8526E4C874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5567" y="535517"/>
            <a:ext cx="7137400" cy="971550"/>
          </a:xfrm>
        </p:spPr>
        <p:txBody>
          <a:bodyPr/>
          <a:lstStyle/>
          <a:p>
            <a:r>
              <a:rPr lang="nl-NL"/>
              <a:t>Verkoopkosten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5843CA-98A0-AC20-4D9E-59AE286683B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5567" y="1158240"/>
            <a:ext cx="7137400" cy="4197984"/>
          </a:xfrm>
        </p:spPr>
        <p:txBody>
          <a:bodyPr vert="horz" lIns="91440" tIns="45720" rIns="91440" bIns="45720" anchor="t"/>
          <a:lstStyle/>
          <a:p>
            <a:endParaRPr lang="nl-NL" sz="1400"/>
          </a:p>
          <a:p>
            <a:endParaRPr lang="nl-NL" sz="1400"/>
          </a:p>
          <a:p>
            <a:br>
              <a:rPr lang="nl-NL" sz="1400"/>
            </a:br>
            <a:br>
              <a:rPr lang="nl-NL" sz="1400"/>
            </a:br>
            <a:br>
              <a:rPr lang="nl-NL" sz="1400"/>
            </a:br>
            <a:br>
              <a:rPr lang="nl-NL" sz="1400"/>
            </a:br>
            <a:endParaRPr lang="nl-NL" sz="1400"/>
          </a:p>
          <a:p>
            <a:endParaRPr lang="nl-NL" sz="140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ABDC9CFC-667E-ADA7-A3E1-31B131F1F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31783"/>
              </p:ext>
            </p:extLst>
          </p:nvPr>
        </p:nvGraphicFramePr>
        <p:xfrm>
          <a:off x="935567" y="1789888"/>
          <a:ext cx="6253171" cy="2418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646">
                  <a:extLst>
                    <a:ext uri="{9D8B030D-6E8A-4147-A177-3AD203B41FA5}">
                      <a16:colId xmlns:a16="http://schemas.microsoft.com/office/drawing/2014/main" val="716061464"/>
                    </a:ext>
                  </a:extLst>
                </a:gridCol>
                <a:gridCol w="892646">
                  <a:extLst>
                    <a:ext uri="{9D8B030D-6E8A-4147-A177-3AD203B41FA5}">
                      <a16:colId xmlns:a16="http://schemas.microsoft.com/office/drawing/2014/main" val="2586642994"/>
                    </a:ext>
                  </a:extLst>
                </a:gridCol>
                <a:gridCol w="892646">
                  <a:extLst>
                    <a:ext uri="{9D8B030D-6E8A-4147-A177-3AD203B41FA5}">
                      <a16:colId xmlns:a16="http://schemas.microsoft.com/office/drawing/2014/main" val="2016512126"/>
                    </a:ext>
                  </a:extLst>
                </a:gridCol>
                <a:gridCol w="892646">
                  <a:extLst>
                    <a:ext uri="{9D8B030D-6E8A-4147-A177-3AD203B41FA5}">
                      <a16:colId xmlns:a16="http://schemas.microsoft.com/office/drawing/2014/main" val="3009606276"/>
                    </a:ext>
                  </a:extLst>
                </a:gridCol>
                <a:gridCol w="376585">
                  <a:extLst>
                    <a:ext uri="{9D8B030D-6E8A-4147-A177-3AD203B41FA5}">
                      <a16:colId xmlns:a16="http://schemas.microsoft.com/office/drawing/2014/main" val="2598677553"/>
                    </a:ext>
                  </a:extLst>
                </a:gridCol>
                <a:gridCol w="1060017">
                  <a:extLst>
                    <a:ext uri="{9D8B030D-6E8A-4147-A177-3AD203B41FA5}">
                      <a16:colId xmlns:a16="http://schemas.microsoft.com/office/drawing/2014/main" val="3241229745"/>
                    </a:ext>
                  </a:extLst>
                </a:gridCol>
                <a:gridCol w="353339">
                  <a:extLst>
                    <a:ext uri="{9D8B030D-6E8A-4147-A177-3AD203B41FA5}">
                      <a16:colId xmlns:a16="http://schemas.microsoft.com/office/drawing/2014/main" val="4022749874"/>
                    </a:ext>
                  </a:extLst>
                </a:gridCol>
                <a:gridCol w="892646">
                  <a:extLst>
                    <a:ext uri="{9D8B030D-6E8A-4147-A177-3AD203B41FA5}">
                      <a16:colId xmlns:a16="http://schemas.microsoft.com/office/drawing/2014/main" val="2572404505"/>
                    </a:ext>
                  </a:extLst>
                </a:gridCol>
              </a:tblGrid>
              <a:tr h="298524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Verkoopopbrengst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3.050.000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1107048"/>
                  </a:ext>
                </a:extLst>
              </a:tr>
              <a:tr h="298524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6692445"/>
                  </a:ext>
                </a:extLst>
              </a:tr>
              <a:tr h="298524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Makelaarskosten (schatting)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30.000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1039306"/>
                  </a:ext>
                </a:extLst>
              </a:tr>
              <a:tr h="298524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Kosten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Totaal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4951072"/>
                  </a:ext>
                </a:extLst>
              </a:tr>
              <a:tr h="298524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Belast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475.000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5.000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470.000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4166051"/>
                  </a:ext>
                </a:extLst>
              </a:tr>
              <a:tr h="298524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Onbelast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2.225.000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25.000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2.200.000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226412"/>
                  </a:ext>
                </a:extLst>
              </a:tr>
              <a:tr h="313451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2.700.000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30.000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2.670.000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788899"/>
                  </a:ext>
                </a:extLst>
              </a:tr>
              <a:tr h="313451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93902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499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E0DE8D7-1509-4878-084F-7BAB57D0BD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Berekening belastingen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23F3E5A9-16BB-5640-E86E-1E7DF2B8357F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1143000" y="1470660"/>
            <a:ext cx="3637952" cy="391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91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E0DE8D7-1509-4878-084F-7BAB57D0BD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Lijfrente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2CECCD1-DBF0-BF52-6822-657355A95E7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3416" y="1402336"/>
            <a:ext cx="7137400" cy="3863084"/>
          </a:xfrm>
        </p:spPr>
        <p:txBody>
          <a:bodyPr/>
          <a:lstStyle/>
          <a:p>
            <a:r>
              <a:rPr lang="nl-NL"/>
              <a:t>	Het storten van een lijfrente komt in mindering op het belastbare inkomen. Dus direct minder belastingen. </a:t>
            </a:r>
            <a:br>
              <a:rPr lang="nl-NL"/>
            </a:br>
            <a:endParaRPr lang="nl-NL"/>
          </a:p>
          <a:p>
            <a:br>
              <a:rPr lang="nl-NL"/>
            </a:br>
            <a:br>
              <a:rPr lang="nl-NL"/>
            </a:br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01F4D53-E635-2C02-FAEC-8C1D21D03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20" y="2142811"/>
            <a:ext cx="5635434" cy="349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23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E0DE8D7-1509-4878-084F-7BAB57D0BD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300" y="806450"/>
            <a:ext cx="7137400" cy="776817"/>
          </a:xfrm>
        </p:spPr>
        <p:txBody>
          <a:bodyPr/>
          <a:lstStyle/>
          <a:p>
            <a:r>
              <a:rPr lang="nl-NL"/>
              <a:t>Voordelen en de voorwaarden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2CECCD1-DBF0-BF52-6822-657355A95E7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1218" y="1686449"/>
            <a:ext cx="7137400" cy="3462020"/>
          </a:xfrm>
        </p:spPr>
        <p:txBody>
          <a:bodyPr/>
          <a:lstStyle/>
          <a:p>
            <a:r>
              <a:rPr lang="nl-NL"/>
              <a:t>	Uitkeringsduur: bij een tijdelijke uitkering max. €26.000 per jaar. </a:t>
            </a:r>
            <a:br>
              <a:rPr lang="nl-NL"/>
            </a:br>
            <a:br>
              <a:rPr lang="nl-NL"/>
            </a:br>
            <a:r>
              <a:rPr lang="nl-NL"/>
              <a:t>Voordeel: uitkeringen belast tegen lager AOW tarief (max. voordeel ca. 20%). </a:t>
            </a:r>
            <a:br>
              <a:rPr lang="nl-NL"/>
            </a:br>
            <a:br>
              <a:rPr lang="nl-NL"/>
            </a:br>
            <a:r>
              <a:rPr lang="nl-NL"/>
              <a:t>Lijfrente telt niet mee in Box 3. </a:t>
            </a:r>
            <a:br>
              <a:rPr lang="nl-NL"/>
            </a:br>
            <a:br>
              <a:rPr lang="nl-NL"/>
            </a:br>
            <a:r>
              <a:rPr lang="nl-NL"/>
              <a:t>Rentevergoeding ligt wat hoger dan op een gewone spaarrekening. </a:t>
            </a:r>
            <a:br>
              <a:rPr lang="nl-NL"/>
            </a:br>
            <a:br>
              <a:rPr lang="nl-NL"/>
            </a:br>
            <a:r>
              <a:rPr lang="nl-NL"/>
              <a:t>Nadeel: geld is niet beschikbaar voor andere zaken. </a:t>
            </a:r>
          </a:p>
          <a:p>
            <a:endParaRPr lang="nl-NL"/>
          </a:p>
          <a:p>
            <a:r>
              <a:rPr lang="nl-NL"/>
              <a:t>  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-</a:t>
            </a:r>
          </a:p>
          <a:p>
            <a:br>
              <a:rPr lang="nl-NL"/>
            </a:br>
            <a:endParaRPr lang="nl-NL"/>
          </a:p>
          <a:p>
            <a:br>
              <a:rPr lang="nl-NL"/>
            </a:br>
            <a:endParaRPr lang="nl-NL"/>
          </a:p>
          <a:p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3802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4887879-3CEA-ED2C-A469-940AD2C9A9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Na staking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5231B1-FA19-E74B-851E-ED3DAC1BB32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03300" y="1287780"/>
            <a:ext cx="7137400" cy="4317373"/>
          </a:xfrm>
        </p:spPr>
        <p:txBody>
          <a:bodyPr vert="horz" lIns="91440" tIns="45720" rIns="91440" bIns="45720" anchor="t"/>
          <a:lstStyle/>
          <a:p>
            <a:r>
              <a:rPr lang="nl-NL"/>
              <a:t>Vermogen wordt belast in Box 3:</a:t>
            </a:r>
          </a:p>
          <a:p>
            <a:r>
              <a:rPr lang="nl-NL"/>
              <a:t>- spaargeld</a:t>
            </a:r>
          </a:p>
          <a:p>
            <a:r>
              <a:rPr lang="nl-NL"/>
              <a:t>- eventueel niet verkochte landbouwgrond</a:t>
            </a:r>
            <a:endParaRPr lang="nl-NL">
              <a:ea typeface="Lato Regular"/>
            </a:endParaRPr>
          </a:p>
          <a:p>
            <a:r>
              <a:rPr lang="nl-NL"/>
              <a:t>- leningen aan derden</a:t>
            </a:r>
            <a:endParaRPr lang="nl-NL">
              <a:ea typeface="Lato Regular"/>
            </a:endParaRPr>
          </a:p>
          <a:p>
            <a:r>
              <a:rPr lang="nl-NL"/>
              <a:t>- eigen woning valt buiten Box 3 vermogen</a:t>
            </a:r>
            <a:endParaRPr lang="nl-NL">
              <a:ea typeface="Lato Regular"/>
            </a:endParaRPr>
          </a:p>
          <a:p>
            <a:endParaRPr lang="nl-NL"/>
          </a:p>
          <a:p>
            <a:r>
              <a:rPr lang="nl-NL"/>
              <a:t>Tarief Box 3 2024 is 36%. </a:t>
            </a:r>
          </a:p>
          <a:p>
            <a:r>
              <a:rPr lang="nl-NL"/>
              <a:t>Uitgangspunt is een rendement van 6,04 % over het vermogen. </a:t>
            </a:r>
          </a:p>
          <a:p>
            <a:r>
              <a:rPr lang="nl-NL"/>
              <a:t>Per saldo dus belasting van 2,17% van het vermogen! </a:t>
            </a:r>
          </a:p>
          <a:p>
            <a:endParaRPr lang="nl-NL"/>
          </a:p>
          <a:p>
            <a:r>
              <a:rPr lang="nl-NL"/>
              <a:t>Spaargeld wordt verondersteld een rendement van 1,03% (jaarlijkse</a:t>
            </a:r>
          </a:p>
          <a:p>
            <a:r>
              <a:rPr lang="nl-NL"/>
              <a:t>aanpassing) te hebben. Eveneens belast tegen tarief van 36%. </a:t>
            </a:r>
          </a:p>
          <a:p>
            <a:r>
              <a:rPr lang="nl-NL"/>
              <a:t>Let op verwachte wijzigingen Box 3!</a:t>
            </a:r>
          </a:p>
          <a:p>
            <a:br>
              <a:rPr lang="nl-NL"/>
            </a:br>
            <a:br>
              <a:rPr lang="nl-NL"/>
            </a:br>
            <a:br>
              <a:rPr lang="nl-NL"/>
            </a:br>
            <a:endParaRPr lang="nl-NL">
              <a:ea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91969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6223CE5-50C7-AE98-818D-5CC27B7B0E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Alternatieven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0841F7-7887-549E-FB14-91586C3605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8020" y="1418897"/>
            <a:ext cx="7137400" cy="4059620"/>
          </a:xfrm>
        </p:spPr>
        <p:txBody>
          <a:bodyPr/>
          <a:lstStyle/>
          <a:p>
            <a:r>
              <a:rPr lang="nl-NL"/>
              <a:t>	</a:t>
            </a:r>
            <a:r>
              <a:rPr lang="nl-NL">
                <a:sym typeface="Wingdings" panose="05000000000000000000" pitchFamily="2" charset="2"/>
              </a:rPr>
              <a:t>Indien mogelijk de grond toerekenen als aanhorigheid bij de eigen woning. En wordt dan minimaal belast in Box 1. </a:t>
            </a:r>
            <a:br>
              <a:rPr lang="nl-NL">
                <a:sym typeface="Wingdings" panose="05000000000000000000" pitchFamily="2" charset="2"/>
              </a:rPr>
            </a:br>
            <a:endParaRPr lang="nl-NL">
              <a:sym typeface="Wingdings" panose="05000000000000000000" pitchFamily="2" charset="2"/>
            </a:endParaRPr>
          </a:p>
          <a:p>
            <a:r>
              <a:rPr lang="nl-NL"/>
              <a:t>	Samenwerking met andere veehouder: </a:t>
            </a:r>
          </a:p>
          <a:p>
            <a:r>
              <a:rPr lang="nl-NL">
                <a:sym typeface="Wingdings" panose="05000000000000000000" pitchFamily="2" charset="2"/>
              </a:rPr>
              <a:t>	 geen fiscale staking</a:t>
            </a:r>
            <a:br>
              <a:rPr lang="nl-NL">
                <a:sym typeface="Wingdings" panose="05000000000000000000" pitchFamily="2" charset="2"/>
              </a:rPr>
            </a:br>
            <a:r>
              <a:rPr lang="nl-NL">
                <a:sym typeface="Wingdings" panose="05000000000000000000" pitchFamily="2" charset="2"/>
              </a:rPr>
              <a:t> mogelijkheid fiscale </a:t>
            </a:r>
            <a:r>
              <a:rPr lang="nl-NL" err="1">
                <a:sym typeface="Wingdings" panose="05000000000000000000" pitchFamily="2" charset="2"/>
              </a:rPr>
              <a:t>doorschuiving</a:t>
            </a:r>
            <a:endParaRPr lang="nl-NL">
              <a:sym typeface="Wingdings" panose="05000000000000000000" pitchFamily="2" charset="2"/>
            </a:endParaRPr>
          </a:p>
          <a:p>
            <a:r>
              <a:rPr lang="nl-NL">
                <a:sym typeface="Wingdings" panose="05000000000000000000" pitchFamily="2" charset="2"/>
              </a:rPr>
              <a:t>	</a:t>
            </a:r>
            <a:br>
              <a:rPr lang="nl-NL">
                <a:sym typeface="Wingdings" panose="05000000000000000000" pitchFamily="2" charset="2"/>
              </a:rPr>
            </a:br>
            <a:r>
              <a:rPr lang="nl-NL">
                <a:sym typeface="Wingdings" panose="05000000000000000000" pitchFamily="2" charset="2"/>
              </a:rPr>
              <a:t>Op kleine schaal ‘doorboeren’ met </a:t>
            </a:r>
            <a:r>
              <a:rPr lang="nl-NL" err="1">
                <a:sym typeface="Wingdings" panose="05000000000000000000" pitchFamily="2" charset="2"/>
              </a:rPr>
              <a:t>bijv</a:t>
            </a:r>
            <a:r>
              <a:rPr lang="nl-NL">
                <a:sym typeface="Wingdings" panose="05000000000000000000" pitchFamily="2" charset="2"/>
              </a:rPr>
              <a:t>/ vleesvee, verkoop gras-mais etc. Belangrijke voorwaarde is winstgevendheid! Anders hobby en verplichte fiscale afrekening. </a:t>
            </a:r>
            <a:br>
              <a:rPr lang="nl-NL">
                <a:sym typeface="Wingdings" panose="05000000000000000000" pitchFamily="2" charset="2"/>
              </a:rPr>
            </a:br>
            <a:br>
              <a:rPr lang="nl-NL">
                <a:sym typeface="Wingdings" panose="05000000000000000000" pitchFamily="2" charset="2"/>
              </a:rPr>
            </a:br>
            <a:r>
              <a:rPr lang="nl-NL">
                <a:sym typeface="Wingdings" panose="05000000000000000000" pitchFamily="2" charset="2"/>
              </a:rPr>
              <a:t>Indien (veel) landbouwgrond in Box 3 optie om een eigen BV op te richten die een CV vormt met jezelf. De werkelijke opbrengsten zijn dan belast in Box 1.</a:t>
            </a:r>
          </a:p>
          <a:p>
            <a:endParaRPr lang="nl-NL">
              <a:sym typeface="Wingdings" panose="05000000000000000000" pitchFamily="2" charset="2"/>
            </a:endParaRP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160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5E0E444-A396-410F-BD2C-7D5EAFE286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09" r="-1"/>
          <a:stretch/>
        </p:blipFill>
        <p:spPr>
          <a:xfrm>
            <a:off x="0" y="22257"/>
            <a:ext cx="9143999" cy="5692743"/>
          </a:xfrm>
          <a:prstGeom prst="rect">
            <a:avLst/>
          </a:prstGeom>
        </p:spPr>
      </p:pic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51F97C3-11DE-ADCB-0818-473257F60D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454897"/>
            <a:ext cx="7454900" cy="895350"/>
          </a:xfrm>
        </p:spPr>
        <p:txBody>
          <a:bodyPr/>
          <a:lstStyle/>
          <a:p>
            <a:r>
              <a:rPr lang="nl-NL" sz="3600" b="1">
                <a:solidFill>
                  <a:schemeClr val="bg1"/>
                </a:solidFill>
              </a:rPr>
              <a:t>STOPPEN MET JE BEDRIJF, </a:t>
            </a:r>
            <a:br>
              <a:rPr lang="nl-NL" sz="3600" b="1">
                <a:solidFill>
                  <a:schemeClr val="bg1"/>
                </a:solidFill>
              </a:rPr>
            </a:br>
            <a:r>
              <a:rPr lang="nl-NL" sz="3600" b="1">
                <a:solidFill>
                  <a:schemeClr val="bg1"/>
                </a:solidFill>
              </a:rPr>
              <a:t>WAT KOMT ER ALLEMAAL BIJ KIJKEN</a:t>
            </a:r>
          </a:p>
          <a:p>
            <a:endParaRPr lang="nl-NL" sz="3600" b="1">
              <a:solidFill>
                <a:schemeClr val="bg1"/>
              </a:solidFill>
            </a:endParaRPr>
          </a:p>
          <a:p>
            <a:endParaRPr lang="nl-NL" sz="3200" b="1">
              <a:solidFill>
                <a:schemeClr val="bg1"/>
              </a:solidFill>
            </a:endParaRPr>
          </a:p>
          <a:p>
            <a:r>
              <a:rPr lang="nl-NL" sz="3200" b="1">
                <a:solidFill>
                  <a:schemeClr val="bg1"/>
                </a:solidFill>
              </a:rPr>
              <a:t>Erika Bredewold (</a:t>
            </a:r>
            <a:r>
              <a:rPr lang="nl-NL" sz="3200" b="1" dirty="0">
                <a:solidFill>
                  <a:schemeClr val="bg1"/>
                </a:solidFill>
              </a:rPr>
              <a:t>Fiscalist</a:t>
            </a:r>
            <a:r>
              <a:rPr lang="nl-NL" sz="3200" b="1">
                <a:solidFill>
                  <a:schemeClr val="bg1"/>
                </a:solidFill>
              </a:rPr>
              <a:t>)</a:t>
            </a:r>
          </a:p>
          <a:p>
            <a:r>
              <a:rPr lang="nl-NL" sz="3200" b="1">
                <a:solidFill>
                  <a:schemeClr val="bg1"/>
                </a:solidFill>
              </a:rPr>
              <a:t>Gijsbert Kamphorst (Bedrijfskundig Adviseur)</a:t>
            </a:r>
            <a:endParaRPr lang="nl-NL" sz="3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8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6E67C60-39B1-65DA-3C62-1CFA672D7E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Ook na staking fiscale planning belangrijk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93650C-D8D3-D0AA-B1D6-D9C12A82B3F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nl-NL"/>
              <a:t>	</a:t>
            </a:r>
            <a:r>
              <a:rPr lang="nl-NL" err="1"/>
              <a:t>Estate</a:t>
            </a:r>
            <a:r>
              <a:rPr lang="nl-NL"/>
              <a:t> planning: zorgdragen dat je vermogen op de goede plek terecht komt en fiscaal zo gunstig mogelijk.</a:t>
            </a:r>
            <a:br>
              <a:rPr lang="nl-NL"/>
            </a:br>
            <a:br>
              <a:rPr lang="nl-NL"/>
            </a:br>
            <a:r>
              <a:rPr lang="nl-NL"/>
              <a:t>Tarieven: 	</a:t>
            </a:r>
            <a:br>
              <a:rPr lang="nl-NL"/>
            </a:br>
            <a:endParaRPr lang="nl-NL"/>
          </a:p>
          <a:p>
            <a:endParaRPr lang="nl-NL"/>
          </a:p>
          <a:p>
            <a:br>
              <a:rPr lang="nl-NL"/>
            </a:br>
            <a:br>
              <a:rPr lang="nl-NL"/>
            </a:br>
            <a:br>
              <a:rPr lang="nl-NL"/>
            </a:br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1C52BC5-6402-4999-7D8F-AF8567664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93" y="2973068"/>
            <a:ext cx="6315956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5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24795A0-EB5A-82F6-E2FA-69C95C3BAA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Vervolg fiscale 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CE240E-8FB7-DAA0-810D-BE95920292F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8500" y="1778000"/>
            <a:ext cx="7137400" cy="3124200"/>
          </a:xfrm>
        </p:spPr>
        <p:txBody>
          <a:bodyPr/>
          <a:lstStyle/>
          <a:p>
            <a:r>
              <a:rPr lang="nl-NL"/>
              <a:t>	Maak gebruik van jaarlijkse schenkingsvrijstellingen</a:t>
            </a:r>
            <a:br>
              <a:rPr lang="nl-NL"/>
            </a:br>
            <a:br>
              <a:rPr lang="nl-NL"/>
            </a:br>
            <a:r>
              <a:rPr lang="nl-NL"/>
              <a:t>Periodieke giften voor goede doelen</a:t>
            </a:r>
          </a:p>
          <a:p>
            <a:r>
              <a:rPr lang="nl-NL"/>
              <a:t>	</a:t>
            </a:r>
            <a:br>
              <a:rPr lang="nl-NL"/>
            </a:br>
            <a:r>
              <a:rPr lang="nl-NL"/>
              <a:t>Zorg voor passend testament (mede met oog op besparing erfbelasting)</a:t>
            </a:r>
          </a:p>
          <a:p>
            <a:endParaRPr lang="nl-NL"/>
          </a:p>
          <a:p>
            <a:r>
              <a:rPr lang="nl-NL"/>
              <a:t>	Ook levenstestament!</a:t>
            </a:r>
            <a:br>
              <a:rPr lang="nl-NL"/>
            </a:b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7611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C312B02-E072-E54B-3500-198E3FF351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Tot slot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9DB759-F2C2-EB8D-731C-93AEB93F732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nl-NL"/>
              <a:t>- begin op tijd en neem de tijd </a:t>
            </a:r>
          </a:p>
          <a:p>
            <a:endParaRPr lang="nl-NL"/>
          </a:p>
          <a:p>
            <a:r>
              <a:rPr lang="nl-NL"/>
              <a:t>- betrek je gezin en mensen die dichtbij je staan</a:t>
            </a:r>
          </a:p>
          <a:p>
            <a:endParaRPr lang="nl-NL"/>
          </a:p>
          <a:p>
            <a:r>
              <a:rPr lang="nl-NL"/>
              <a:t>- wees bewust dat afbouwen sociaal ingewikkeld kan zijn</a:t>
            </a:r>
          </a:p>
          <a:p>
            <a:endParaRPr lang="nl-NL"/>
          </a:p>
          <a:p>
            <a:r>
              <a:rPr lang="nl-NL"/>
              <a:t>- maak een financieel plan (lange termijn)</a:t>
            </a:r>
          </a:p>
          <a:p>
            <a:endParaRPr lang="nl-NL"/>
          </a:p>
          <a:p>
            <a:r>
              <a:rPr lang="nl-NL"/>
              <a:t>- beperk je belastingafdracht</a:t>
            </a:r>
          </a:p>
          <a:p>
            <a:endParaRPr lang="nl-NL"/>
          </a:p>
          <a:p>
            <a:r>
              <a:rPr lang="nl-NL" sz="2800">
                <a:solidFill>
                  <a:schemeClr val="accent2"/>
                </a:solidFill>
                <a:latin typeface="Lato Light"/>
                <a:cs typeface="Lato Light"/>
              </a:rPr>
              <a:t>En vraag het Alfa!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7753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06BB0F4-BEDE-0844-5F77-6923A55C47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300" y="2349499"/>
            <a:ext cx="7137400" cy="2522045"/>
          </a:xfrm>
        </p:spPr>
        <p:txBody>
          <a:bodyPr/>
          <a:lstStyle/>
          <a:p>
            <a:r>
              <a:rPr lang="nl-NL"/>
              <a:t>Einde / vragen</a:t>
            </a:r>
          </a:p>
          <a:p>
            <a:endParaRPr lang="nl-NL" sz="1000"/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1200">
                <a:hlinkClick r:id="rId3"/>
              </a:rPr>
              <a:t>Erika Bredewold</a:t>
            </a:r>
            <a:br>
              <a:rPr lang="nl-NL" sz="1000">
                <a:hlinkClick r:id="rId3"/>
              </a:rPr>
            </a:br>
            <a:br>
              <a:rPr lang="nl-NL" sz="1000">
                <a:hlinkClick r:id="rId3"/>
              </a:rPr>
            </a:br>
            <a:r>
              <a:rPr lang="nl-NL" sz="1000">
                <a:hlinkClick r:id="rId3"/>
              </a:rPr>
              <a:t>		ebredewold@alfa.nl</a:t>
            </a:r>
            <a:r>
              <a:rPr lang="nl-NL" sz="1000"/>
              <a:t> </a:t>
            </a:r>
            <a:br>
              <a:rPr lang="nl-NL" sz="1000"/>
            </a:br>
            <a:br>
              <a:rPr lang="nl-NL" sz="1000"/>
            </a:br>
            <a:r>
              <a:rPr lang="nl-NL" sz="1000"/>
              <a:t>		06-52313379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1200">
                <a:hlinkClick r:id="rId4"/>
              </a:rPr>
              <a:t>Gijsbert Kamphorst</a:t>
            </a:r>
            <a:br>
              <a:rPr lang="nl-NL" sz="1000">
                <a:hlinkClick r:id="rId4"/>
              </a:rPr>
            </a:br>
            <a:br>
              <a:rPr lang="nl-NL" sz="1000">
                <a:hlinkClick r:id="rId4"/>
              </a:rPr>
            </a:br>
            <a:r>
              <a:rPr lang="nl-NL" sz="1000">
                <a:hlinkClick r:id="rId4"/>
              </a:rPr>
              <a:t>		gkamphorst@alfa.nl</a:t>
            </a:r>
            <a:r>
              <a:rPr lang="nl-NL" sz="1000"/>
              <a:t> </a:t>
            </a:r>
            <a:br>
              <a:rPr lang="nl-NL" sz="1000"/>
            </a:br>
            <a:br>
              <a:rPr lang="nl-NL" sz="1000"/>
            </a:br>
            <a:r>
              <a:rPr lang="nl-NL" sz="1000"/>
              <a:t>		06-81739140</a:t>
            </a:r>
          </a:p>
          <a:p>
            <a:pPr algn="l"/>
            <a:endParaRPr lang="nl-NL" sz="1000"/>
          </a:p>
          <a:p>
            <a:pPr algn="l"/>
            <a:endParaRPr lang="nl-NL" sz="1000"/>
          </a:p>
        </p:txBody>
      </p:sp>
      <p:pic>
        <p:nvPicPr>
          <p:cNvPr id="4" name="Graphic 3" descr="E-mail silhouet">
            <a:extLst>
              <a:ext uri="{FF2B5EF4-FFF2-40B4-BE49-F238E27FC236}">
                <a16:creationId xmlns:a16="http://schemas.microsoft.com/office/drawing/2014/main" id="{1319BEDC-A4D7-F105-DD3F-8A87E41FE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30593" y="3414247"/>
            <a:ext cx="276531" cy="276531"/>
          </a:xfrm>
          <a:prstGeom prst="rect">
            <a:avLst/>
          </a:prstGeom>
        </p:spPr>
      </p:pic>
      <p:pic>
        <p:nvPicPr>
          <p:cNvPr id="6" name="Graphic 5" descr="Luidspreker met effen opvulling">
            <a:extLst>
              <a:ext uri="{FF2B5EF4-FFF2-40B4-BE49-F238E27FC236}">
                <a16:creationId xmlns:a16="http://schemas.microsoft.com/office/drawing/2014/main" id="{F005E83C-95A9-0D74-5A69-7C2D6008E3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 flipH="1">
            <a:off x="1438939" y="3710084"/>
            <a:ext cx="276530" cy="276530"/>
          </a:xfrm>
          <a:prstGeom prst="rect">
            <a:avLst/>
          </a:prstGeom>
        </p:spPr>
      </p:pic>
      <p:pic>
        <p:nvPicPr>
          <p:cNvPr id="7" name="Graphic 6" descr="E-mail silhouet">
            <a:extLst>
              <a:ext uri="{FF2B5EF4-FFF2-40B4-BE49-F238E27FC236}">
                <a16:creationId xmlns:a16="http://schemas.microsoft.com/office/drawing/2014/main" id="{4A02D372-1125-8452-D927-A2838E6B1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38938" y="4208201"/>
            <a:ext cx="276531" cy="276531"/>
          </a:xfrm>
          <a:prstGeom prst="rect">
            <a:avLst/>
          </a:prstGeom>
        </p:spPr>
      </p:pic>
      <p:pic>
        <p:nvPicPr>
          <p:cNvPr id="8" name="Graphic 7" descr="Luidspreker met effen opvulling">
            <a:extLst>
              <a:ext uri="{FF2B5EF4-FFF2-40B4-BE49-F238E27FC236}">
                <a16:creationId xmlns:a16="http://schemas.microsoft.com/office/drawing/2014/main" id="{F5590B0F-9C45-FBA2-1AAB-4DE4838244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 flipH="1">
            <a:off x="1438939" y="4566142"/>
            <a:ext cx="276530" cy="2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47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Bedankt voor jouw komst en een </a:t>
            </a:r>
            <a:br>
              <a:rPr lang="nl-NL"/>
            </a:br>
            <a:r>
              <a:rPr lang="nl-NL"/>
              <a:t>hapje en drankje staan voor jou </a:t>
            </a:r>
            <a:br>
              <a:rPr lang="nl-NL"/>
            </a:br>
            <a:r>
              <a:rPr lang="nl-NL"/>
              <a:t>klaar in de foyer</a:t>
            </a:r>
            <a:endParaRPr lang="en-US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CA40EB77-EA38-4DC4-BA8F-14B18E20AD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3"/>
            <a:r>
              <a:rPr lang="en-US"/>
              <a:t>  </a:t>
            </a:r>
            <a:endParaRPr lang="nl-NL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6160D14A-874E-4B94-A6CA-50A084049D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Afbeelding 3" descr="Afbeelding met Snack, voedsel, Fastfood, maaltijd&#10;&#10;Automatisch gegenereerde beschrijving">
            <a:extLst>
              <a:ext uri="{FF2B5EF4-FFF2-40B4-BE49-F238E27FC236}">
                <a16:creationId xmlns:a16="http://schemas.microsoft.com/office/drawing/2014/main" id="{7BB0BCA6-944F-2C47-DECD-B80A30238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71" y="2599587"/>
            <a:ext cx="3170707" cy="210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Aandachtspunten vandaag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2"/>
          </p:nvPr>
        </p:nvSpPr>
        <p:spPr>
          <a:xfrm>
            <a:off x="1003300" y="1778000"/>
            <a:ext cx="7137400" cy="3581400"/>
          </a:xfrm>
        </p:spPr>
        <p:txBody>
          <a:bodyPr vert="horz" lIns="91440" tIns="45720" rIns="91440" bIns="45720" anchor="t"/>
          <a:lstStyle/>
          <a:p>
            <a:pPr marL="0" indent="0"/>
            <a:endParaRPr lang="nl-NL"/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Redenen om te stoppen: leeftijd, geen bedrijfsopvolger, gezondheid, regeldruk, financieel (gedwongen)</a:t>
            </a:r>
          </a:p>
          <a:p>
            <a:pPr marL="0" indent="0"/>
            <a:endParaRPr lang="nl-NL"/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 Presentatie vandaag vanuit 3 aandachtsgebieden:</a:t>
            </a:r>
            <a:br>
              <a:rPr lang="nl-NL"/>
            </a:br>
            <a:r>
              <a:rPr lang="nl-NL"/>
              <a:t>- bedrijfskundig</a:t>
            </a:r>
            <a:br>
              <a:rPr lang="nl-NL"/>
            </a:br>
            <a:r>
              <a:rPr lang="nl-NL"/>
              <a:t>- juridisch</a:t>
            </a:r>
            <a:br>
              <a:rPr lang="nl-NL"/>
            </a:br>
            <a:r>
              <a:rPr lang="nl-NL"/>
              <a:t>- fiscaal</a:t>
            </a:r>
            <a:endParaRPr lang="nl-NL" i="1"/>
          </a:p>
          <a:p>
            <a:pPr>
              <a:buFont typeface="Arial" panose="020B0604020202020204" pitchFamily="34" charset="0"/>
              <a:buChar char="•"/>
            </a:pPr>
            <a:endParaRPr lang="nl-NL"/>
          </a:p>
          <a:p>
            <a:pPr>
              <a:buFont typeface="Arial" panose="020B0604020202020204" pitchFamily="34" charset="0"/>
              <a:buChar char="•"/>
            </a:pPr>
            <a:endParaRPr lang="nl-NL"/>
          </a:p>
          <a:p>
            <a:endParaRPr lang="nl-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>
          <a:xfrm>
            <a:off x="1003300" y="806450"/>
            <a:ext cx="7137400" cy="793750"/>
          </a:xfrm>
        </p:spPr>
        <p:txBody>
          <a:bodyPr/>
          <a:lstStyle/>
          <a:p>
            <a:r>
              <a:rPr lang="nl-NL"/>
              <a:t>Aandachtsgebieden: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/>
            <a:endParaRPr lang="nl-NL"/>
          </a:p>
          <a:p>
            <a:pPr marL="0" indent="0"/>
            <a:endParaRPr lang="nl-NL"/>
          </a:p>
          <a:p>
            <a:pPr marL="0" indent="0"/>
            <a:endParaRPr lang="nl-NL"/>
          </a:p>
          <a:p>
            <a:pPr marL="0" indent="0"/>
            <a:endParaRPr lang="nl-NL"/>
          </a:p>
          <a:p>
            <a:pPr marL="0" indent="0"/>
            <a:endParaRPr lang="nl-NL"/>
          </a:p>
          <a:p>
            <a:pPr marL="0" indent="0"/>
            <a:endParaRPr lang="nl-NL"/>
          </a:p>
          <a:p>
            <a:pPr marL="0" indent="0"/>
            <a:endParaRPr lang="nl-NL"/>
          </a:p>
          <a:p>
            <a:pPr marL="0" indent="0"/>
            <a:endParaRPr lang="nl-NL"/>
          </a:p>
          <a:p>
            <a:pPr marL="0" indent="0"/>
            <a:r>
              <a:rPr lang="nl-NL"/>
              <a:t> </a:t>
            </a:r>
          </a:p>
          <a:p>
            <a:pPr marL="0" indent="0"/>
            <a:endParaRPr lang="nl-NL"/>
          </a:p>
          <a:p>
            <a:pPr>
              <a:buFont typeface="Arial" panose="020B0604020202020204" pitchFamily="34" charset="0"/>
              <a:buChar char="•"/>
            </a:pPr>
            <a:endParaRPr lang="nl-NL"/>
          </a:p>
          <a:p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410A771-C792-6EA4-041E-46EC28A0ADE1}"/>
              </a:ext>
            </a:extLst>
          </p:cNvPr>
          <p:cNvSpPr txBox="1"/>
          <p:nvPr/>
        </p:nvSpPr>
        <p:spPr>
          <a:xfrm>
            <a:off x="1003300" y="1600200"/>
            <a:ext cx="481076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/>
              <a:t>- </a:t>
            </a:r>
            <a:r>
              <a:rPr lang="nl-NL" i="1"/>
              <a:t>bedrijfskundig:</a:t>
            </a:r>
            <a:r>
              <a:rPr lang="nl-NL"/>
              <a:t> vergunningen, mestadministratie, financiering aflossen</a:t>
            </a:r>
            <a:br>
              <a:rPr lang="nl-NL"/>
            </a:br>
            <a:br>
              <a:rPr lang="nl-NL"/>
            </a:br>
            <a:r>
              <a:rPr lang="nl-NL"/>
              <a:t>- </a:t>
            </a:r>
            <a:r>
              <a:rPr lang="nl-NL" i="1"/>
              <a:t>juridisch: </a:t>
            </a:r>
            <a:r>
              <a:rPr lang="nl-NL"/>
              <a:t>afspraken meerwaarde clausules, vergoedingen verpachter, verkoopcontracten en voorwaarden </a:t>
            </a:r>
            <a:br>
              <a:rPr lang="nl-NL"/>
            </a:br>
            <a:br>
              <a:rPr lang="nl-NL"/>
            </a:br>
            <a:r>
              <a:rPr lang="nl-NL"/>
              <a:t>-</a:t>
            </a:r>
            <a:r>
              <a:rPr lang="nl-NL" i="1"/>
              <a:t> fiscaal: </a:t>
            </a:r>
            <a:r>
              <a:rPr lang="nl-NL"/>
              <a:t>stakingswinst, belastingafdracht, vrijstellingen, lijfrentes, financiële behoeftes komende jaren </a:t>
            </a:r>
          </a:p>
          <a:p>
            <a:br>
              <a:rPr lang="nl-NL"/>
            </a:br>
            <a:r>
              <a:rPr lang="nl-NL"/>
              <a:t>Vandaag nadruk op fiscale gevolgen. </a:t>
            </a: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4164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52807B2-7F99-4547-9CDA-B78828DB3A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Bedrijfskundig: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984DDC-8811-48E6-930F-D4FEC310A66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03300" y="1473199"/>
            <a:ext cx="7137400" cy="3953934"/>
          </a:xfrm>
        </p:spPr>
        <p:txBody>
          <a:bodyPr/>
          <a:lstStyle/>
          <a:p>
            <a:r>
              <a:rPr lang="nl-NL" sz="1400" b="1"/>
              <a:t>	</a:t>
            </a:r>
            <a:r>
              <a:rPr lang="nl-NL">
                <a:solidFill>
                  <a:schemeClr val="tx1"/>
                </a:solidFill>
                <a:latin typeface="+mn-lt"/>
                <a:cs typeface="+mn-cs"/>
              </a:rPr>
              <a:t>-  Stikstof: verkoop stikstof	 </a:t>
            </a:r>
            <a:r>
              <a:rPr lang="nl-NL">
                <a:solidFill>
                  <a:schemeClr val="tx1"/>
                </a:solidFill>
                <a:latin typeface="+mn-lt"/>
                <a:cs typeface="+mn-cs"/>
                <a:sym typeface="Wingdings" panose="05000000000000000000" pitchFamily="2" charset="2"/>
              </a:rPr>
              <a:t> andere ondernemers helpen</a:t>
            </a:r>
            <a:br>
              <a:rPr lang="nl-NL">
                <a:solidFill>
                  <a:schemeClr val="tx1"/>
                </a:solidFill>
                <a:latin typeface="+mn-lt"/>
                <a:cs typeface="+mn-cs"/>
                <a:sym typeface="Wingdings" panose="05000000000000000000" pitchFamily="2" charset="2"/>
              </a:rPr>
            </a:br>
            <a:r>
              <a:rPr lang="nl-NL">
                <a:solidFill>
                  <a:schemeClr val="tx1"/>
                </a:solidFill>
                <a:latin typeface="+mn-lt"/>
                <a:cs typeface="+mn-cs"/>
                <a:sym typeface="Wingdings" panose="05000000000000000000" pitchFamily="2" charset="2"/>
              </a:rPr>
              <a:t>							  financieel ‘extraatje’</a:t>
            </a:r>
            <a:br>
              <a:rPr lang="nl-NL">
                <a:solidFill>
                  <a:schemeClr val="tx1"/>
                </a:solidFill>
                <a:latin typeface="+mn-lt"/>
                <a:cs typeface="+mn-cs"/>
                <a:sym typeface="Wingdings" panose="05000000000000000000" pitchFamily="2" charset="2"/>
              </a:rPr>
            </a:br>
            <a:r>
              <a:rPr lang="nl-NL">
                <a:solidFill>
                  <a:schemeClr val="tx1"/>
                </a:solidFill>
                <a:latin typeface="+mn-lt"/>
                <a:cs typeface="+mn-cs"/>
                <a:sym typeface="Wingdings" panose="05000000000000000000" pitchFamily="2" charset="2"/>
              </a:rPr>
              <a:t>							  beleid per Provincie verschillend 								</a:t>
            </a:r>
            <a:br>
              <a:rPr lang="nl-NL">
                <a:solidFill>
                  <a:schemeClr val="tx1"/>
                </a:solidFill>
                <a:latin typeface="+mn-lt"/>
                <a:cs typeface="+mn-cs"/>
                <a:sym typeface="Wingdings" panose="05000000000000000000" pitchFamily="2" charset="2"/>
              </a:rPr>
            </a:br>
            <a:r>
              <a:rPr lang="nl-NL">
                <a:solidFill>
                  <a:schemeClr val="tx1"/>
                </a:solidFill>
                <a:latin typeface="+mn-lt"/>
                <a:cs typeface="+mn-cs"/>
                <a:sym typeface="Wingdings" panose="05000000000000000000" pitchFamily="2" charset="2"/>
              </a:rPr>
              <a:t>- Agrarische bestemming behouden?</a:t>
            </a:r>
            <a:br>
              <a:rPr lang="nl-NL">
                <a:solidFill>
                  <a:schemeClr val="tx1"/>
                </a:solidFill>
                <a:latin typeface="+mn-lt"/>
                <a:cs typeface="+mn-cs"/>
                <a:sym typeface="Wingdings" panose="05000000000000000000" pitchFamily="2" charset="2"/>
              </a:rPr>
            </a:br>
            <a:br>
              <a:rPr lang="nl-NL">
                <a:solidFill>
                  <a:schemeClr val="tx1"/>
                </a:solidFill>
                <a:latin typeface="+mn-lt"/>
                <a:cs typeface="+mn-cs"/>
                <a:sym typeface="Wingdings" panose="05000000000000000000" pitchFamily="2" charset="2"/>
              </a:rPr>
            </a:br>
            <a:r>
              <a:rPr lang="nl-NL">
                <a:solidFill>
                  <a:schemeClr val="tx1"/>
                </a:solidFill>
                <a:latin typeface="+mn-lt"/>
                <a:cs typeface="+mn-cs"/>
                <a:sym typeface="Wingdings" panose="05000000000000000000" pitchFamily="2" charset="2"/>
              </a:rPr>
              <a:t>- Gedeeltelijke verhuur van bedrijfsgebouwen is beperkt toegestaan. </a:t>
            </a:r>
            <a:br>
              <a:rPr lang="nl-NL">
                <a:solidFill>
                  <a:schemeClr val="tx1"/>
                </a:solidFill>
                <a:latin typeface="+mn-lt"/>
                <a:cs typeface="+mn-cs"/>
                <a:sym typeface="Wingdings" panose="05000000000000000000" pitchFamily="2" charset="2"/>
              </a:rPr>
            </a:br>
            <a:br>
              <a:rPr lang="nl-NL">
                <a:solidFill>
                  <a:schemeClr val="tx1"/>
                </a:solidFill>
                <a:latin typeface="+mn-lt"/>
                <a:cs typeface="+mn-cs"/>
                <a:sym typeface="Wingdings" panose="05000000000000000000" pitchFamily="2" charset="2"/>
              </a:rPr>
            </a:br>
            <a:r>
              <a:rPr lang="nl-NL">
                <a:solidFill>
                  <a:schemeClr val="tx1"/>
                </a:solidFill>
                <a:latin typeface="+mn-lt"/>
                <a:cs typeface="+mn-cs"/>
                <a:sym typeface="Wingdings" panose="05000000000000000000" pitchFamily="2" charset="2"/>
              </a:rPr>
              <a:t>- Bij einde onderneming mestadministratie correct afsluiten. Let op (te) hoge mestvoorraden. </a:t>
            </a:r>
            <a:br>
              <a:rPr lang="nl-NL">
                <a:solidFill>
                  <a:schemeClr val="tx1"/>
                </a:solidFill>
                <a:latin typeface="+mn-lt"/>
                <a:cs typeface="+mn-cs"/>
                <a:sym typeface="Wingdings" panose="05000000000000000000" pitchFamily="2" charset="2"/>
              </a:rPr>
            </a:br>
            <a:br>
              <a:rPr lang="nl-NL">
                <a:solidFill>
                  <a:schemeClr val="tx1"/>
                </a:solidFill>
                <a:latin typeface="+mn-lt"/>
                <a:cs typeface="+mn-cs"/>
                <a:sym typeface="Wingdings" panose="05000000000000000000" pitchFamily="2" charset="2"/>
              </a:rPr>
            </a:br>
            <a:r>
              <a:rPr lang="nl-NL">
                <a:solidFill>
                  <a:schemeClr val="tx1"/>
                </a:solidFill>
                <a:latin typeface="+mn-lt"/>
                <a:cs typeface="+mn-cs"/>
                <a:sym typeface="Wingdings" panose="05000000000000000000" pitchFamily="2" charset="2"/>
              </a:rPr>
              <a:t>- Aflossen bankfinanciering en overige financieringen </a:t>
            </a:r>
            <a:br>
              <a:rPr lang="nl-NL">
                <a:solidFill>
                  <a:schemeClr val="tx1"/>
                </a:solidFill>
                <a:latin typeface="+mn-lt"/>
                <a:cs typeface="+mn-cs"/>
                <a:sym typeface="Wingdings" panose="05000000000000000000" pitchFamily="2" charset="2"/>
              </a:rPr>
            </a:br>
            <a:br>
              <a:rPr lang="nl-NL">
                <a:solidFill>
                  <a:schemeClr val="tx1"/>
                </a:solidFill>
                <a:latin typeface="+mn-lt"/>
                <a:cs typeface="+mn-cs"/>
                <a:sym typeface="Wingdings" panose="05000000000000000000" pitchFamily="2" charset="2"/>
              </a:rPr>
            </a:br>
            <a:br>
              <a:rPr lang="nl-NL">
                <a:solidFill>
                  <a:schemeClr val="tx1"/>
                </a:solidFill>
                <a:latin typeface="+mn-lt"/>
                <a:cs typeface="+mn-cs"/>
                <a:sym typeface="Wingdings" panose="05000000000000000000" pitchFamily="2" charset="2"/>
              </a:rPr>
            </a:br>
            <a:endParaRPr lang="nl-NL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822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DBFFBDC-B4E4-405F-8677-D56EAC9BB5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Juridisch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19072A5-B3DC-7E40-466C-DF13A0F9A89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  <a:p>
            <a:r>
              <a:rPr lang="nl-NL"/>
              <a:t>- Lopende meerwaarde clausules (vaak bij bedrijfsoverdrachten) </a:t>
            </a:r>
          </a:p>
          <a:p>
            <a:endParaRPr lang="nl-NL"/>
          </a:p>
          <a:p>
            <a:r>
              <a:rPr lang="nl-NL"/>
              <a:t>- Mogelijke afrekening verpachtersdeel fosfaatrechten</a:t>
            </a:r>
          </a:p>
          <a:p>
            <a:endParaRPr lang="nl-NL"/>
          </a:p>
          <a:p>
            <a:r>
              <a:rPr lang="nl-NL"/>
              <a:t>- Verkoopovereenkomsten</a:t>
            </a:r>
            <a:br>
              <a:rPr lang="nl-NL"/>
            </a:br>
            <a:endParaRPr lang="nl-NL"/>
          </a:p>
          <a:p>
            <a:r>
              <a:rPr lang="nl-NL"/>
              <a:t>- Huurovereenkomsten van gebouwen of grond na staking</a:t>
            </a:r>
          </a:p>
          <a:p>
            <a:r>
              <a:rPr lang="nl-NL"/>
              <a:t> </a:t>
            </a:r>
            <a:br>
              <a:rPr lang="nl-NL"/>
            </a:b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149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0AFB0-653F-B056-EB59-C46D2B8A6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350A96A-BA33-55D7-D329-3E99E9C60E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Fiscaal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0B983C3-2B88-81EA-5652-75DF1D44EC7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  <a:p>
            <a:r>
              <a:rPr lang="nl-NL"/>
              <a:t>- Belangrijkst: gevolgen inkomstenbelasting</a:t>
            </a:r>
          </a:p>
          <a:p>
            <a:endParaRPr lang="nl-NL"/>
          </a:p>
          <a:p>
            <a:r>
              <a:rPr lang="nl-NL"/>
              <a:t>- Vrijstelling overdrachtsbelasting bij eerder aangekochte grond</a:t>
            </a:r>
          </a:p>
          <a:p>
            <a:endParaRPr lang="nl-NL"/>
          </a:p>
          <a:p>
            <a:r>
              <a:rPr lang="nl-NL"/>
              <a:t>- BOR regeling bij recente bedrijfsovername</a:t>
            </a:r>
          </a:p>
          <a:p>
            <a:endParaRPr lang="nl-NL"/>
          </a:p>
          <a:p>
            <a:endParaRPr lang="nl-NL"/>
          </a:p>
          <a:p>
            <a:r>
              <a:rPr lang="nl-NL"/>
              <a:t> </a:t>
            </a:r>
            <a:br>
              <a:rPr lang="nl-NL"/>
            </a:b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3799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F84A2D3-5FE1-A6E1-8738-BD7E42CB3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9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>
          <a:xfrm>
            <a:off x="1003300" y="806450"/>
            <a:ext cx="7137400" cy="1311910"/>
          </a:xfrm>
        </p:spPr>
        <p:txBody>
          <a:bodyPr/>
          <a:lstStyle/>
          <a:p>
            <a:r>
              <a:rPr lang="nl-NL"/>
              <a:t>	Voorbeeldbedrijf: Melkveebedrijf met 80 melkkoeien, 30 ha grond eigendom en 20 ha losse pacht.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2"/>
          </p:nvPr>
        </p:nvSpPr>
        <p:spPr>
          <a:xfrm>
            <a:off x="1003300" y="1777999"/>
            <a:ext cx="7137400" cy="3598333"/>
          </a:xfrm>
        </p:spPr>
        <p:txBody>
          <a:bodyPr/>
          <a:lstStyle/>
          <a:p>
            <a:pPr marL="0" indent="0"/>
            <a:br>
              <a:rPr lang="nl-NL"/>
            </a:br>
            <a:br>
              <a:rPr lang="nl-NL"/>
            </a:br>
            <a:endParaRPr lang="nl-NL"/>
          </a:p>
          <a:p>
            <a:pPr marL="0" indent="0"/>
            <a:br>
              <a:rPr lang="nl-NL"/>
            </a:br>
            <a:endParaRPr lang="nl-NL"/>
          </a:p>
          <a:p>
            <a:pPr marL="0" indent="0"/>
            <a:endParaRPr lang="nl-NL"/>
          </a:p>
          <a:p>
            <a:pPr marL="0" indent="0"/>
            <a:br>
              <a:rPr lang="nl-NL"/>
            </a:br>
            <a:r>
              <a:rPr lang="nl-NL"/>
              <a:t> </a:t>
            </a:r>
          </a:p>
          <a:p>
            <a:pPr marL="0" indent="0"/>
            <a:r>
              <a:rPr lang="nl-NL"/>
              <a:t>	 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B141C5A-2653-F3FF-DC6A-533B62ABE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470" y="2239538"/>
            <a:ext cx="56007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95481"/>
      </p:ext>
    </p:extLst>
  </p:cSld>
  <p:clrMapOvr>
    <a:masterClrMapping/>
  </p:clrMapOvr>
</p:sld>
</file>

<file path=ppt/theme/theme1.xml><?xml version="1.0" encoding="utf-8"?>
<a:theme xmlns:a="http://schemas.openxmlformats.org/drawingml/2006/main" name="ALF217 Presentatie">
  <a:themeElements>
    <a:clrScheme name="Alfa Kleurenset 2015">
      <a:dk1>
        <a:sysClr val="windowText" lastClr="000000"/>
      </a:dk1>
      <a:lt1>
        <a:sysClr val="window" lastClr="FFFFFF"/>
      </a:lt1>
      <a:dk2>
        <a:srgbClr val="011834"/>
      </a:dk2>
      <a:lt2>
        <a:srgbClr val="92D7E4"/>
      </a:lt2>
      <a:accent1>
        <a:srgbClr val="390090"/>
      </a:accent1>
      <a:accent2>
        <a:srgbClr val="591172"/>
      </a:accent2>
      <a:accent3>
        <a:srgbClr val="D6008B"/>
      </a:accent3>
      <a:accent4>
        <a:srgbClr val="FD9008"/>
      </a:accent4>
      <a:accent5>
        <a:srgbClr val="B2D107"/>
      </a:accent5>
      <a:accent6>
        <a:srgbClr val="15ABDE"/>
      </a:accent6>
      <a:hlink>
        <a:srgbClr val="336875"/>
      </a:hlink>
      <a:folHlink>
        <a:srgbClr val="828C8D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314dac8-84de-44df-97f2-f37a314a8b4d">
      <Terms xmlns="http://schemas.microsoft.com/office/infopath/2007/PartnerControls"/>
    </lcf76f155ced4ddcb4097134ff3c332f>
    <TaxCatchAll xmlns="90fbd125-5fee-41c1-83da-446854a80a6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70F09E5534AA408464C64B5C1C3BBF" ma:contentTypeVersion="18" ma:contentTypeDescription="Een nieuw document maken." ma:contentTypeScope="" ma:versionID="ea29063d8388ce322bcf543cfc3811fe">
  <xsd:schema xmlns:xsd="http://www.w3.org/2001/XMLSchema" xmlns:xs="http://www.w3.org/2001/XMLSchema" xmlns:p="http://schemas.microsoft.com/office/2006/metadata/properties" xmlns:ns2="6314dac8-84de-44df-97f2-f37a314a8b4d" xmlns:ns3="90fbd125-5fee-41c1-83da-446854a80a6a" targetNamespace="http://schemas.microsoft.com/office/2006/metadata/properties" ma:root="true" ma:fieldsID="48ad18fa621044cd848b63354a567ba9" ns2:_="" ns3:_="">
    <xsd:import namespace="6314dac8-84de-44df-97f2-f37a314a8b4d"/>
    <xsd:import namespace="90fbd125-5fee-41c1-83da-446854a80a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4dac8-84de-44df-97f2-f37a314a8b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1de0e4ba-f737-4452-88b9-73cd88f1f6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fbd125-5fee-41c1-83da-446854a80a6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5d174e9-099b-4d12-a13f-4ad83186df4c}" ma:internalName="TaxCatchAll" ma:showField="CatchAllData" ma:web="90fbd125-5fee-41c1-83da-446854a80a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2823AD-9C29-4A28-BC46-1C734C0047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B4932B-AC4C-4274-8B60-F3B3F891E4F2}">
  <ds:schemaRefs>
    <ds:schemaRef ds:uri="http://schemas.microsoft.com/office/2006/documentManagement/types"/>
    <ds:schemaRef ds:uri="http://schemas.microsoft.com/office/2006/metadata/properties"/>
    <ds:schemaRef ds:uri="90fbd125-5fee-41c1-83da-446854a80a6a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6314dac8-84de-44df-97f2-f37a314a8b4d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2A03E29-5E67-4941-88B0-E40EBC845D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14dac8-84de-44df-97f2-f37a314a8b4d"/>
    <ds:schemaRef ds:uri="90fbd125-5fee-41c1-83da-446854a80a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2015-12-21_PTM notitie samenstellen 2015</Template>
  <TotalTime>0</TotalTime>
  <Words>1093</Words>
  <Application>Microsoft Office PowerPoint</Application>
  <PresentationFormat>Diavoorstelling (16:10)</PresentationFormat>
  <Paragraphs>240</Paragraphs>
  <Slides>24</Slides>
  <Notes>24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  <vt:variant>
        <vt:lpstr>Aangepaste voorstellingen</vt:lpstr>
      </vt:variant>
      <vt:variant>
        <vt:i4>1</vt:i4>
      </vt:variant>
    </vt:vector>
  </HeadingPairs>
  <TitlesOfParts>
    <vt:vector size="35" baseType="lpstr">
      <vt:lpstr>Arial</vt:lpstr>
      <vt:lpstr>Calibri</vt:lpstr>
      <vt:lpstr>Calibri Light</vt:lpstr>
      <vt:lpstr>Lato</vt:lpstr>
      <vt:lpstr>Lato Heavy</vt:lpstr>
      <vt:lpstr>Lato Light</vt:lpstr>
      <vt:lpstr>Lato Regular</vt:lpstr>
      <vt:lpstr>Lato Semibold</vt:lpstr>
      <vt:lpstr>Wingdings</vt:lpstr>
      <vt:lpstr>ALF217 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Bedankt voor jouw komst en een  hapje en drankje staan voor jou  klaar in de foyer</vt:lpstr>
      <vt:lpstr>Alfa Leerdagen</vt:lpstr>
    </vt:vector>
  </TitlesOfParts>
  <Company>Alfa Accountants en Adviseurs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>Notitie Samenstellen 2015</dc:subject>
  <dc:creator>Rohalt Janssens</dc:creator>
  <cp:lastModifiedBy>Erika Bredewold</cp:lastModifiedBy>
  <cp:revision>1</cp:revision>
  <cp:lastPrinted>2024-02-13T07:21:37Z</cp:lastPrinted>
  <dcterms:created xsi:type="dcterms:W3CDTF">2015-12-17T10:52:33Z</dcterms:created>
  <dcterms:modified xsi:type="dcterms:W3CDTF">2024-02-14T07:30:07Z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0x0101008570F09E5534AA408464C64B5C1C3BBF</vt:lpwstr>
  </property>
  <property fmtid="{D5CDD505-2E9C-101B-9397-08002B2CF9AE}" pid="3" name="_dlc_DocIdItemGuid">
    <vt:lpwstr>3c114eca-7497-414d-8a0b-5fe72c2fc1e8</vt:lpwstr>
  </property>
  <property fmtid="{D5CDD505-2E9C-101B-9397-08002B2CF9AE}" pid="4" name="AlfaHoofdSite">
    <vt:lpwstr/>
  </property>
  <property fmtid="{D5CDD505-2E9C-101B-9397-08002B2CF9AE}" pid="5" name="MediaServiceImageTags">
    <vt:lpwstr/>
  </property>
</Properties>
</file>